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93" r:id="rId5"/>
    <p:sldId id="270" r:id="rId6"/>
    <p:sldId id="273" r:id="rId7"/>
    <p:sldId id="281" r:id="rId8"/>
    <p:sldId id="294" r:id="rId9"/>
    <p:sldId id="275" r:id="rId10"/>
    <p:sldId id="272" r:id="rId11"/>
    <p:sldId id="291" r:id="rId12"/>
    <p:sldId id="282" r:id="rId13"/>
    <p:sldId id="292" r:id="rId14"/>
    <p:sldId id="295" r:id="rId15"/>
    <p:sldId id="283" r:id="rId16"/>
    <p:sldId id="287" r:id="rId17"/>
    <p:sldId id="286" r:id="rId18"/>
    <p:sldId id="266" r:id="rId19"/>
    <p:sldId id="296" r:id="rId20"/>
    <p:sldId id="288" r:id="rId21"/>
    <p:sldId id="289" r:id="rId22"/>
    <p:sldId id="277" r:id="rId23"/>
    <p:sldId id="265" r:id="rId24"/>
    <p:sldId id="297" r:id="rId25"/>
    <p:sldId id="264" r:id="rId26"/>
    <p:sldId id="267" r:id="rId27"/>
    <p:sldId id="271" r:id="rId28"/>
    <p:sldId id="276" r:id="rId29"/>
    <p:sldId id="280" r:id="rId30"/>
    <p:sldId id="298" r:id="rId31"/>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0108"/>
    <a:srgbClr val="C5000A"/>
    <a:srgbClr val="152332"/>
    <a:srgbClr val="C07EA0"/>
    <a:srgbClr val="2091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55" d="100"/>
          <a:sy n="55" d="100"/>
        </p:scale>
        <p:origin x="-744" y="-84"/>
      </p:cViewPr>
      <p:guideLst>
        <p:guide orient="horz" pos="2160"/>
        <p:guide pos="3840"/>
      </p:guideLst>
    </p:cSldViewPr>
  </p:slideViewPr>
  <p:notesTextViewPr>
    <p:cViewPr>
      <p:scale>
        <a:sx n="1" d="1"/>
        <a:sy n="1" d="1"/>
      </p:scale>
      <p:origin x="0" y="0"/>
    </p:cViewPr>
  </p:notesTextViewPr>
  <p:sorterViewPr>
    <p:cViewPr>
      <p:scale>
        <a:sx n="52" d="100"/>
        <a:sy n="52"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9E3B27-0107-483B-A170-A218DDA42A9C}"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4DC6E7-F2D5-4B45-A5F3-76674E2E1A4D}" type="slidenum">
              <a:rPr lang="zh-CN" altLang="en-US" smtClean="0"/>
              <a:t>‹#›</a:t>
            </a:fld>
            <a:endParaRPr lang="zh-CN" altLang="en-US"/>
          </a:p>
        </p:txBody>
      </p:sp>
    </p:spTree>
    <p:extLst>
      <p:ext uri="{BB962C8B-B14F-4D97-AF65-F5344CB8AC3E}">
        <p14:creationId xmlns:p14="http://schemas.microsoft.com/office/powerpoint/2010/main" val="153210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61461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D138E6-E906-4F92-996E-008D3C1AE50D}" type="slidenum">
              <a:rPr lang="zh-CN" altLang="en-US" smtClean="0"/>
              <a:t>15</a:t>
            </a:fld>
            <a:endParaRPr lang="zh-CN" altLang="en-US"/>
          </a:p>
        </p:txBody>
      </p:sp>
    </p:spTree>
    <p:extLst>
      <p:ext uri="{BB962C8B-B14F-4D97-AF65-F5344CB8AC3E}">
        <p14:creationId xmlns:p14="http://schemas.microsoft.com/office/powerpoint/2010/main" val="455210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16</a:t>
            </a:fld>
            <a:endParaRPr lang="zh-CN" altLang="en-US"/>
          </a:p>
        </p:txBody>
      </p:sp>
    </p:spTree>
    <p:extLst>
      <p:ext uri="{BB962C8B-B14F-4D97-AF65-F5344CB8AC3E}">
        <p14:creationId xmlns:p14="http://schemas.microsoft.com/office/powerpoint/2010/main" val="34956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17</a:t>
            </a:fld>
            <a:endParaRPr lang="zh-CN" altLang="en-US"/>
          </a:p>
        </p:txBody>
      </p:sp>
    </p:spTree>
    <p:extLst>
      <p:ext uri="{BB962C8B-B14F-4D97-AF65-F5344CB8AC3E}">
        <p14:creationId xmlns:p14="http://schemas.microsoft.com/office/powerpoint/2010/main" val="3144676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207536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20</a:t>
            </a:fld>
            <a:endParaRPr lang="zh-CN" altLang="en-US"/>
          </a:p>
        </p:txBody>
      </p:sp>
    </p:spTree>
    <p:extLst>
      <p:ext uri="{BB962C8B-B14F-4D97-AF65-F5344CB8AC3E}">
        <p14:creationId xmlns:p14="http://schemas.microsoft.com/office/powerpoint/2010/main" val="1467201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21</a:t>
            </a:fld>
            <a:endParaRPr lang="zh-CN" altLang="en-US">
              <a:solidFill>
                <a:prstClr val="black"/>
              </a:solidFill>
            </a:endParaRPr>
          </a:p>
        </p:txBody>
      </p:sp>
    </p:spTree>
    <p:extLst>
      <p:ext uri="{BB962C8B-B14F-4D97-AF65-F5344CB8AC3E}">
        <p14:creationId xmlns:p14="http://schemas.microsoft.com/office/powerpoint/2010/main" val="3093466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22</a:t>
            </a:fld>
            <a:endParaRPr lang="en-US" altLang="zh-CN"/>
          </a:p>
        </p:txBody>
      </p:sp>
    </p:spTree>
    <p:extLst>
      <p:ext uri="{BB962C8B-B14F-4D97-AF65-F5344CB8AC3E}">
        <p14:creationId xmlns:p14="http://schemas.microsoft.com/office/powerpoint/2010/main" val="867535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t>23</a:t>
            </a:fld>
            <a:endParaRPr lang="zh-CN" altLang="en-US"/>
          </a:p>
        </p:txBody>
      </p:sp>
    </p:spTree>
    <p:extLst>
      <p:ext uri="{BB962C8B-B14F-4D97-AF65-F5344CB8AC3E}">
        <p14:creationId xmlns:p14="http://schemas.microsoft.com/office/powerpoint/2010/main" val="3590176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t>25</a:t>
            </a:fld>
            <a:endParaRPr lang="zh-CN" altLang="en-US"/>
          </a:p>
        </p:txBody>
      </p:sp>
    </p:spTree>
    <p:extLst>
      <p:ext uri="{BB962C8B-B14F-4D97-AF65-F5344CB8AC3E}">
        <p14:creationId xmlns:p14="http://schemas.microsoft.com/office/powerpoint/2010/main" val="4097146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996825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33027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828879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28</a:t>
            </a:fld>
            <a:endParaRPr lang="en-US"/>
          </a:p>
        </p:txBody>
      </p:sp>
    </p:spTree>
    <p:extLst>
      <p:ext uri="{BB962C8B-B14F-4D97-AF65-F5344CB8AC3E}">
        <p14:creationId xmlns:p14="http://schemas.microsoft.com/office/powerpoint/2010/main" val="33328662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D138E6-E906-4F92-996E-008D3C1AE50D}" type="slidenum">
              <a:rPr lang="zh-CN" altLang="en-US" smtClean="0"/>
              <a:t>29</a:t>
            </a:fld>
            <a:endParaRPr lang="zh-CN" altLang="en-US"/>
          </a:p>
        </p:txBody>
      </p:sp>
    </p:spTree>
    <p:extLst>
      <p:ext uri="{BB962C8B-B14F-4D97-AF65-F5344CB8AC3E}">
        <p14:creationId xmlns:p14="http://schemas.microsoft.com/office/powerpoint/2010/main" val="3811297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762750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D138E6-E906-4F92-996E-008D3C1AE50D}" type="slidenum">
              <a:rPr lang="zh-CN" altLang="en-US" smtClean="0"/>
              <a:t>7</a:t>
            </a:fld>
            <a:endParaRPr lang="zh-CN" altLang="en-US"/>
          </a:p>
        </p:txBody>
      </p:sp>
    </p:spTree>
    <p:extLst>
      <p:ext uri="{BB962C8B-B14F-4D97-AF65-F5344CB8AC3E}">
        <p14:creationId xmlns:p14="http://schemas.microsoft.com/office/powerpoint/2010/main" val="2767863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82657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99897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861032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4317F8-779F-4874-A492-328BBCF23B12}" type="slidenum">
              <a:rPr lang="zh-CN" altLang="en-US" smtClean="0"/>
              <a:t>12</a:t>
            </a:fld>
            <a:endParaRPr lang="zh-CN" altLang="en-US"/>
          </a:p>
        </p:txBody>
      </p:sp>
    </p:spTree>
    <p:extLst>
      <p:ext uri="{BB962C8B-B14F-4D97-AF65-F5344CB8AC3E}">
        <p14:creationId xmlns:p14="http://schemas.microsoft.com/office/powerpoint/2010/main" val="4034253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309143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87627" y="228465"/>
            <a:ext cx="10515600" cy="414364"/>
          </a:xfrm>
        </p:spPr>
        <p:txBody>
          <a:bodyPr>
            <a:noAutofit/>
          </a:bodyPr>
          <a:lstStyle>
            <a:lvl1pPr>
              <a:defRPr sz="3600" b="1">
                <a:solidFill>
                  <a:schemeClr val="bg1"/>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6" name="矩形 5"/>
          <p:cNvSpPr/>
          <p:nvPr userDrawn="1"/>
        </p:nvSpPr>
        <p:spPr>
          <a:xfrm>
            <a:off x="0" y="777240"/>
            <a:ext cx="12192000" cy="6080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6440602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tretch>
            <a:fillRect t="-8000" b="-8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54" r:id="rId1"/>
    <p:sldLayoutId id="2147483655" r:id="rId2"/>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xml"/><Relationship Id="rId7" Type="http://schemas.openxmlformats.org/officeDocument/2006/relationships/tags" Target="../tags/tag6.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2.xml"/><Relationship Id="rId5" Type="http://schemas.openxmlformats.org/officeDocument/2006/relationships/tags" Target="../tags/tag11.xml"/><Relationship Id="rId4" Type="http://schemas.openxmlformats.org/officeDocument/2006/relationships/tags" Target="../tags/tag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欧美音乐">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807006" y="-883194"/>
            <a:ext cx="577991" cy="577991"/>
          </a:xfrm>
          <a:prstGeom prst="rect">
            <a:avLst/>
          </a:prstGeom>
        </p:spPr>
      </p:pic>
      <p:sp>
        <p:nvSpPr>
          <p:cNvPr id="18" name="PA_矩形 12"/>
          <p:cNvSpPr>
            <a:spLocks noChangeArrowheads="1"/>
          </p:cNvSpPr>
          <p:nvPr>
            <p:custDataLst>
              <p:tags r:id="rId3"/>
            </p:custDataLst>
          </p:nvPr>
        </p:nvSpPr>
        <p:spPr bwMode="auto">
          <a:xfrm>
            <a:off x="581105" y="3579655"/>
            <a:ext cx="4667240" cy="26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anose="020B0604020202020204" pitchFamily="34" charset="0"/>
                <a:ea typeface="宋体" pitchFamily="2" charset="-122"/>
                <a:cs typeface="宋体" pitchFamily="2" charset="-122"/>
              </a:defRPr>
            </a:lvl1pPr>
            <a:lvl2pPr fontAlgn="base">
              <a:spcBef>
                <a:spcPct val="0"/>
              </a:spcBef>
              <a:spcAft>
                <a:spcPct val="0"/>
              </a:spcAft>
              <a:defRPr>
                <a:solidFill>
                  <a:schemeClr val="tx1"/>
                </a:solidFill>
                <a:latin typeface="Arial" panose="020B0604020202020204" pitchFamily="34" charset="0"/>
                <a:ea typeface="宋体" pitchFamily="2" charset="-122"/>
                <a:cs typeface="宋体" pitchFamily="2" charset="-122"/>
              </a:defRPr>
            </a:lvl2pPr>
            <a:lvl3pPr fontAlgn="base">
              <a:spcBef>
                <a:spcPct val="0"/>
              </a:spcBef>
              <a:spcAft>
                <a:spcPct val="0"/>
              </a:spcAft>
              <a:defRPr>
                <a:solidFill>
                  <a:schemeClr val="tx1"/>
                </a:solidFill>
                <a:latin typeface="Arial" panose="020B0604020202020204" pitchFamily="34" charset="0"/>
                <a:ea typeface="宋体" pitchFamily="2" charset="-122"/>
                <a:cs typeface="宋体" pitchFamily="2" charset="-122"/>
              </a:defRPr>
            </a:lvl3pPr>
            <a:lvl4pPr fontAlgn="base">
              <a:spcBef>
                <a:spcPct val="0"/>
              </a:spcBef>
              <a:spcAft>
                <a:spcPct val="0"/>
              </a:spcAft>
              <a:defRPr>
                <a:solidFill>
                  <a:schemeClr val="tx1"/>
                </a:solidFill>
                <a:latin typeface="Arial" panose="020B0604020202020204" pitchFamily="34" charset="0"/>
                <a:ea typeface="宋体" pitchFamily="2" charset="-122"/>
                <a:cs typeface="宋体" pitchFamily="2" charset="-122"/>
              </a:defRPr>
            </a:lvl4pPr>
            <a:lvl5pPr fontAlgn="base">
              <a:spcBef>
                <a:spcPct val="0"/>
              </a:spcBef>
              <a:spcAft>
                <a:spcPct val="0"/>
              </a:spcAft>
              <a:defRPr>
                <a:solidFill>
                  <a:schemeClr val="tx1"/>
                </a:solidFill>
                <a:latin typeface="Arial" panose="020B0604020202020204" pitchFamily="34" charset="0"/>
                <a:ea typeface="宋体" pitchFamily="2" charset="-122"/>
                <a:cs typeface="宋体" pitchFamily="2" charset="-122"/>
              </a:defRPr>
            </a:lvl5pPr>
            <a:lvl6pPr fontAlgn="base">
              <a:spcBef>
                <a:spcPct val="0"/>
              </a:spcBef>
              <a:spcAft>
                <a:spcPct val="0"/>
              </a:spcAft>
              <a:defRPr>
                <a:solidFill>
                  <a:schemeClr val="tx1"/>
                </a:solidFill>
                <a:latin typeface="Arial" panose="020B0604020202020204" pitchFamily="34" charset="0"/>
                <a:ea typeface="宋体" pitchFamily="2" charset="-122"/>
                <a:cs typeface="宋体" pitchFamily="2" charset="-122"/>
              </a:defRPr>
            </a:lvl6pPr>
            <a:lvl7pPr fontAlgn="base">
              <a:spcBef>
                <a:spcPct val="0"/>
              </a:spcBef>
              <a:spcAft>
                <a:spcPct val="0"/>
              </a:spcAft>
              <a:defRPr>
                <a:solidFill>
                  <a:schemeClr val="tx1"/>
                </a:solidFill>
                <a:latin typeface="Arial" panose="020B0604020202020204" pitchFamily="34" charset="0"/>
                <a:ea typeface="宋体" pitchFamily="2" charset="-122"/>
                <a:cs typeface="宋体" pitchFamily="2" charset="-122"/>
              </a:defRPr>
            </a:lvl7pPr>
            <a:lvl8pPr fontAlgn="base">
              <a:spcBef>
                <a:spcPct val="0"/>
              </a:spcBef>
              <a:spcAft>
                <a:spcPct val="0"/>
              </a:spcAft>
              <a:defRPr>
                <a:solidFill>
                  <a:schemeClr val="tx1"/>
                </a:solidFill>
                <a:latin typeface="Arial" panose="020B0604020202020204" pitchFamily="34" charset="0"/>
                <a:ea typeface="宋体" pitchFamily="2" charset="-122"/>
                <a:cs typeface="宋体" pitchFamily="2" charset="-122"/>
              </a:defRPr>
            </a:lvl8pPr>
            <a:lvl9pPr fontAlgn="base">
              <a:spcBef>
                <a:spcPct val="0"/>
              </a:spcBef>
              <a:spcAft>
                <a:spcPct val="0"/>
              </a:spcAft>
              <a:defRPr>
                <a:solidFill>
                  <a:schemeClr val="tx1"/>
                </a:solidFill>
                <a:latin typeface="Arial" panose="020B0604020202020204" pitchFamily="34" charset="0"/>
                <a:ea typeface="宋体" pitchFamily="2" charset="-122"/>
                <a:cs typeface="宋体" pitchFamily="2" charset="-122"/>
              </a:defRPr>
            </a:lvl9pPr>
          </a:lstStyle>
          <a:p>
            <a:pPr defTabSz="1219170"/>
            <a:r>
              <a:rPr lang="zh-CN" altLang="zh-CN" sz="1733">
                <a:solidFill>
                  <a:schemeClr val="bg1"/>
                </a:solidFill>
                <a:latin typeface="微软雅黑" pitchFamily="34" charset="-122"/>
                <a:ea typeface="微软雅黑" pitchFamily="34" charset="-122"/>
              </a:rPr>
              <a:t>WONDER DESIGN POWERPOINT TEMP</a:t>
            </a:r>
            <a:r>
              <a:rPr lang="en-US" altLang="zh-CN" sz="1733">
                <a:solidFill>
                  <a:schemeClr val="bg1"/>
                </a:solidFill>
                <a:latin typeface="微软雅黑" pitchFamily="34" charset="-122"/>
                <a:ea typeface="微软雅黑" pitchFamily="34" charset="-122"/>
              </a:rPr>
              <a:t>LATE</a:t>
            </a:r>
            <a:endParaRPr lang="zh-CN" altLang="zh-CN" sz="2400">
              <a:solidFill>
                <a:schemeClr val="bg1"/>
              </a:solidFill>
            </a:endParaRPr>
          </a:p>
        </p:txBody>
      </p:sp>
      <p:sp>
        <p:nvSpPr>
          <p:cNvPr id="19" name="PA_矩形 26"/>
          <p:cNvSpPr>
            <a:spLocks noChangeArrowheads="1"/>
          </p:cNvSpPr>
          <p:nvPr>
            <p:custDataLst>
              <p:tags r:id="rId4"/>
            </p:custDataLst>
          </p:nvPr>
        </p:nvSpPr>
        <p:spPr bwMode="auto">
          <a:xfrm>
            <a:off x="581105" y="2703688"/>
            <a:ext cx="78503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anose="020B0604020202020204" pitchFamily="34" charset="0"/>
                <a:ea typeface="宋体" pitchFamily="2" charset="-122"/>
                <a:cs typeface="宋体" pitchFamily="2" charset="-122"/>
              </a:defRPr>
            </a:lvl1pPr>
            <a:lvl2pPr fontAlgn="base">
              <a:spcBef>
                <a:spcPct val="0"/>
              </a:spcBef>
              <a:spcAft>
                <a:spcPct val="0"/>
              </a:spcAft>
              <a:defRPr>
                <a:solidFill>
                  <a:schemeClr val="tx1"/>
                </a:solidFill>
                <a:latin typeface="Arial" panose="020B0604020202020204" pitchFamily="34" charset="0"/>
                <a:ea typeface="宋体" pitchFamily="2" charset="-122"/>
                <a:cs typeface="宋体" pitchFamily="2" charset="-122"/>
              </a:defRPr>
            </a:lvl2pPr>
            <a:lvl3pPr fontAlgn="base">
              <a:spcBef>
                <a:spcPct val="0"/>
              </a:spcBef>
              <a:spcAft>
                <a:spcPct val="0"/>
              </a:spcAft>
              <a:defRPr>
                <a:solidFill>
                  <a:schemeClr val="tx1"/>
                </a:solidFill>
                <a:latin typeface="Arial" panose="020B0604020202020204" pitchFamily="34" charset="0"/>
                <a:ea typeface="宋体" pitchFamily="2" charset="-122"/>
                <a:cs typeface="宋体" pitchFamily="2" charset="-122"/>
              </a:defRPr>
            </a:lvl3pPr>
            <a:lvl4pPr fontAlgn="base">
              <a:spcBef>
                <a:spcPct val="0"/>
              </a:spcBef>
              <a:spcAft>
                <a:spcPct val="0"/>
              </a:spcAft>
              <a:defRPr>
                <a:solidFill>
                  <a:schemeClr val="tx1"/>
                </a:solidFill>
                <a:latin typeface="Arial" panose="020B0604020202020204" pitchFamily="34" charset="0"/>
                <a:ea typeface="宋体" pitchFamily="2" charset="-122"/>
                <a:cs typeface="宋体" pitchFamily="2" charset="-122"/>
              </a:defRPr>
            </a:lvl4pPr>
            <a:lvl5pPr fontAlgn="base">
              <a:spcBef>
                <a:spcPct val="0"/>
              </a:spcBef>
              <a:spcAft>
                <a:spcPct val="0"/>
              </a:spcAft>
              <a:defRPr>
                <a:solidFill>
                  <a:schemeClr val="tx1"/>
                </a:solidFill>
                <a:latin typeface="Arial" panose="020B0604020202020204" pitchFamily="34" charset="0"/>
                <a:ea typeface="宋体" pitchFamily="2" charset="-122"/>
                <a:cs typeface="宋体" pitchFamily="2" charset="-122"/>
              </a:defRPr>
            </a:lvl5pPr>
            <a:lvl6pPr fontAlgn="base">
              <a:spcBef>
                <a:spcPct val="0"/>
              </a:spcBef>
              <a:spcAft>
                <a:spcPct val="0"/>
              </a:spcAft>
              <a:defRPr>
                <a:solidFill>
                  <a:schemeClr val="tx1"/>
                </a:solidFill>
                <a:latin typeface="Arial" panose="020B0604020202020204" pitchFamily="34" charset="0"/>
                <a:ea typeface="宋体" pitchFamily="2" charset="-122"/>
                <a:cs typeface="宋体" pitchFamily="2" charset="-122"/>
              </a:defRPr>
            </a:lvl6pPr>
            <a:lvl7pPr fontAlgn="base">
              <a:spcBef>
                <a:spcPct val="0"/>
              </a:spcBef>
              <a:spcAft>
                <a:spcPct val="0"/>
              </a:spcAft>
              <a:defRPr>
                <a:solidFill>
                  <a:schemeClr val="tx1"/>
                </a:solidFill>
                <a:latin typeface="Arial" panose="020B0604020202020204" pitchFamily="34" charset="0"/>
                <a:ea typeface="宋体" pitchFamily="2" charset="-122"/>
                <a:cs typeface="宋体" pitchFamily="2" charset="-122"/>
              </a:defRPr>
            </a:lvl7pPr>
            <a:lvl8pPr fontAlgn="base">
              <a:spcBef>
                <a:spcPct val="0"/>
              </a:spcBef>
              <a:spcAft>
                <a:spcPct val="0"/>
              </a:spcAft>
              <a:defRPr>
                <a:solidFill>
                  <a:schemeClr val="tx1"/>
                </a:solidFill>
                <a:latin typeface="Arial" panose="020B0604020202020204" pitchFamily="34" charset="0"/>
                <a:ea typeface="宋体" pitchFamily="2" charset="-122"/>
                <a:cs typeface="宋体" pitchFamily="2" charset="-122"/>
              </a:defRPr>
            </a:lvl8pPr>
            <a:lvl9pPr fontAlgn="base">
              <a:spcBef>
                <a:spcPct val="0"/>
              </a:spcBef>
              <a:spcAft>
                <a:spcPct val="0"/>
              </a:spcAft>
              <a:defRPr>
                <a:solidFill>
                  <a:schemeClr val="tx1"/>
                </a:solidFill>
                <a:latin typeface="Arial" panose="020B0604020202020204" pitchFamily="34" charset="0"/>
                <a:ea typeface="宋体" pitchFamily="2" charset="-122"/>
                <a:cs typeface="宋体" pitchFamily="2" charset="-122"/>
              </a:defRPr>
            </a:lvl9pPr>
          </a:lstStyle>
          <a:p>
            <a:pPr defTabSz="1219170"/>
            <a:r>
              <a:rPr lang="zh-CN" altLang="zh-CN" sz="5400" b="1">
                <a:solidFill>
                  <a:schemeClr val="bg1"/>
                </a:solidFill>
                <a:latin typeface="微软雅黑" pitchFamily="34" charset="-122"/>
                <a:ea typeface="微软雅黑" pitchFamily="34" charset="-122"/>
              </a:rPr>
              <a:t>年度工作总结模板</a:t>
            </a:r>
            <a:endParaRPr lang="zh-CN" altLang="zh-CN" sz="3200">
              <a:solidFill>
                <a:schemeClr val="bg1"/>
              </a:solidFill>
            </a:endParaRPr>
          </a:p>
        </p:txBody>
      </p:sp>
      <p:sp>
        <p:nvSpPr>
          <p:cNvPr id="20" name="PA_文本框 7"/>
          <p:cNvSpPr txBox="1">
            <a:spLocks noChangeArrowheads="1"/>
          </p:cNvSpPr>
          <p:nvPr>
            <p:custDataLst>
              <p:tags r:id="rId5"/>
            </p:custDataLst>
          </p:nvPr>
        </p:nvSpPr>
        <p:spPr bwMode="auto">
          <a:xfrm>
            <a:off x="615611" y="4046019"/>
            <a:ext cx="1782597" cy="297454"/>
          </a:xfrm>
          <a:prstGeom prst="rect">
            <a:avLst/>
          </a:prstGeom>
          <a:noFill/>
          <a:ln>
            <a:solidFill>
              <a:schemeClr val="bg1"/>
            </a:solidFill>
          </a:ln>
          <a:effectLst/>
        </p:spPr>
        <p:txBody>
          <a:bodyPr wrap="square" lIns="120000">
            <a:spAutoFit/>
          </a:bodyPr>
          <a:lstStyle/>
          <a:p>
            <a:pPr algn="ctr"/>
            <a:r>
              <a:rPr lang="zh-CN" altLang="zh-CN" sz="1333">
                <a:solidFill>
                  <a:schemeClr val="bg1"/>
                </a:solidFill>
                <a:latin typeface="微软雅黑" pitchFamily="34" charset="-122"/>
                <a:ea typeface="微软雅黑" pitchFamily="34" charset="-122"/>
              </a:rPr>
              <a:t>汇报人：</a:t>
            </a:r>
            <a:r>
              <a:rPr lang="zh-CN" altLang="en-US" sz="1333">
                <a:solidFill>
                  <a:schemeClr val="bg1"/>
                </a:solidFill>
                <a:latin typeface="微软雅黑" pitchFamily="34" charset="-122"/>
                <a:ea typeface="微软雅黑" pitchFamily="34" charset="-122"/>
              </a:rPr>
              <a:t>代用名</a:t>
            </a:r>
            <a:endParaRPr lang="zh-CN" altLang="zh-CN" sz="1333">
              <a:solidFill>
                <a:schemeClr val="bg1"/>
              </a:solidFill>
              <a:latin typeface="微软雅黑" pitchFamily="34" charset="-122"/>
              <a:ea typeface="微软雅黑" pitchFamily="34" charset="-122"/>
            </a:endParaRPr>
          </a:p>
        </p:txBody>
      </p:sp>
      <p:sp>
        <p:nvSpPr>
          <p:cNvPr id="21" name="PA_文本框 7"/>
          <p:cNvSpPr txBox="1">
            <a:spLocks noChangeArrowheads="1"/>
          </p:cNvSpPr>
          <p:nvPr>
            <p:custDataLst>
              <p:tags r:id="rId6"/>
            </p:custDataLst>
          </p:nvPr>
        </p:nvSpPr>
        <p:spPr bwMode="auto">
          <a:xfrm>
            <a:off x="2541593" y="4046018"/>
            <a:ext cx="1782597" cy="297454"/>
          </a:xfrm>
          <a:prstGeom prst="rect">
            <a:avLst/>
          </a:prstGeom>
          <a:noFill/>
          <a:ln>
            <a:solidFill>
              <a:schemeClr val="bg1"/>
            </a:solidFill>
          </a:ln>
          <a:effectLst/>
        </p:spPr>
        <p:txBody>
          <a:bodyPr wrap="square" lIns="120000">
            <a:spAutoFit/>
          </a:bodyPr>
          <a:lstStyle/>
          <a:p>
            <a:pPr lvl="0" algn="ctr"/>
            <a:r>
              <a:rPr lang="en-US" altLang="zh-CN" sz="1333">
                <a:solidFill>
                  <a:schemeClr val="bg1"/>
                </a:solidFill>
                <a:latin typeface="微软雅黑" pitchFamily="34" charset="-122"/>
                <a:ea typeface="微软雅黑" pitchFamily="34" charset="-122"/>
              </a:rPr>
              <a:t>201X.10.06</a:t>
            </a:r>
            <a:endParaRPr lang="zh-CN" altLang="zh-CN" sz="1333">
              <a:solidFill>
                <a:schemeClr val="bg1"/>
              </a:solidFill>
              <a:latin typeface="微软雅黑" pitchFamily="34" charset="-122"/>
              <a:ea typeface="微软雅黑" pitchFamily="34" charset="-122"/>
            </a:endParaRPr>
          </a:p>
        </p:txBody>
      </p:sp>
      <p:sp>
        <p:nvSpPr>
          <p:cNvPr id="8" name="PA_矩形 26"/>
          <p:cNvSpPr>
            <a:spLocks noChangeArrowheads="1"/>
          </p:cNvSpPr>
          <p:nvPr>
            <p:custDataLst>
              <p:tags r:id="rId7"/>
            </p:custDataLst>
          </p:nvPr>
        </p:nvSpPr>
        <p:spPr bwMode="auto">
          <a:xfrm>
            <a:off x="598358" y="1685772"/>
            <a:ext cx="785031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anose="020B0604020202020204" pitchFamily="34" charset="0"/>
                <a:ea typeface="宋体" pitchFamily="2" charset="-122"/>
                <a:cs typeface="宋体" pitchFamily="2" charset="-122"/>
              </a:defRPr>
            </a:lvl1pPr>
            <a:lvl2pPr fontAlgn="base">
              <a:spcBef>
                <a:spcPct val="0"/>
              </a:spcBef>
              <a:spcAft>
                <a:spcPct val="0"/>
              </a:spcAft>
              <a:defRPr>
                <a:solidFill>
                  <a:schemeClr val="tx1"/>
                </a:solidFill>
                <a:latin typeface="Arial" panose="020B0604020202020204" pitchFamily="34" charset="0"/>
                <a:ea typeface="宋体" pitchFamily="2" charset="-122"/>
                <a:cs typeface="宋体" pitchFamily="2" charset="-122"/>
              </a:defRPr>
            </a:lvl2pPr>
            <a:lvl3pPr fontAlgn="base">
              <a:spcBef>
                <a:spcPct val="0"/>
              </a:spcBef>
              <a:spcAft>
                <a:spcPct val="0"/>
              </a:spcAft>
              <a:defRPr>
                <a:solidFill>
                  <a:schemeClr val="tx1"/>
                </a:solidFill>
                <a:latin typeface="Arial" panose="020B0604020202020204" pitchFamily="34" charset="0"/>
                <a:ea typeface="宋体" pitchFamily="2" charset="-122"/>
                <a:cs typeface="宋体" pitchFamily="2" charset="-122"/>
              </a:defRPr>
            </a:lvl3pPr>
            <a:lvl4pPr fontAlgn="base">
              <a:spcBef>
                <a:spcPct val="0"/>
              </a:spcBef>
              <a:spcAft>
                <a:spcPct val="0"/>
              </a:spcAft>
              <a:defRPr>
                <a:solidFill>
                  <a:schemeClr val="tx1"/>
                </a:solidFill>
                <a:latin typeface="Arial" panose="020B0604020202020204" pitchFamily="34" charset="0"/>
                <a:ea typeface="宋体" pitchFamily="2" charset="-122"/>
                <a:cs typeface="宋体" pitchFamily="2" charset="-122"/>
              </a:defRPr>
            </a:lvl4pPr>
            <a:lvl5pPr fontAlgn="base">
              <a:spcBef>
                <a:spcPct val="0"/>
              </a:spcBef>
              <a:spcAft>
                <a:spcPct val="0"/>
              </a:spcAft>
              <a:defRPr>
                <a:solidFill>
                  <a:schemeClr val="tx1"/>
                </a:solidFill>
                <a:latin typeface="Arial" panose="020B0604020202020204" pitchFamily="34" charset="0"/>
                <a:ea typeface="宋体" pitchFamily="2" charset="-122"/>
                <a:cs typeface="宋体" pitchFamily="2" charset="-122"/>
              </a:defRPr>
            </a:lvl5pPr>
            <a:lvl6pPr fontAlgn="base">
              <a:spcBef>
                <a:spcPct val="0"/>
              </a:spcBef>
              <a:spcAft>
                <a:spcPct val="0"/>
              </a:spcAft>
              <a:defRPr>
                <a:solidFill>
                  <a:schemeClr val="tx1"/>
                </a:solidFill>
                <a:latin typeface="Arial" panose="020B0604020202020204" pitchFamily="34" charset="0"/>
                <a:ea typeface="宋体" pitchFamily="2" charset="-122"/>
                <a:cs typeface="宋体" pitchFamily="2" charset="-122"/>
              </a:defRPr>
            </a:lvl6pPr>
            <a:lvl7pPr fontAlgn="base">
              <a:spcBef>
                <a:spcPct val="0"/>
              </a:spcBef>
              <a:spcAft>
                <a:spcPct val="0"/>
              </a:spcAft>
              <a:defRPr>
                <a:solidFill>
                  <a:schemeClr val="tx1"/>
                </a:solidFill>
                <a:latin typeface="Arial" panose="020B0604020202020204" pitchFamily="34" charset="0"/>
                <a:ea typeface="宋体" pitchFamily="2" charset="-122"/>
                <a:cs typeface="宋体" pitchFamily="2" charset="-122"/>
              </a:defRPr>
            </a:lvl7pPr>
            <a:lvl8pPr fontAlgn="base">
              <a:spcBef>
                <a:spcPct val="0"/>
              </a:spcBef>
              <a:spcAft>
                <a:spcPct val="0"/>
              </a:spcAft>
              <a:defRPr>
                <a:solidFill>
                  <a:schemeClr val="tx1"/>
                </a:solidFill>
                <a:latin typeface="Arial" panose="020B0604020202020204" pitchFamily="34" charset="0"/>
                <a:ea typeface="宋体" pitchFamily="2" charset="-122"/>
                <a:cs typeface="宋体" pitchFamily="2" charset="-122"/>
              </a:defRPr>
            </a:lvl8pPr>
            <a:lvl9pPr fontAlgn="base">
              <a:spcBef>
                <a:spcPct val="0"/>
              </a:spcBef>
              <a:spcAft>
                <a:spcPct val="0"/>
              </a:spcAft>
              <a:defRPr>
                <a:solidFill>
                  <a:schemeClr val="tx1"/>
                </a:solidFill>
                <a:latin typeface="Arial" panose="020B0604020202020204" pitchFamily="34" charset="0"/>
                <a:ea typeface="宋体" pitchFamily="2" charset="-122"/>
                <a:cs typeface="宋体" pitchFamily="2" charset="-122"/>
              </a:defRPr>
            </a:lvl9pPr>
          </a:lstStyle>
          <a:p>
            <a:pPr defTabSz="1219170"/>
            <a:r>
              <a:rPr lang="en-US" altLang="zh-CN" sz="7200">
                <a:solidFill>
                  <a:schemeClr val="bg1"/>
                </a:solidFill>
                <a:latin typeface="Denmark" pitchFamily="2" charset="0"/>
                <a:ea typeface="微软雅黑" pitchFamily="34" charset="-122"/>
              </a:rPr>
              <a:t>201X</a:t>
            </a:r>
            <a:endParaRPr lang="zh-CN" altLang="zh-CN" sz="4400">
              <a:solidFill>
                <a:schemeClr val="bg1"/>
              </a:solidFill>
              <a:latin typeface="Denmark" pitchFamily="2" charset="0"/>
            </a:endParaRPr>
          </a:p>
        </p:txBody>
      </p:sp>
    </p:spTree>
    <p:extLst>
      <p:ext uri="{BB962C8B-B14F-4D97-AF65-F5344CB8AC3E}">
        <p14:creationId xmlns:p14="http://schemas.microsoft.com/office/powerpoint/2010/main" val="89521474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p15="http://schemas.microsoft.com/office/powerpoint/2012/main" xmlns="">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par>
                          <p:cTn id="7" fill="hold" nodeType="afterGroup">
                            <p:stCondLst>
                              <p:cond delay="1"/>
                            </p:stCondLst>
                            <p:childTnLst>
                              <p:par>
                                <p:cTn id="8" presetID="41" presetClass="entr" presetSubtype="0" fill="hold" grpId="0" nodeType="afterEffect">
                                  <p:stCondLst>
                                    <p:cond delay="0"/>
                                  </p:stCondLst>
                                  <p:iterate type="lt">
                                    <p:tmPct val="10000"/>
                                  </p:iterate>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8"/>
                                        </p:tgtEl>
                                        <p:attrNameLst>
                                          <p:attrName>ppt_y</p:attrName>
                                        </p:attrNameLst>
                                      </p:cBhvr>
                                      <p:tavLst>
                                        <p:tav tm="0">
                                          <p:val>
                                            <p:strVal val="#ppt_y"/>
                                          </p:val>
                                        </p:tav>
                                        <p:tav tm="100000">
                                          <p:val>
                                            <p:strVal val="#ppt_y"/>
                                          </p:val>
                                        </p:tav>
                                      </p:tavLst>
                                    </p:anim>
                                    <p:anim calcmode="lin" valueType="num">
                                      <p:cBhvr>
                                        <p:cTn id="12"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8"/>
                                        </p:tgtEl>
                                      </p:cBhvr>
                                    </p:animEffect>
                                  </p:childTnLst>
                                </p:cTn>
                              </p:par>
                            </p:childTnLst>
                          </p:cTn>
                        </p:par>
                        <p:par>
                          <p:cTn id="15" fill="hold" nodeType="afterGroup">
                            <p:stCondLst>
                              <p:cond delay="501"/>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19"/>
                                        </p:tgtEl>
                                        <p:attrNameLst>
                                          <p:attrName>ppt_y</p:attrName>
                                        </p:attrNameLst>
                                      </p:cBhvr>
                                      <p:tavLst>
                                        <p:tav tm="0">
                                          <p:val>
                                            <p:strVal val="#ppt_y"/>
                                          </p:val>
                                        </p:tav>
                                        <p:tav tm="100000">
                                          <p:val>
                                            <p:strVal val="#ppt_y"/>
                                          </p:val>
                                        </p:tav>
                                      </p:tavLst>
                                    </p:anim>
                                    <p:anim calcmode="lin" valueType="num">
                                      <p:cBhvr>
                                        <p:cTn id="20"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19"/>
                                        </p:tgtEl>
                                      </p:cBhvr>
                                    </p:animEffect>
                                  </p:childTnLst>
                                </p:cTn>
                              </p:par>
                            </p:childTnLst>
                          </p:cTn>
                        </p:par>
                        <p:par>
                          <p:cTn id="23" fill="hold" nodeType="afterGroup">
                            <p:stCondLst>
                              <p:cond delay="1001"/>
                            </p:stCondLst>
                            <p:childTnLst>
                              <p:par>
                                <p:cTn id="24" presetID="2" presetClass="entr" presetSubtype="4"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750" fill="hold"/>
                                        <p:tgtEl>
                                          <p:spTgt spid="18"/>
                                        </p:tgtEl>
                                        <p:attrNameLst>
                                          <p:attrName>ppt_x</p:attrName>
                                        </p:attrNameLst>
                                      </p:cBhvr>
                                      <p:tavLst>
                                        <p:tav tm="0">
                                          <p:val>
                                            <p:strVal val="#ppt_x"/>
                                          </p:val>
                                        </p:tav>
                                        <p:tav tm="100000">
                                          <p:val>
                                            <p:strVal val="#ppt_x"/>
                                          </p:val>
                                        </p:tav>
                                      </p:tavLst>
                                    </p:anim>
                                    <p:anim calcmode="lin" valueType="num">
                                      <p:cBhvr additive="base">
                                        <p:cTn id="27" dur="750" fill="hold"/>
                                        <p:tgtEl>
                                          <p:spTgt spid="18"/>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1751"/>
                            </p:stCondLst>
                            <p:childTnLst>
                              <p:par>
                                <p:cTn id="29" presetID="2" presetClass="entr" presetSubtype="4"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750" fill="hold"/>
                                        <p:tgtEl>
                                          <p:spTgt spid="20"/>
                                        </p:tgtEl>
                                        <p:attrNameLst>
                                          <p:attrName>ppt_x</p:attrName>
                                        </p:attrNameLst>
                                      </p:cBhvr>
                                      <p:tavLst>
                                        <p:tav tm="0">
                                          <p:val>
                                            <p:strVal val="#ppt_x"/>
                                          </p:val>
                                        </p:tav>
                                        <p:tav tm="100000">
                                          <p:val>
                                            <p:strVal val="#ppt_x"/>
                                          </p:val>
                                        </p:tav>
                                      </p:tavLst>
                                    </p:anim>
                                    <p:anim calcmode="lin" valueType="num">
                                      <p:cBhvr additive="base">
                                        <p:cTn id="32" dur="750" fill="hold"/>
                                        <p:tgtEl>
                                          <p:spTgt spid="20"/>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2501"/>
                            </p:stCondLst>
                            <p:childTnLst>
                              <p:par>
                                <p:cTn id="34" presetID="2" presetClass="entr" presetSubtype="4"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750" fill="hold"/>
                                        <p:tgtEl>
                                          <p:spTgt spid="21"/>
                                        </p:tgtEl>
                                        <p:attrNameLst>
                                          <p:attrName>ppt_x</p:attrName>
                                        </p:attrNameLst>
                                      </p:cBhvr>
                                      <p:tavLst>
                                        <p:tav tm="0">
                                          <p:val>
                                            <p:strVal val="#ppt_x"/>
                                          </p:val>
                                        </p:tav>
                                        <p:tav tm="100000">
                                          <p:val>
                                            <p:strVal val="#ppt_x"/>
                                          </p:val>
                                        </p:tav>
                                      </p:tavLst>
                                    </p:anim>
                                    <p:anim calcmode="lin" valueType="num">
                                      <p:cBhvr additive="base">
                                        <p:cTn id="37" dur="7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8" repeatCount="indefinite" fill="hold" display="0">
                  <p:stCondLst>
                    <p:cond delay="indefinite"/>
                  </p:stCondLst>
                  <p:endCondLst>
                    <p:cond evt="onPrev" delay="0">
                      <p:tgtEl>
                        <p:sldTgt/>
                      </p:tgtEl>
                    </p:cond>
                    <p:cond evt="onStopAudio" delay="0">
                      <p:tgtEl>
                        <p:sldTgt/>
                      </p:tgtEl>
                    </p:cond>
                  </p:endCondLst>
                </p:cTn>
                <p:tgtEl>
                  <p:spTgt spid="15"/>
                </p:tgtEl>
              </p:cMediaNode>
            </p:audio>
          </p:childTnLst>
        </p:cTn>
      </p:par>
    </p:tnLst>
    <p:bldLst>
      <p:bldP spid="18" grpId="0"/>
      <p:bldP spid="19" grpId="0"/>
      <p:bldP spid="20" grpId="0" animBg="1"/>
      <p:bldP spid="21" grpId="0"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Group 87"/>
          <p:cNvGrpSpPr/>
          <p:nvPr/>
        </p:nvGrpSpPr>
        <p:grpSpPr>
          <a:xfrm>
            <a:off x="3939656" y="2466644"/>
            <a:ext cx="4283981" cy="4284536"/>
            <a:chOff x="2965298" y="2181091"/>
            <a:chExt cx="3213404" cy="3213402"/>
          </a:xfrm>
          <a:solidFill>
            <a:schemeClr val="bg1">
              <a:lumMod val="65000"/>
            </a:schemeClr>
          </a:solidFill>
        </p:grpSpPr>
        <p:sp>
          <p:nvSpPr>
            <p:cNvPr id="62" name="Block Arc 61"/>
            <p:cNvSpPr/>
            <p:nvPr/>
          </p:nvSpPr>
          <p:spPr>
            <a:xfrm>
              <a:off x="2965298" y="2181091"/>
              <a:ext cx="3213404" cy="3213402"/>
            </a:xfrm>
            <a:prstGeom prst="blockArc">
              <a:avLst>
                <a:gd name="adj1" fmla="val 10800000"/>
                <a:gd name="adj2" fmla="val 16200004"/>
                <a:gd name="adj3" fmla="val 2113"/>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a:p>
          </p:txBody>
        </p:sp>
        <p:sp>
          <p:nvSpPr>
            <p:cNvPr id="66" name="Block Arc 65"/>
            <p:cNvSpPr/>
            <p:nvPr/>
          </p:nvSpPr>
          <p:spPr>
            <a:xfrm>
              <a:off x="2965298" y="2181091"/>
              <a:ext cx="3213404" cy="3213402"/>
            </a:xfrm>
            <a:prstGeom prst="blockArc">
              <a:avLst>
                <a:gd name="adj1" fmla="val 16200000"/>
                <a:gd name="adj2" fmla="val 21589317"/>
                <a:gd name="adj3" fmla="val 2281"/>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a:p>
          </p:txBody>
        </p:sp>
      </p:grpSp>
      <p:sp>
        <p:nvSpPr>
          <p:cNvPr id="83" name="Oval 82"/>
          <p:cNvSpPr>
            <a:spLocks noChangeAspect="1"/>
          </p:cNvSpPr>
          <p:nvPr/>
        </p:nvSpPr>
        <p:spPr>
          <a:xfrm>
            <a:off x="5764761" y="2200052"/>
            <a:ext cx="633771" cy="633853"/>
          </a:xfrm>
          <a:prstGeom prst="ellipse">
            <a:avLst/>
          </a:prstGeom>
          <a:solidFill>
            <a:schemeClr val="accent1"/>
          </a:solidFill>
          <a:ln w="57150"/>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5215">
              <a:lnSpc>
                <a:spcPct val="90000"/>
              </a:lnSpc>
              <a:spcBef>
                <a:spcPct val="0"/>
              </a:spcBef>
              <a:spcAft>
                <a:spcPct val="35000"/>
              </a:spcAft>
            </a:pPr>
            <a:r>
              <a:rPr lang="ar-SY" sz="1900">
                <a:latin typeface="+mn-ea"/>
              </a:rPr>
              <a:t>03</a:t>
            </a:r>
            <a:endParaRPr lang="en-US" sz="1900">
              <a:latin typeface="+mn-ea"/>
            </a:endParaRPr>
          </a:p>
        </p:txBody>
      </p:sp>
      <p:sp>
        <p:nvSpPr>
          <p:cNvPr id="84" name="Oval 83"/>
          <p:cNvSpPr>
            <a:spLocks noChangeAspect="1"/>
          </p:cNvSpPr>
          <p:nvPr/>
        </p:nvSpPr>
        <p:spPr>
          <a:xfrm>
            <a:off x="7185548" y="2737717"/>
            <a:ext cx="633771" cy="633853"/>
          </a:xfrm>
          <a:prstGeom prst="ellipse">
            <a:avLst/>
          </a:prstGeom>
          <a:solidFill>
            <a:schemeClr val="accent3"/>
          </a:solidFill>
          <a:ln w="57150"/>
          <a:effectLst>
            <a:outerShdw blurRad="50800" dist="38100" algn="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5215">
              <a:lnSpc>
                <a:spcPct val="90000"/>
              </a:lnSpc>
              <a:spcBef>
                <a:spcPct val="0"/>
              </a:spcBef>
              <a:spcAft>
                <a:spcPct val="35000"/>
              </a:spcAft>
            </a:pPr>
            <a:r>
              <a:rPr lang="ar-SY" sz="1900">
                <a:latin typeface="+mn-ea"/>
              </a:rPr>
              <a:t>04</a:t>
            </a:r>
            <a:endParaRPr lang="en-US" sz="1900">
              <a:latin typeface="+mn-ea"/>
            </a:endParaRPr>
          </a:p>
        </p:txBody>
      </p:sp>
      <p:sp>
        <p:nvSpPr>
          <p:cNvPr id="85" name="Oval 84"/>
          <p:cNvSpPr>
            <a:spLocks noChangeAspect="1"/>
          </p:cNvSpPr>
          <p:nvPr/>
        </p:nvSpPr>
        <p:spPr>
          <a:xfrm>
            <a:off x="7828655" y="4139664"/>
            <a:ext cx="633771" cy="633853"/>
          </a:xfrm>
          <a:prstGeom prst="ellipse">
            <a:avLst/>
          </a:prstGeom>
          <a:solidFill>
            <a:schemeClr val="accent2"/>
          </a:solidFill>
          <a:ln w="57150"/>
          <a:effectLst>
            <a:outerShdw blurRad="50800" dist="38100" algn="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5215">
              <a:lnSpc>
                <a:spcPct val="90000"/>
              </a:lnSpc>
              <a:spcBef>
                <a:spcPct val="0"/>
              </a:spcBef>
              <a:spcAft>
                <a:spcPct val="35000"/>
              </a:spcAft>
            </a:pPr>
            <a:r>
              <a:rPr lang="ar-SY" sz="1900">
                <a:latin typeface="+mn-ea"/>
              </a:rPr>
              <a:t>05</a:t>
            </a:r>
            <a:endParaRPr lang="en-US" sz="1900">
              <a:latin typeface="+mn-ea"/>
            </a:endParaRPr>
          </a:p>
        </p:txBody>
      </p:sp>
      <p:sp>
        <p:nvSpPr>
          <p:cNvPr id="86" name="Oval 85"/>
          <p:cNvSpPr>
            <a:spLocks noChangeAspect="1"/>
          </p:cNvSpPr>
          <p:nvPr/>
        </p:nvSpPr>
        <p:spPr>
          <a:xfrm>
            <a:off x="3729577" y="4139664"/>
            <a:ext cx="633771" cy="633853"/>
          </a:xfrm>
          <a:prstGeom prst="ellipse">
            <a:avLst/>
          </a:prstGeom>
          <a:solidFill>
            <a:schemeClr val="tx2">
              <a:lumMod val="75000"/>
            </a:schemeClr>
          </a:solidFill>
          <a:ln w="57150"/>
          <a:effectLst>
            <a:outerShdw blurRad="50800" dist="38100" dir="13500000" algn="b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5215">
              <a:lnSpc>
                <a:spcPct val="90000"/>
              </a:lnSpc>
              <a:spcBef>
                <a:spcPct val="0"/>
              </a:spcBef>
              <a:spcAft>
                <a:spcPct val="35000"/>
              </a:spcAft>
            </a:pPr>
            <a:r>
              <a:rPr lang="ar-SY" sz="1600">
                <a:latin typeface="+mn-ea"/>
              </a:rPr>
              <a:t>01</a:t>
            </a:r>
            <a:endParaRPr lang="en-US" sz="1600">
              <a:latin typeface="+mn-ea"/>
            </a:endParaRPr>
          </a:p>
        </p:txBody>
      </p:sp>
      <p:sp>
        <p:nvSpPr>
          <p:cNvPr id="87" name="Oval 86"/>
          <p:cNvSpPr>
            <a:spLocks noChangeAspect="1"/>
          </p:cNvSpPr>
          <p:nvPr/>
        </p:nvSpPr>
        <p:spPr>
          <a:xfrm>
            <a:off x="4334637" y="2737717"/>
            <a:ext cx="633771" cy="633853"/>
          </a:xfrm>
          <a:prstGeom prst="ellipse">
            <a:avLst/>
          </a:prstGeom>
          <a:solidFill>
            <a:schemeClr val="accent4"/>
          </a:solidFill>
          <a:ln w="57150"/>
          <a:effectLst>
            <a:outerShdw blurRad="50800" dist="38100" dir="13500000" algn="b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5215">
              <a:lnSpc>
                <a:spcPct val="90000"/>
              </a:lnSpc>
              <a:spcBef>
                <a:spcPct val="0"/>
              </a:spcBef>
              <a:spcAft>
                <a:spcPct val="35000"/>
              </a:spcAft>
            </a:pPr>
            <a:r>
              <a:rPr lang="ar-SY" sz="1900">
                <a:latin typeface="+mn-ea"/>
              </a:rPr>
              <a:t>02</a:t>
            </a:r>
            <a:endParaRPr lang="en-US" sz="1900">
              <a:latin typeface="+mn-ea"/>
            </a:endParaRPr>
          </a:p>
        </p:txBody>
      </p:sp>
      <p:grpSp>
        <p:nvGrpSpPr>
          <p:cNvPr id="117" name="Group 116"/>
          <p:cNvGrpSpPr/>
          <p:nvPr/>
        </p:nvGrpSpPr>
        <p:grpSpPr>
          <a:xfrm>
            <a:off x="4793538" y="3329732"/>
            <a:ext cx="2576217" cy="2576547"/>
            <a:chOff x="3595025" y="2497298"/>
            <a:chExt cx="1932414" cy="1932410"/>
          </a:xfrm>
          <a:solidFill>
            <a:schemeClr val="accent3"/>
          </a:solidFill>
        </p:grpSpPr>
        <p:sp>
          <p:nvSpPr>
            <p:cNvPr id="89" name="Chord 88"/>
            <p:cNvSpPr/>
            <p:nvPr/>
          </p:nvSpPr>
          <p:spPr>
            <a:xfrm>
              <a:off x="3595025" y="2497298"/>
              <a:ext cx="1932414" cy="1932410"/>
            </a:xfrm>
            <a:prstGeom prst="chord">
              <a:avLst>
                <a:gd name="adj1" fmla="val 10841139"/>
                <a:gd name="adj2" fmla="val 2155198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6270" tIns="226270" rIns="226270" bIns="226270" numCol="1" spcCol="1270" anchor="b" anchorCtr="0">
              <a:noAutofit/>
            </a:bodyPr>
            <a:lstStyle/>
            <a:p>
              <a:pPr algn="ctr" defTabSz="1718561">
                <a:lnSpc>
                  <a:spcPct val="90000"/>
                </a:lnSpc>
                <a:spcBef>
                  <a:spcPct val="0"/>
                </a:spcBef>
                <a:spcAft>
                  <a:spcPct val="35000"/>
                </a:spcAft>
              </a:pPr>
              <a:endParaRPr lang="en-US" sz="7200">
                <a:latin typeface="+mn-ea"/>
              </a:endParaRPr>
            </a:p>
          </p:txBody>
        </p:sp>
        <p:sp>
          <p:nvSpPr>
            <p:cNvPr id="91" name="Rectangle 90"/>
            <p:cNvSpPr/>
            <p:nvPr/>
          </p:nvSpPr>
          <p:spPr>
            <a:xfrm>
              <a:off x="4186771" y="2643891"/>
              <a:ext cx="138566" cy="750205"/>
            </a:xfrm>
            <a:prstGeom prst="rect">
              <a:avLst/>
            </a:prstGeom>
            <a:grpFill/>
          </p:spPr>
          <p:txBody>
            <a:bodyPr wrap="none">
              <a:spAutoFit/>
            </a:bodyPr>
            <a:lstStyle/>
            <a:p>
              <a:endParaRPr lang="en-US" sz="5900">
                <a:solidFill>
                  <a:schemeClr val="bg1"/>
                </a:solidFill>
                <a:latin typeface="+mn-ea"/>
              </a:endParaRPr>
            </a:p>
          </p:txBody>
        </p:sp>
      </p:grpSp>
      <p:sp>
        <p:nvSpPr>
          <p:cNvPr id="93" name="TextBox 92"/>
          <p:cNvSpPr txBox="1"/>
          <p:nvPr/>
        </p:nvSpPr>
        <p:spPr>
          <a:xfrm>
            <a:off x="1035440" y="5296591"/>
            <a:ext cx="10121124" cy="615553"/>
          </a:xfrm>
          <a:prstGeom prst="rect">
            <a:avLst/>
          </a:prstGeom>
          <a:noFill/>
        </p:spPr>
        <p:txBody>
          <a:bodyPr wrap="square" lIns="0" tIns="0" rIns="0" bIns="0" rtlCol="0">
            <a:spAutoFit/>
          </a:bodyPr>
          <a:lstStyle/>
          <a:p>
            <a:pPr algn="ctr"/>
            <a:r>
              <a:rPr lang="zh-CN" altLang="en-US" sz="130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a:solidFill>
                  <a:schemeClr val="tx1">
                    <a:lumMod val="50000"/>
                    <a:lumOff val="50000"/>
                  </a:schemeClr>
                </a:solidFill>
                <a:latin typeface="+mn-ea"/>
              </a:rPr>
              <a:t>200</a:t>
            </a:r>
            <a:r>
              <a:rPr lang="zh-CN" altLang="en-US" sz="1300">
                <a:solidFill>
                  <a:schemeClr val="tx1">
                    <a:lumMod val="50000"/>
                    <a:lumOff val="50000"/>
                  </a:schemeClr>
                </a:solidFill>
                <a:latin typeface="+mn-ea"/>
              </a:rPr>
              <a:t>字以内，据统计每页幻灯片的最好控制在</a:t>
            </a:r>
            <a:r>
              <a:rPr lang="en-US" altLang="zh-CN" sz="1300">
                <a:solidFill>
                  <a:schemeClr val="tx1">
                    <a:lumMod val="50000"/>
                    <a:lumOff val="50000"/>
                  </a:schemeClr>
                </a:solidFill>
                <a:latin typeface="+mn-ea"/>
              </a:rPr>
              <a:t>5</a:t>
            </a:r>
            <a:r>
              <a:rPr lang="zh-CN" altLang="en-US" sz="130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a:solidFill>
                  <a:schemeClr val="tx1">
                    <a:lumMod val="50000"/>
                    <a:lumOff val="50000"/>
                  </a:schemeClr>
                </a:solidFill>
                <a:latin typeface="+mn-ea"/>
              </a:rPr>
              <a:t>200</a:t>
            </a:r>
            <a:r>
              <a:rPr lang="zh-CN" altLang="en-US" sz="1300">
                <a:solidFill>
                  <a:schemeClr val="tx1">
                    <a:lumMod val="50000"/>
                    <a:lumOff val="50000"/>
                  </a:schemeClr>
                </a:solidFill>
                <a:latin typeface="+mn-ea"/>
              </a:rPr>
              <a:t>字以内，据统计每页幻灯片的最好控制在</a:t>
            </a:r>
            <a:r>
              <a:rPr lang="en-US" altLang="zh-CN" sz="1300">
                <a:solidFill>
                  <a:schemeClr val="tx1">
                    <a:lumMod val="50000"/>
                    <a:lumOff val="50000"/>
                  </a:schemeClr>
                </a:solidFill>
                <a:latin typeface="+mn-ea"/>
              </a:rPr>
              <a:t>5</a:t>
            </a:r>
            <a:r>
              <a:rPr lang="zh-CN" altLang="en-US" sz="1300">
                <a:solidFill>
                  <a:schemeClr val="tx1">
                    <a:lumMod val="50000"/>
                    <a:lumOff val="50000"/>
                  </a:schemeClr>
                </a:solidFill>
                <a:latin typeface="+mn-ea"/>
              </a:rPr>
              <a:t>分钟之内。</a:t>
            </a:r>
          </a:p>
        </p:txBody>
      </p:sp>
      <p:cxnSp>
        <p:nvCxnSpPr>
          <p:cNvPr id="94" name="Straight Connector 93"/>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102" name="Group 72"/>
          <p:cNvGrpSpPr/>
          <p:nvPr/>
        </p:nvGrpSpPr>
        <p:grpSpPr>
          <a:xfrm>
            <a:off x="1502588" y="2557810"/>
            <a:ext cx="2596630" cy="734401"/>
            <a:chOff x="5603652" y="1704756"/>
            <a:chExt cx="1947726" cy="550801"/>
          </a:xfrm>
        </p:grpSpPr>
        <p:sp>
          <p:nvSpPr>
            <p:cNvPr id="103" name="Text Placeholder 3"/>
            <p:cNvSpPr txBox="1"/>
            <p:nvPr/>
          </p:nvSpPr>
          <p:spPr>
            <a:xfrm>
              <a:off x="6878029" y="1704756"/>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078">
                <a:spcBef>
                  <a:spcPct val="20000"/>
                </a:spcBef>
                <a:defRPr/>
              </a:pPr>
              <a:r>
                <a:rPr lang="zh-CN" altLang="en-US">
                  <a:solidFill>
                    <a:schemeClr val="bg2"/>
                  </a:solidFill>
                  <a:latin typeface="+mn-ea"/>
                </a:rPr>
                <a:t>添加副标题</a:t>
              </a:r>
              <a:endParaRPr lang="en-US">
                <a:solidFill>
                  <a:schemeClr val="bg2"/>
                </a:solidFill>
                <a:latin typeface="+mn-ea"/>
              </a:endParaRPr>
            </a:p>
          </p:txBody>
        </p:sp>
        <p:sp>
          <p:nvSpPr>
            <p:cNvPr id="104" name="Text Placeholder 3"/>
            <p:cNvSpPr txBox="1"/>
            <p:nvPr/>
          </p:nvSpPr>
          <p:spPr>
            <a:xfrm>
              <a:off x="5603652" y="1947780"/>
              <a:ext cx="1947726"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078">
                <a:spcBef>
                  <a:spcPts val="267"/>
                </a:spcBef>
                <a:defRPr/>
              </a:pPr>
              <a:r>
                <a:rPr lang="zh-CN" altLang="en-US" sz="1300">
                  <a:solidFill>
                    <a:schemeClr val="tx1">
                      <a:lumMod val="50000"/>
                      <a:lumOff val="50000"/>
                    </a:schemeClr>
                  </a:solidFill>
                  <a:latin typeface="+mn-ea"/>
                </a:rPr>
                <a:t>此处添加详细文本描述，建议与标题相关并符合整体语言风格</a:t>
              </a:r>
            </a:p>
          </p:txBody>
        </p:sp>
      </p:grpSp>
      <p:grpSp>
        <p:nvGrpSpPr>
          <p:cNvPr id="105" name="Group 72"/>
          <p:cNvGrpSpPr/>
          <p:nvPr/>
        </p:nvGrpSpPr>
        <p:grpSpPr>
          <a:xfrm>
            <a:off x="873646" y="4002573"/>
            <a:ext cx="2596630" cy="734401"/>
            <a:chOff x="5603652" y="1704756"/>
            <a:chExt cx="1947726" cy="550801"/>
          </a:xfrm>
        </p:grpSpPr>
        <p:sp>
          <p:nvSpPr>
            <p:cNvPr id="106" name="Text Placeholder 3"/>
            <p:cNvSpPr txBox="1"/>
            <p:nvPr/>
          </p:nvSpPr>
          <p:spPr>
            <a:xfrm>
              <a:off x="6878029" y="1704756"/>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078">
                <a:spcBef>
                  <a:spcPct val="20000"/>
                </a:spcBef>
                <a:defRPr/>
              </a:pPr>
              <a:r>
                <a:rPr lang="zh-CN" altLang="en-US">
                  <a:solidFill>
                    <a:schemeClr val="tx2">
                      <a:lumMod val="75000"/>
                    </a:schemeClr>
                  </a:solidFill>
                  <a:latin typeface="+mn-ea"/>
                </a:rPr>
                <a:t>添加副标题</a:t>
              </a:r>
              <a:endParaRPr lang="en-US">
                <a:solidFill>
                  <a:schemeClr val="tx2">
                    <a:lumMod val="75000"/>
                  </a:schemeClr>
                </a:solidFill>
                <a:latin typeface="+mn-ea"/>
              </a:endParaRPr>
            </a:p>
          </p:txBody>
        </p:sp>
        <p:sp>
          <p:nvSpPr>
            <p:cNvPr id="107" name="Text Placeholder 3"/>
            <p:cNvSpPr txBox="1"/>
            <p:nvPr/>
          </p:nvSpPr>
          <p:spPr>
            <a:xfrm>
              <a:off x="5603652" y="1947780"/>
              <a:ext cx="1947726"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078">
                <a:spcBef>
                  <a:spcPts val="267"/>
                </a:spcBef>
                <a:defRPr/>
              </a:pPr>
              <a:r>
                <a:rPr lang="zh-CN" altLang="en-US" sz="1300">
                  <a:solidFill>
                    <a:schemeClr val="tx1">
                      <a:lumMod val="50000"/>
                      <a:lumOff val="50000"/>
                    </a:schemeClr>
                  </a:solidFill>
                  <a:latin typeface="+mn-ea"/>
                </a:rPr>
                <a:t>此处添加详细文本描述，建议与标题相关并符合整体语言风格</a:t>
              </a:r>
            </a:p>
          </p:txBody>
        </p:sp>
      </p:grpSp>
      <p:grpSp>
        <p:nvGrpSpPr>
          <p:cNvPr id="108" name="Group 72"/>
          <p:cNvGrpSpPr/>
          <p:nvPr/>
        </p:nvGrpSpPr>
        <p:grpSpPr>
          <a:xfrm>
            <a:off x="8030531" y="2557810"/>
            <a:ext cx="2596630" cy="734401"/>
            <a:chOff x="5603652" y="1704756"/>
            <a:chExt cx="1947726" cy="550801"/>
          </a:xfrm>
        </p:grpSpPr>
        <p:sp>
          <p:nvSpPr>
            <p:cNvPr id="109" name="Text Placeholder 3"/>
            <p:cNvSpPr txBox="1"/>
            <p:nvPr/>
          </p:nvSpPr>
          <p:spPr>
            <a:xfrm>
              <a:off x="5603652" y="1704756"/>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078">
                <a:spcBef>
                  <a:spcPct val="20000"/>
                </a:spcBef>
                <a:defRPr/>
              </a:pPr>
              <a:r>
                <a:rPr lang="zh-CN" altLang="en-US">
                  <a:solidFill>
                    <a:schemeClr val="accent3"/>
                  </a:solidFill>
                  <a:latin typeface="+mn-ea"/>
                </a:rPr>
                <a:t>添加副标题</a:t>
              </a:r>
              <a:endParaRPr lang="en-US">
                <a:solidFill>
                  <a:schemeClr val="accent3"/>
                </a:solidFill>
                <a:latin typeface="+mn-ea"/>
              </a:endParaRPr>
            </a:p>
          </p:txBody>
        </p:sp>
        <p:sp>
          <p:nvSpPr>
            <p:cNvPr id="110" name="Text Placeholder 3"/>
            <p:cNvSpPr txBox="1"/>
            <p:nvPr/>
          </p:nvSpPr>
          <p:spPr>
            <a:xfrm>
              <a:off x="5603652" y="1947780"/>
              <a:ext cx="1947726"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078">
                <a:spcBef>
                  <a:spcPts val="267"/>
                </a:spcBef>
                <a:defRPr/>
              </a:pPr>
              <a:r>
                <a:rPr lang="zh-CN" altLang="en-US" sz="1300">
                  <a:solidFill>
                    <a:schemeClr val="tx1">
                      <a:lumMod val="50000"/>
                      <a:lumOff val="50000"/>
                    </a:schemeClr>
                  </a:solidFill>
                  <a:latin typeface="+mn-ea"/>
                </a:rPr>
                <a:t>此处添加详细文本描述，建议与标题相关并符合整体语言风格</a:t>
              </a:r>
            </a:p>
          </p:txBody>
        </p:sp>
      </p:grpSp>
      <p:grpSp>
        <p:nvGrpSpPr>
          <p:cNvPr id="111" name="Group 72"/>
          <p:cNvGrpSpPr/>
          <p:nvPr/>
        </p:nvGrpSpPr>
        <p:grpSpPr>
          <a:xfrm>
            <a:off x="8644926" y="4002573"/>
            <a:ext cx="2596630" cy="734401"/>
            <a:chOff x="5603652" y="1704756"/>
            <a:chExt cx="1947726" cy="550801"/>
          </a:xfrm>
        </p:grpSpPr>
        <p:sp>
          <p:nvSpPr>
            <p:cNvPr id="112" name="Text Placeholder 3"/>
            <p:cNvSpPr txBox="1"/>
            <p:nvPr/>
          </p:nvSpPr>
          <p:spPr>
            <a:xfrm>
              <a:off x="5603652" y="1704756"/>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078">
                <a:spcBef>
                  <a:spcPct val="20000"/>
                </a:spcBef>
                <a:defRPr/>
              </a:pPr>
              <a:r>
                <a:rPr lang="zh-CN" altLang="en-US">
                  <a:solidFill>
                    <a:schemeClr val="accent2"/>
                  </a:solidFill>
                  <a:latin typeface="+mn-ea"/>
                </a:rPr>
                <a:t>添加副标题</a:t>
              </a:r>
              <a:endParaRPr lang="en-US">
                <a:solidFill>
                  <a:schemeClr val="accent2"/>
                </a:solidFill>
                <a:latin typeface="+mn-ea"/>
              </a:endParaRPr>
            </a:p>
          </p:txBody>
        </p:sp>
        <p:sp>
          <p:nvSpPr>
            <p:cNvPr id="113" name="Text Placeholder 3"/>
            <p:cNvSpPr txBox="1"/>
            <p:nvPr/>
          </p:nvSpPr>
          <p:spPr>
            <a:xfrm>
              <a:off x="5603652" y="1947780"/>
              <a:ext cx="1947726"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078">
                <a:spcBef>
                  <a:spcPts val="267"/>
                </a:spcBef>
                <a:defRPr/>
              </a:pPr>
              <a:r>
                <a:rPr lang="zh-CN" altLang="en-US" sz="1300">
                  <a:solidFill>
                    <a:schemeClr val="tx1">
                      <a:lumMod val="50000"/>
                      <a:lumOff val="50000"/>
                    </a:schemeClr>
                  </a:solidFill>
                  <a:latin typeface="+mn-ea"/>
                </a:rPr>
                <a:t>此处添加详细文本描述，建议与标题相关并符合整体语言风格</a:t>
              </a:r>
            </a:p>
          </p:txBody>
        </p:sp>
      </p:grpSp>
      <p:grpSp>
        <p:nvGrpSpPr>
          <p:cNvPr id="114" name="Group 72"/>
          <p:cNvGrpSpPr/>
          <p:nvPr/>
        </p:nvGrpSpPr>
        <p:grpSpPr>
          <a:xfrm>
            <a:off x="4777104" y="1205718"/>
            <a:ext cx="2596630" cy="734401"/>
            <a:chOff x="5603652" y="1704756"/>
            <a:chExt cx="1947726" cy="550801"/>
          </a:xfrm>
        </p:grpSpPr>
        <p:sp>
          <p:nvSpPr>
            <p:cNvPr id="115" name="Text Placeholder 3"/>
            <p:cNvSpPr txBox="1"/>
            <p:nvPr/>
          </p:nvSpPr>
          <p:spPr>
            <a:xfrm>
              <a:off x="6240840" y="1704756"/>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078">
                <a:spcBef>
                  <a:spcPct val="20000"/>
                </a:spcBef>
                <a:defRPr/>
              </a:pPr>
              <a:r>
                <a:rPr lang="zh-CN" altLang="en-US">
                  <a:solidFill>
                    <a:schemeClr val="accent1"/>
                  </a:solidFill>
                  <a:latin typeface="+mn-ea"/>
                </a:rPr>
                <a:t>添加副标题</a:t>
              </a:r>
              <a:endParaRPr lang="en-US">
                <a:solidFill>
                  <a:schemeClr val="accent1"/>
                </a:solidFill>
                <a:latin typeface="+mn-ea"/>
              </a:endParaRPr>
            </a:p>
          </p:txBody>
        </p:sp>
        <p:sp>
          <p:nvSpPr>
            <p:cNvPr id="116" name="Text Placeholder 3"/>
            <p:cNvSpPr txBox="1"/>
            <p:nvPr/>
          </p:nvSpPr>
          <p:spPr>
            <a:xfrm>
              <a:off x="5603652" y="1947780"/>
              <a:ext cx="1947726"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078">
                <a:spcBef>
                  <a:spcPts val="267"/>
                </a:spcBef>
                <a:defRPr/>
              </a:pPr>
              <a:r>
                <a:rPr lang="zh-CN" altLang="en-US" sz="1300">
                  <a:solidFill>
                    <a:schemeClr val="tx1">
                      <a:lumMod val="50000"/>
                      <a:lumOff val="50000"/>
                    </a:schemeClr>
                  </a:solidFill>
                  <a:latin typeface="+mn-ea"/>
                </a:rPr>
                <a:t>此处添加详细文本描述，建议与标题相关并符合整体语言风格</a:t>
              </a:r>
              <a:endParaRPr lang="en-US" sz="1300">
                <a:solidFill>
                  <a:schemeClr val="tx1">
                    <a:lumMod val="65000"/>
                    <a:lumOff val="35000"/>
                  </a:schemeClr>
                </a:solidFill>
                <a:latin typeface="+mn-ea"/>
              </a:endParaRPr>
            </a:p>
          </p:txBody>
        </p:sp>
      </p:grpSp>
      <p:grpSp>
        <p:nvGrpSpPr>
          <p:cNvPr id="33" name="组合 32"/>
          <p:cNvGrpSpPr/>
          <p:nvPr/>
        </p:nvGrpSpPr>
        <p:grpSpPr>
          <a:xfrm>
            <a:off x="5861665" y="3909206"/>
            <a:ext cx="427511" cy="400051"/>
            <a:chOff x="6661150" y="233363"/>
            <a:chExt cx="320675" cy="300038"/>
          </a:xfrm>
          <a:solidFill>
            <a:schemeClr val="bg1"/>
          </a:solidFill>
        </p:grpSpPr>
        <p:sp>
          <p:nvSpPr>
            <p:cNvPr id="34"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ea"/>
              </a:endParaRPr>
            </a:p>
          </p:txBody>
        </p:sp>
        <p:sp>
          <p:nvSpPr>
            <p:cNvPr id="35"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ea"/>
              </a:endParaRPr>
            </a:p>
          </p:txBody>
        </p:sp>
        <p:sp>
          <p:nvSpPr>
            <p:cNvPr id="36"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2">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ea"/>
              </a:endParaRPr>
            </a:p>
          </p:txBody>
        </p:sp>
        <p:sp>
          <p:nvSpPr>
            <p:cNvPr id="37"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ea"/>
              </a:endParaRPr>
            </a:p>
          </p:txBody>
        </p:sp>
      </p:grpSp>
      <p:sp>
        <p:nvSpPr>
          <p:cNvPr id="2" name="标题 1"/>
          <p:cNvSpPr>
            <a:spLocks noGrp="1"/>
          </p:cNvSpPr>
          <p:nvPr>
            <p:ph type="title"/>
          </p:nvPr>
        </p:nvSpPr>
        <p:spPr/>
        <p:txBody>
          <a:bodyPr/>
          <a:lstStyle/>
          <a:p>
            <a:r>
              <a:rPr lang="zh-CN" altLang="en-US"/>
              <a:t>单击此处添加标题</a:t>
            </a:r>
          </a:p>
        </p:txBody>
      </p:sp>
    </p:spTree>
    <p:extLst>
      <p:ext uri="{BB962C8B-B14F-4D97-AF65-F5344CB8AC3E}">
        <p14:creationId xmlns:p14="http://schemas.microsoft.com/office/powerpoint/2010/main" val="395722868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p15="http://schemas.microsoft.com/office/powerpoint/2012/main" xmlns="">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additive="base">
                                        <p:cTn id="7" dur="500" fill="hold"/>
                                        <p:tgtEl>
                                          <p:spTgt spid="117"/>
                                        </p:tgtEl>
                                        <p:attrNameLst>
                                          <p:attrName>ppt_x</p:attrName>
                                        </p:attrNameLst>
                                      </p:cBhvr>
                                      <p:tavLst>
                                        <p:tav tm="0">
                                          <p:val>
                                            <p:strVal val="#ppt_x"/>
                                          </p:val>
                                        </p:tav>
                                        <p:tav tm="100000">
                                          <p:val>
                                            <p:strVal val="#ppt_x"/>
                                          </p:val>
                                        </p:tav>
                                      </p:tavLst>
                                    </p:anim>
                                    <p:anim calcmode="lin" valueType="num">
                                      <p:cBhvr additive="base">
                                        <p:cTn id="8" dur="500" fill="hold"/>
                                        <p:tgtEl>
                                          <p:spTgt spid="11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8" presetClass="entr" presetSubtype="12" fill="hold" nodeType="after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strips(downLeft)">
                                      <p:cBhvr>
                                        <p:cTn id="12" dur="500"/>
                                        <p:tgtEl>
                                          <p:spTgt spid="88"/>
                                        </p:tgtEl>
                                      </p:cBhvr>
                                    </p:animEffect>
                                  </p:childTnLst>
                                </p:cTn>
                              </p:par>
                            </p:childTnLst>
                          </p:cTn>
                        </p:par>
                        <p:par>
                          <p:cTn id="13" fill="hold" nodeType="afterGroup">
                            <p:stCondLst>
                              <p:cond delay="1000"/>
                            </p:stCondLst>
                            <p:childTnLst>
                              <p:par>
                                <p:cTn id="14" presetID="2" presetClass="entr" presetSubtype="8" accel="50000" decel="50000" fill="hold" grpId="0" nodeType="afterEffect">
                                  <p:stCondLst>
                                    <p:cond delay="0"/>
                                  </p:stCondLst>
                                  <p:childTnLst>
                                    <p:set>
                                      <p:cBhvr>
                                        <p:cTn id="15" dur="1" fill="hold">
                                          <p:stCondLst>
                                            <p:cond delay="0"/>
                                          </p:stCondLst>
                                        </p:cTn>
                                        <p:tgtEl>
                                          <p:spTgt spid="86"/>
                                        </p:tgtEl>
                                        <p:attrNameLst>
                                          <p:attrName>style.visibility</p:attrName>
                                        </p:attrNameLst>
                                      </p:cBhvr>
                                      <p:to>
                                        <p:strVal val="visible"/>
                                      </p:to>
                                    </p:set>
                                    <p:anim calcmode="lin" valueType="num">
                                      <p:cBhvr additive="base">
                                        <p:cTn id="16" dur="500" fill="hold"/>
                                        <p:tgtEl>
                                          <p:spTgt spid="86"/>
                                        </p:tgtEl>
                                        <p:attrNameLst>
                                          <p:attrName>ppt_x</p:attrName>
                                        </p:attrNameLst>
                                      </p:cBhvr>
                                      <p:tavLst>
                                        <p:tav tm="0">
                                          <p:val>
                                            <p:strVal val="0-#ppt_w/2"/>
                                          </p:val>
                                        </p:tav>
                                        <p:tav tm="100000">
                                          <p:val>
                                            <p:strVal val="#ppt_x"/>
                                          </p:val>
                                        </p:tav>
                                      </p:tavLst>
                                    </p:anim>
                                    <p:anim calcmode="lin" valueType="num">
                                      <p:cBhvr additive="base">
                                        <p:cTn id="17" dur="500" fill="hold"/>
                                        <p:tgtEl>
                                          <p:spTgt spid="86"/>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500"/>
                            </p:stCondLst>
                            <p:childTnLst>
                              <p:par>
                                <p:cTn id="19" presetID="12" presetClass="entr" presetSubtype="2" fill="hold" nodeType="afterEffect">
                                  <p:stCondLst>
                                    <p:cond delay="0"/>
                                  </p:stCondLst>
                                  <p:childTnLst>
                                    <p:set>
                                      <p:cBhvr>
                                        <p:cTn id="20" dur="1" fill="hold">
                                          <p:stCondLst>
                                            <p:cond delay="0"/>
                                          </p:stCondLst>
                                        </p:cTn>
                                        <p:tgtEl>
                                          <p:spTgt spid="105"/>
                                        </p:tgtEl>
                                        <p:attrNameLst>
                                          <p:attrName>style.visibility</p:attrName>
                                        </p:attrNameLst>
                                      </p:cBhvr>
                                      <p:to>
                                        <p:strVal val="visible"/>
                                      </p:to>
                                    </p:set>
                                    <p:animEffect transition="in" filter="slide(fromRight)">
                                      <p:cBhvr>
                                        <p:cTn id="21" dur="500"/>
                                        <p:tgtEl>
                                          <p:spTgt spid="105"/>
                                        </p:tgtEl>
                                      </p:cBhvr>
                                    </p:animEffect>
                                  </p:childTnLst>
                                </p:cTn>
                              </p:par>
                            </p:childTnLst>
                          </p:cTn>
                        </p:par>
                        <p:par>
                          <p:cTn id="22" fill="hold" nodeType="afterGroup">
                            <p:stCondLst>
                              <p:cond delay="2000"/>
                            </p:stCondLst>
                            <p:childTnLst>
                              <p:par>
                                <p:cTn id="23" presetID="2" presetClass="entr" presetSubtype="8" accel="50000" decel="50000" fill="hold" grpId="0" nodeType="afterEffect">
                                  <p:stCondLst>
                                    <p:cond delay="0"/>
                                  </p:stCondLst>
                                  <p:childTnLst>
                                    <p:set>
                                      <p:cBhvr>
                                        <p:cTn id="24" dur="1" fill="hold">
                                          <p:stCondLst>
                                            <p:cond delay="0"/>
                                          </p:stCondLst>
                                        </p:cTn>
                                        <p:tgtEl>
                                          <p:spTgt spid="87"/>
                                        </p:tgtEl>
                                        <p:attrNameLst>
                                          <p:attrName>style.visibility</p:attrName>
                                        </p:attrNameLst>
                                      </p:cBhvr>
                                      <p:to>
                                        <p:strVal val="visible"/>
                                      </p:to>
                                    </p:set>
                                    <p:anim calcmode="lin" valueType="num">
                                      <p:cBhvr additive="base">
                                        <p:cTn id="25" dur="500" fill="hold"/>
                                        <p:tgtEl>
                                          <p:spTgt spid="87"/>
                                        </p:tgtEl>
                                        <p:attrNameLst>
                                          <p:attrName>ppt_x</p:attrName>
                                        </p:attrNameLst>
                                      </p:cBhvr>
                                      <p:tavLst>
                                        <p:tav tm="0">
                                          <p:val>
                                            <p:strVal val="0-#ppt_w/2"/>
                                          </p:val>
                                        </p:tav>
                                        <p:tav tm="100000">
                                          <p:val>
                                            <p:strVal val="#ppt_x"/>
                                          </p:val>
                                        </p:tav>
                                      </p:tavLst>
                                    </p:anim>
                                    <p:anim calcmode="lin" valueType="num">
                                      <p:cBhvr additive="base">
                                        <p:cTn id="26" dur="500" fill="hold"/>
                                        <p:tgtEl>
                                          <p:spTgt spid="87"/>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2500"/>
                            </p:stCondLst>
                            <p:childTnLst>
                              <p:par>
                                <p:cTn id="28" presetID="12" presetClass="entr" presetSubtype="2" fill="hold" nodeType="afterEffect">
                                  <p:stCondLst>
                                    <p:cond delay="0"/>
                                  </p:stCondLst>
                                  <p:childTnLst>
                                    <p:set>
                                      <p:cBhvr>
                                        <p:cTn id="29" dur="1" fill="hold">
                                          <p:stCondLst>
                                            <p:cond delay="0"/>
                                          </p:stCondLst>
                                        </p:cTn>
                                        <p:tgtEl>
                                          <p:spTgt spid="102"/>
                                        </p:tgtEl>
                                        <p:attrNameLst>
                                          <p:attrName>style.visibility</p:attrName>
                                        </p:attrNameLst>
                                      </p:cBhvr>
                                      <p:to>
                                        <p:strVal val="visible"/>
                                      </p:to>
                                    </p:set>
                                    <p:animEffect transition="in" filter="slide(fromRight)">
                                      <p:cBhvr>
                                        <p:cTn id="30" dur="500"/>
                                        <p:tgtEl>
                                          <p:spTgt spid="102"/>
                                        </p:tgtEl>
                                      </p:cBhvr>
                                    </p:animEffect>
                                  </p:childTnLst>
                                </p:cTn>
                              </p:par>
                            </p:childTnLst>
                          </p:cTn>
                        </p:par>
                        <p:par>
                          <p:cTn id="31" fill="hold" nodeType="afterGroup">
                            <p:stCondLst>
                              <p:cond delay="3000"/>
                            </p:stCondLst>
                            <p:childTnLst>
                              <p:par>
                                <p:cTn id="32" presetID="23" presetClass="entr" presetSubtype="16"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 calcmode="lin" valueType="num">
                                      <p:cBhvr>
                                        <p:cTn id="34" dur="500" fill="hold"/>
                                        <p:tgtEl>
                                          <p:spTgt spid="83"/>
                                        </p:tgtEl>
                                        <p:attrNameLst>
                                          <p:attrName>ppt_w</p:attrName>
                                        </p:attrNameLst>
                                      </p:cBhvr>
                                      <p:tavLst>
                                        <p:tav tm="0">
                                          <p:val>
                                            <p:fltVal val="0"/>
                                          </p:val>
                                        </p:tav>
                                        <p:tav tm="100000">
                                          <p:val>
                                            <p:strVal val="#ppt_w"/>
                                          </p:val>
                                        </p:tav>
                                      </p:tavLst>
                                    </p:anim>
                                    <p:anim calcmode="lin" valueType="num">
                                      <p:cBhvr>
                                        <p:cTn id="35" dur="500" fill="hold"/>
                                        <p:tgtEl>
                                          <p:spTgt spid="83"/>
                                        </p:tgtEl>
                                        <p:attrNameLst>
                                          <p:attrName>ppt_h</p:attrName>
                                        </p:attrNameLst>
                                      </p:cBhvr>
                                      <p:tavLst>
                                        <p:tav tm="0">
                                          <p:val>
                                            <p:fltVal val="0"/>
                                          </p:val>
                                        </p:tav>
                                        <p:tav tm="100000">
                                          <p:val>
                                            <p:strVal val="#ppt_h"/>
                                          </p:val>
                                        </p:tav>
                                      </p:tavLst>
                                    </p:anim>
                                  </p:childTnLst>
                                </p:cTn>
                              </p:par>
                            </p:childTnLst>
                          </p:cTn>
                        </p:par>
                        <p:par>
                          <p:cTn id="36" fill="hold" nodeType="afterGroup">
                            <p:stCondLst>
                              <p:cond delay="3500"/>
                            </p:stCondLst>
                            <p:childTnLst>
                              <p:par>
                                <p:cTn id="37" presetID="12" presetClass="entr" presetSubtype="4" fill="hold" nodeType="after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slide(fromBottom)">
                                      <p:cBhvr>
                                        <p:cTn id="39" dur="500"/>
                                        <p:tgtEl>
                                          <p:spTgt spid="114"/>
                                        </p:tgtEl>
                                      </p:cBhvr>
                                    </p:animEffect>
                                  </p:childTnLst>
                                </p:cTn>
                              </p:par>
                            </p:childTnLst>
                          </p:cTn>
                        </p:par>
                        <p:par>
                          <p:cTn id="40" fill="hold" nodeType="afterGroup">
                            <p:stCondLst>
                              <p:cond delay="4000"/>
                            </p:stCondLst>
                            <p:childTnLst>
                              <p:par>
                                <p:cTn id="41" presetID="2" presetClass="entr" presetSubtype="2" accel="50000" decel="50000" fill="hold" grpId="0" nodeType="after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500" fill="hold"/>
                                        <p:tgtEl>
                                          <p:spTgt spid="84"/>
                                        </p:tgtEl>
                                        <p:attrNameLst>
                                          <p:attrName>ppt_x</p:attrName>
                                        </p:attrNameLst>
                                      </p:cBhvr>
                                      <p:tavLst>
                                        <p:tav tm="0">
                                          <p:val>
                                            <p:strVal val="1+#ppt_w/2"/>
                                          </p:val>
                                        </p:tav>
                                        <p:tav tm="100000">
                                          <p:val>
                                            <p:strVal val="#ppt_x"/>
                                          </p:val>
                                        </p:tav>
                                      </p:tavLst>
                                    </p:anim>
                                    <p:anim calcmode="lin" valueType="num">
                                      <p:cBhvr additive="base">
                                        <p:cTn id="44" dur="500" fill="hold"/>
                                        <p:tgtEl>
                                          <p:spTgt spid="84"/>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4500"/>
                            </p:stCondLst>
                            <p:childTnLst>
                              <p:par>
                                <p:cTn id="46" presetID="12" presetClass="entr" presetSubtype="8" fill="hold" nodeType="afterEffect">
                                  <p:stCondLst>
                                    <p:cond delay="0"/>
                                  </p:stCondLst>
                                  <p:childTnLst>
                                    <p:set>
                                      <p:cBhvr>
                                        <p:cTn id="47" dur="1" fill="hold">
                                          <p:stCondLst>
                                            <p:cond delay="0"/>
                                          </p:stCondLst>
                                        </p:cTn>
                                        <p:tgtEl>
                                          <p:spTgt spid="108"/>
                                        </p:tgtEl>
                                        <p:attrNameLst>
                                          <p:attrName>style.visibility</p:attrName>
                                        </p:attrNameLst>
                                      </p:cBhvr>
                                      <p:to>
                                        <p:strVal val="visible"/>
                                      </p:to>
                                    </p:set>
                                    <p:animEffect transition="in" filter="slide(fromLeft)">
                                      <p:cBhvr>
                                        <p:cTn id="48" dur="500"/>
                                        <p:tgtEl>
                                          <p:spTgt spid="108"/>
                                        </p:tgtEl>
                                      </p:cBhvr>
                                    </p:animEffect>
                                  </p:childTnLst>
                                </p:cTn>
                              </p:par>
                            </p:childTnLst>
                          </p:cTn>
                        </p:par>
                        <p:par>
                          <p:cTn id="49" fill="hold" nodeType="afterGroup">
                            <p:stCondLst>
                              <p:cond delay="5000"/>
                            </p:stCondLst>
                            <p:childTnLst>
                              <p:par>
                                <p:cTn id="50" presetID="2" presetClass="entr" presetSubtype="2" accel="50000" decel="50000" fill="hold" grpId="0" nodeType="afterEffect">
                                  <p:stCondLst>
                                    <p:cond delay="0"/>
                                  </p:stCondLst>
                                  <p:childTnLst>
                                    <p:set>
                                      <p:cBhvr>
                                        <p:cTn id="51" dur="1" fill="hold">
                                          <p:stCondLst>
                                            <p:cond delay="0"/>
                                          </p:stCondLst>
                                        </p:cTn>
                                        <p:tgtEl>
                                          <p:spTgt spid="85"/>
                                        </p:tgtEl>
                                        <p:attrNameLst>
                                          <p:attrName>style.visibility</p:attrName>
                                        </p:attrNameLst>
                                      </p:cBhvr>
                                      <p:to>
                                        <p:strVal val="visible"/>
                                      </p:to>
                                    </p:set>
                                    <p:anim calcmode="lin" valueType="num">
                                      <p:cBhvr additive="base">
                                        <p:cTn id="52" dur="500" fill="hold"/>
                                        <p:tgtEl>
                                          <p:spTgt spid="85"/>
                                        </p:tgtEl>
                                        <p:attrNameLst>
                                          <p:attrName>ppt_x</p:attrName>
                                        </p:attrNameLst>
                                      </p:cBhvr>
                                      <p:tavLst>
                                        <p:tav tm="0">
                                          <p:val>
                                            <p:strVal val="1+#ppt_w/2"/>
                                          </p:val>
                                        </p:tav>
                                        <p:tav tm="100000">
                                          <p:val>
                                            <p:strVal val="#ppt_x"/>
                                          </p:val>
                                        </p:tav>
                                      </p:tavLst>
                                    </p:anim>
                                    <p:anim calcmode="lin" valueType="num">
                                      <p:cBhvr additive="base">
                                        <p:cTn id="53" dur="500" fill="hold"/>
                                        <p:tgtEl>
                                          <p:spTgt spid="85"/>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5500"/>
                            </p:stCondLst>
                            <p:childTnLst>
                              <p:par>
                                <p:cTn id="55" presetID="12" presetClass="entr" presetSubtype="8" fill="hold" nodeType="afterEffect">
                                  <p:stCondLst>
                                    <p:cond delay="0"/>
                                  </p:stCondLst>
                                  <p:childTnLst>
                                    <p:set>
                                      <p:cBhvr>
                                        <p:cTn id="56" dur="1" fill="hold">
                                          <p:stCondLst>
                                            <p:cond delay="0"/>
                                          </p:stCondLst>
                                        </p:cTn>
                                        <p:tgtEl>
                                          <p:spTgt spid="111"/>
                                        </p:tgtEl>
                                        <p:attrNameLst>
                                          <p:attrName>style.visibility</p:attrName>
                                        </p:attrNameLst>
                                      </p:cBhvr>
                                      <p:to>
                                        <p:strVal val="visible"/>
                                      </p:to>
                                    </p:set>
                                    <p:animEffect transition="in" filter="slide(fromLeft)">
                                      <p:cBhvr>
                                        <p:cTn id="57" dur="500"/>
                                        <p:tgtEl>
                                          <p:spTgt spid="111"/>
                                        </p:tgtEl>
                                      </p:cBhvr>
                                    </p:animEffect>
                                  </p:childTnLst>
                                </p:cTn>
                              </p:par>
                            </p:childTnLst>
                          </p:cTn>
                        </p:par>
                        <p:par>
                          <p:cTn id="58" fill="hold" nodeType="afterGroup">
                            <p:stCondLst>
                              <p:cond delay="6000"/>
                            </p:stCondLst>
                            <p:childTnLst>
                              <p:par>
                                <p:cTn id="59" presetID="18" presetClass="entr" presetSubtype="3" fill="hold" nodeType="afterEffect">
                                  <p:stCondLst>
                                    <p:cond delay="0"/>
                                  </p:stCondLst>
                                  <p:childTnLst>
                                    <p:set>
                                      <p:cBhvr>
                                        <p:cTn id="60" dur="1" fill="hold">
                                          <p:stCondLst>
                                            <p:cond delay="0"/>
                                          </p:stCondLst>
                                        </p:cTn>
                                        <p:tgtEl>
                                          <p:spTgt spid="94"/>
                                        </p:tgtEl>
                                        <p:attrNameLst>
                                          <p:attrName>style.visibility</p:attrName>
                                        </p:attrNameLst>
                                      </p:cBhvr>
                                      <p:to>
                                        <p:strVal val="visible"/>
                                      </p:to>
                                    </p:set>
                                    <p:animEffect transition="in" filter="strips(upRight)">
                                      <p:cBhvr>
                                        <p:cTn id="61" dur="500"/>
                                        <p:tgtEl>
                                          <p:spTgt spid="94"/>
                                        </p:tgtEl>
                                      </p:cBhvr>
                                    </p:animEffect>
                                  </p:childTnLst>
                                </p:cTn>
                              </p:par>
                            </p:childTnLst>
                          </p:cTn>
                        </p:par>
                        <p:par>
                          <p:cTn id="62" fill="hold" nodeType="afterGroup">
                            <p:stCondLst>
                              <p:cond delay="6500"/>
                            </p:stCondLst>
                            <p:childTnLst>
                              <p:par>
                                <p:cTn id="63" presetID="10" presetClass="entr" presetSubtype="0" fill="hold" grpId="0" nodeType="afterEffect">
                                  <p:stCondLst>
                                    <p:cond delay="0"/>
                                  </p:stCondLst>
                                  <p:childTnLst>
                                    <p:set>
                                      <p:cBhvr>
                                        <p:cTn id="64" dur="1" fill="hold">
                                          <p:stCondLst>
                                            <p:cond delay="0"/>
                                          </p:stCondLst>
                                        </p:cTn>
                                        <p:tgtEl>
                                          <p:spTgt spid="93"/>
                                        </p:tgtEl>
                                        <p:attrNameLst>
                                          <p:attrName>style.visibility</p:attrName>
                                        </p:attrNameLst>
                                      </p:cBhvr>
                                      <p:to>
                                        <p:strVal val="visible"/>
                                      </p:to>
                                    </p:set>
                                    <p:animEffect transition="in" filter="fade">
                                      <p:cBhvr>
                                        <p:cTn id="65"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86" grpId="0" animBg="1"/>
      <p:bldP spid="87" grpId="0" animBg="1"/>
      <p:bldP spid="9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p:cNvSpPr txBox="1"/>
          <p:nvPr/>
        </p:nvSpPr>
        <p:spPr>
          <a:xfrm>
            <a:off x="1035440" y="5403770"/>
            <a:ext cx="10121124" cy="615553"/>
          </a:xfrm>
          <a:prstGeom prst="rect">
            <a:avLst/>
          </a:prstGeom>
          <a:noFill/>
        </p:spPr>
        <p:txBody>
          <a:bodyPr wrap="square" lIns="0" tIns="0" rIns="0" bIns="0" rtlCol="0">
            <a:spAutoFit/>
          </a:bodyPr>
          <a:lstStyle/>
          <a:p>
            <a:pPr algn="ctr"/>
            <a:r>
              <a:rPr lang="zh-CN" altLang="en-US" sz="130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a:solidFill>
                  <a:schemeClr val="tx1">
                    <a:lumMod val="50000"/>
                    <a:lumOff val="50000"/>
                  </a:schemeClr>
                </a:solidFill>
                <a:latin typeface="+mn-ea"/>
              </a:rPr>
              <a:t>200</a:t>
            </a:r>
            <a:r>
              <a:rPr lang="zh-CN" altLang="en-US" sz="1300">
                <a:solidFill>
                  <a:schemeClr val="tx1">
                    <a:lumMod val="50000"/>
                    <a:lumOff val="50000"/>
                  </a:schemeClr>
                </a:solidFill>
                <a:latin typeface="+mn-ea"/>
              </a:rPr>
              <a:t>字以内，据统计每页幻灯片的最好控制在</a:t>
            </a:r>
            <a:r>
              <a:rPr lang="en-US" altLang="zh-CN" sz="1300">
                <a:solidFill>
                  <a:schemeClr val="tx1">
                    <a:lumMod val="50000"/>
                    <a:lumOff val="50000"/>
                  </a:schemeClr>
                </a:solidFill>
                <a:latin typeface="+mn-ea"/>
              </a:rPr>
              <a:t>5</a:t>
            </a:r>
            <a:r>
              <a:rPr lang="zh-CN" altLang="en-US" sz="130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a:solidFill>
                  <a:schemeClr val="tx1">
                    <a:lumMod val="50000"/>
                    <a:lumOff val="50000"/>
                  </a:schemeClr>
                </a:solidFill>
                <a:latin typeface="+mn-ea"/>
              </a:rPr>
              <a:t>200</a:t>
            </a:r>
            <a:r>
              <a:rPr lang="zh-CN" altLang="en-US" sz="1300">
                <a:solidFill>
                  <a:schemeClr val="tx1">
                    <a:lumMod val="50000"/>
                    <a:lumOff val="50000"/>
                  </a:schemeClr>
                </a:solidFill>
                <a:latin typeface="+mn-ea"/>
              </a:rPr>
              <a:t>字以内，据统计每页幻灯片的最好控制在</a:t>
            </a:r>
            <a:r>
              <a:rPr lang="en-US" altLang="zh-CN" sz="1300">
                <a:solidFill>
                  <a:schemeClr val="tx1">
                    <a:lumMod val="50000"/>
                    <a:lumOff val="50000"/>
                  </a:schemeClr>
                </a:solidFill>
                <a:latin typeface="+mn-ea"/>
              </a:rPr>
              <a:t>5</a:t>
            </a:r>
            <a:r>
              <a:rPr lang="zh-CN" altLang="en-US" sz="1300">
                <a:solidFill>
                  <a:schemeClr val="tx1">
                    <a:lumMod val="50000"/>
                    <a:lumOff val="50000"/>
                  </a:schemeClr>
                </a:solidFill>
                <a:latin typeface="+mn-ea"/>
              </a:rPr>
              <a:t>分钟之内。</a:t>
            </a:r>
          </a:p>
        </p:txBody>
      </p:sp>
      <p:cxnSp>
        <p:nvCxnSpPr>
          <p:cNvPr id="109" name="Straight Connector 108"/>
          <p:cNvCxnSpPr/>
          <p:nvPr/>
        </p:nvCxnSpPr>
        <p:spPr>
          <a:xfrm>
            <a:off x="1043634" y="5279573"/>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52" name="Block Arc 51"/>
          <p:cNvSpPr/>
          <p:nvPr/>
        </p:nvSpPr>
        <p:spPr>
          <a:xfrm>
            <a:off x="1234977" y="2133134"/>
            <a:ext cx="2217290" cy="2217579"/>
          </a:xfrm>
          <a:prstGeom prst="blockArc">
            <a:avLst>
              <a:gd name="adj1" fmla="val 10800000"/>
              <a:gd name="adj2" fmla="val 3"/>
              <a:gd name="adj3" fmla="val 15291"/>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a:solidFill>
                <a:schemeClr val="tx1"/>
              </a:solidFill>
              <a:latin typeface="+mn-ea"/>
            </a:endParaRPr>
          </a:p>
        </p:txBody>
      </p:sp>
      <p:sp>
        <p:nvSpPr>
          <p:cNvPr id="53" name="Block Arc 52"/>
          <p:cNvSpPr/>
          <p:nvPr/>
        </p:nvSpPr>
        <p:spPr>
          <a:xfrm rot="10800000">
            <a:off x="3110217" y="2130252"/>
            <a:ext cx="2217290" cy="2217579"/>
          </a:xfrm>
          <a:prstGeom prst="blockArc">
            <a:avLst>
              <a:gd name="adj1" fmla="val 10800000"/>
              <a:gd name="adj2" fmla="val 3"/>
              <a:gd name="adj3" fmla="val 1529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a:solidFill>
                <a:schemeClr val="tx1"/>
              </a:solidFill>
              <a:latin typeface="+mn-ea"/>
            </a:endParaRPr>
          </a:p>
        </p:txBody>
      </p:sp>
      <p:sp>
        <p:nvSpPr>
          <p:cNvPr id="54" name="Block Arc 53"/>
          <p:cNvSpPr/>
          <p:nvPr/>
        </p:nvSpPr>
        <p:spPr>
          <a:xfrm>
            <a:off x="4987405" y="2133134"/>
            <a:ext cx="2217290" cy="2217579"/>
          </a:xfrm>
          <a:prstGeom prst="blockArc">
            <a:avLst>
              <a:gd name="adj1" fmla="val 10800000"/>
              <a:gd name="adj2" fmla="val 3"/>
              <a:gd name="adj3" fmla="val 1529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a:solidFill>
                <a:schemeClr val="tx1"/>
              </a:solidFill>
              <a:latin typeface="+mn-ea"/>
            </a:endParaRPr>
          </a:p>
        </p:txBody>
      </p:sp>
      <p:sp>
        <p:nvSpPr>
          <p:cNvPr id="55" name="Block Arc 54"/>
          <p:cNvSpPr/>
          <p:nvPr/>
        </p:nvSpPr>
        <p:spPr>
          <a:xfrm rot="10800000">
            <a:off x="6862646" y="2130252"/>
            <a:ext cx="2217290" cy="2217579"/>
          </a:xfrm>
          <a:prstGeom prst="blockArc">
            <a:avLst>
              <a:gd name="adj1" fmla="val 10800000"/>
              <a:gd name="adj2" fmla="val 3"/>
              <a:gd name="adj3" fmla="val 1529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a:solidFill>
                <a:schemeClr val="tx1"/>
              </a:solidFill>
              <a:latin typeface="+mn-ea"/>
            </a:endParaRPr>
          </a:p>
        </p:txBody>
      </p:sp>
      <p:sp>
        <p:nvSpPr>
          <p:cNvPr id="56" name="Block Arc 55"/>
          <p:cNvSpPr/>
          <p:nvPr/>
        </p:nvSpPr>
        <p:spPr>
          <a:xfrm>
            <a:off x="8739735" y="2133134"/>
            <a:ext cx="2217290" cy="2217579"/>
          </a:xfrm>
          <a:prstGeom prst="blockArc">
            <a:avLst>
              <a:gd name="adj1" fmla="val 10800000"/>
              <a:gd name="adj2" fmla="val 3"/>
              <a:gd name="adj3" fmla="val 1529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a:solidFill>
                <a:schemeClr val="tx1"/>
              </a:solidFill>
              <a:latin typeface="+mn-ea"/>
            </a:endParaRPr>
          </a:p>
        </p:txBody>
      </p:sp>
      <p:sp>
        <p:nvSpPr>
          <p:cNvPr id="63" name="Freeform 62"/>
          <p:cNvSpPr/>
          <p:nvPr/>
        </p:nvSpPr>
        <p:spPr>
          <a:xfrm>
            <a:off x="1703894" y="2619976"/>
            <a:ext cx="1288536"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tx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16" tIns="243816" rIns="210656" bIns="210656" numCol="1" spcCol="1693" anchor="ctr" anchorCtr="0">
            <a:noAutofit/>
          </a:bodyPr>
          <a:lstStyle/>
          <a:p>
            <a:pPr algn="ctr" defTabSz="1185215">
              <a:lnSpc>
                <a:spcPct val="90000"/>
              </a:lnSpc>
              <a:spcBef>
                <a:spcPct val="0"/>
              </a:spcBef>
              <a:spcAft>
                <a:spcPct val="35000"/>
              </a:spcAft>
            </a:pPr>
            <a:endParaRPr lang="en-US" sz="4800">
              <a:latin typeface="+mn-ea"/>
            </a:endParaRPr>
          </a:p>
        </p:txBody>
      </p:sp>
      <p:sp>
        <p:nvSpPr>
          <p:cNvPr id="64" name="Freeform 63"/>
          <p:cNvSpPr/>
          <p:nvPr/>
        </p:nvSpPr>
        <p:spPr>
          <a:xfrm>
            <a:off x="3583669" y="2619976"/>
            <a:ext cx="1288536"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16" tIns="243816" rIns="210656" bIns="210656" numCol="1" spcCol="1693" anchor="ctr" anchorCtr="0">
            <a:noAutofit/>
          </a:bodyPr>
          <a:lstStyle/>
          <a:p>
            <a:pPr algn="ctr" defTabSz="1185215">
              <a:lnSpc>
                <a:spcPct val="90000"/>
              </a:lnSpc>
              <a:spcBef>
                <a:spcPct val="0"/>
              </a:spcBef>
              <a:spcAft>
                <a:spcPct val="35000"/>
              </a:spcAft>
            </a:pPr>
            <a:endParaRPr lang="en-US" sz="4800">
              <a:latin typeface="+mn-ea"/>
            </a:endParaRPr>
          </a:p>
        </p:txBody>
      </p:sp>
      <p:sp>
        <p:nvSpPr>
          <p:cNvPr id="65" name="Freeform 64"/>
          <p:cNvSpPr/>
          <p:nvPr/>
        </p:nvSpPr>
        <p:spPr>
          <a:xfrm>
            <a:off x="5463444" y="2619976"/>
            <a:ext cx="1288536"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16" tIns="243816" rIns="210656" bIns="210656" numCol="1" spcCol="1693" anchor="ctr" anchorCtr="0">
            <a:noAutofit/>
          </a:bodyPr>
          <a:lstStyle/>
          <a:p>
            <a:pPr algn="ctr" defTabSz="1185215">
              <a:lnSpc>
                <a:spcPct val="90000"/>
              </a:lnSpc>
              <a:spcBef>
                <a:spcPct val="0"/>
              </a:spcBef>
              <a:spcAft>
                <a:spcPct val="35000"/>
              </a:spcAft>
            </a:pPr>
            <a:endParaRPr lang="en-US" sz="4800">
              <a:latin typeface="+mn-ea"/>
            </a:endParaRPr>
          </a:p>
        </p:txBody>
      </p:sp>
      <p:sp>
        <p:nvSpPr>
          <p:cNvPr id="66" name="Freeform 65"/>
          <p:cNvSpPr/>
          <p:nvPr/>
        </p:nvSpPr>
        <p:spPr>
          <a:xfrm>
            <a:off x="7343220" y="2619976"/>
            <a:ext cx="1288536"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16" tIns="243816" rIns="210656" bIns="210656" numCol="1" spcCol="1693" anchor="ctr" anchorCtr="0">
            <a:noAutofit/>
          </a:bodyPr>
          <a:lstStyle/>
          <a:p>
            <a:pPr algn="ctr" defTabSz="1185215">
              <a:lnSpc>
                <a:spcPct val="90000"/>
              </a:lnSpc>
              <a:spcBef>
                <a:spcPct val="0"/>
              </a:spcBef>
              <a:spcAft>
                <a:spcPct val="35000"/>
              </a:spcAft>
            </a:pPr>
            <a:endParaRPr lang="en-US" sz="4800">
              <a:solidFill>
                <a:schemeClr val="bg1"/>
              </a:solidFill>
              <a:latin typeface="+mn-ea"/>
            </a:endParaRPr>
          </a:p>
        </p:txBody>
      </p:sp>
      <p:sp>
        <p:nvSpPr>
          <p:cNvPr id="67" name="Freeform 66"/>
          <p:cNvSpPr/>
          <p:nvPr/>
        </p:nvSpPr>
        <p:spPr>
          <a:xfrm>
            <a:off x="9222996" y="2619976"/>
            <a:ext cx="1288536"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16" tIns="243816" rIns="210656" bIns="210656" numCol="1" spcCol="1693" anchor="ctr" anchorCtr="0">
            <a:noAutofit/>
          </a:bodyPr>
          <a:lstStyle/>
          <a:p>
            <a:pPr algn="ctr" defTabSz="1185215">
              <a:lnSpc>
                <a:spcPct val="90000"/>
              </a:lnSpc>
              <a:spcBef>
                <a:spcPct val="0"/>
              </a:spcBef>
              <a:spcAft>
                <a:spcPct val="35000"/>
              </a:spcAft>
            </a:pPr>
            <a:endParaRPr lang="en-US" sz="4800">
              <a:latin typeface="+mn-ea"/>
            </a:endParaRPr>
          </a:p>
        </p:txBody>
      </p:sp>
      <p:sp>
        <p:nvSpPr>
          <p:cNvPr id="76" name="TextBox 75"/>
          <p:cNvSpPr txBox="1"/>
          <p:nvPr/>
        </p:nvSpPr>
        <p:spPr>
          <a:xfrm>
            <a:off x="2051314" y="4160648"/>
            <a:ext cx="538610" cy="276999"/>
          </a:xfrm>
          <a:prstGeom prst="rect">
            <a:avLst/>
          </a:prstGeom>
          <a:noFill/>
        </p:spPr>
        <p:txBody>
          <a:bodyPr wrap="none" lIns="0" tIns="0" rIns="0" bIns="0" rtlCol="0" anchor="ctr">
            <a:spAutoFit/>
          </a:bodyPr>
          <a:lstStyle/>
          <a:p>
            <a:pPr algn="ctr" defTabSz="1219078">
              <a:spcBef>
                <a:spcPct val="20000"/>
              </a:spcBef>
              <a:defRPr/>
            </a:pPr>
            <a:r>
              <a:rPr lang="en-US">
                <a:solidFill>
                  <a:schemeClr val="tx2">
                    <a:lumMod val="75000"/>
                  </a:schemeClr>
                </a:solidFill>
                <a:latin typeface="+mn-ea"/>
              </a:rPr>
              <a:t>2012</a:t>
            </a:r>
          </a:p>
        </p:txBody>
      </p:sp>
      <p:sp>
        <p:nvSpPr>
          <p:cNvPr id="78" name="TextBox 77"/>
          <p:cNvSpPr txBox="1"/>
          <p:nvPr/>
        </p:nvSpPr>
        <p:spPr>
          <a:xfrm>
            <a:off x="3922915" y="2206900"/>
            <a:ext cx="538610" cy="276999"/>
          </a:xfrm>
          <a:prstGeom prst="rect">
            <a:avLst/>
          </a:prstGeom>
          <a:noFill/>
        </p:spPr>
        <p:txBody>
          <a:bodyPr wrap="none" lIns="0" tIns="0" rIns="0" bIns="0" rtlCol="0" anchor="ctr">
            <a:spAutoFit/>
          </a:bodyPr>
          <a:lstStyle/>
          <a:p>
            <a:pPr algn="ctr" defTabSz="1219078">
              <a:spcBef>
                <a:spcPct val="20000"/>
              </a:spcBef>
              <a:defRPr/>
            </a:pPr>
            <a:r>
              <a:rPr lang="en-US">
                <a:solidFill>
                  <a:schemeClr val="accent4"/>
                </a:solidFill>
                <a:latin typeface="+mn-ea"/>
              </a:rPr>
              <a:t>2013</a:t>
            </a:r>
          </a:p>
        </p:txBody>
      </p:sp>
      <p:sp>
        <p:nvSpPr>
          <p:cNvPr id="79" name="TextBox 78"/>
          <p:cNvSpPr txBox="1"/>
          <p:nvPr/>
        </p:nvSpPr>
        <p:spPr>
          <a:xfrm>
            <a:off x="5857235" y="4160648"/>
            <a:ext cx="538610" cy="276999"/>
          </a:xfrm>
          <a:prstGeom prst="rect">
            <a:avLst/>
          </a:prstGeom>
          <a:noFill/>
        </p:spPr>
        <p:txBody>
          <a:bodyPr wrap="none" lIns="0" tIns="0" rIns="0" bIns="0" rtlCol="0" anchor="ctr">
            <a:spAutoFit/>
          </a:bodyPr>
          <a:lstStyle/>
          <a:p>
            <a:pPr algn="ctr" defTabSz="1219078">
              <a:spcBef>
                <a:spcPct val="20000"/>
              </a:spcBef>
              <a:defRPr/>
            </a:pPr>
            <a:r>
              <a:rPr lang="en-US">
                <a:solidFill>
                  <a:schemeClr val="accent1"/>
                </a:solidFill>
                <a:latin typeface="+mn-ea"/>
              </a:rPr>
              <a:t>2014</a:t>
            </a:r>
          </a:p>
        </p:txBody>
      </p:sp>
      <p:sp>
        <p:nvSpPr>
          <p:cNvPr id="82" name="TextBox 81"/>
          <p:cNvSpPr txBox="1"/>
          <p:nvPr/>
        </p:nvSpPr>
        <p:spPr>
          <a:xfrm>
            <a:off x="7701674" y="2206900"/>
            <a:ext cx="553037" cy="276999"/>
          </a:xfrm>
          <a:prstGeom prst="rect">
            <a:avLst/>
          </a:prstGeom>
          <a:noFill/>
        </p:spPr>
        <p:txBody>
          <a:bodyPr wrap="none" lIns="0" tIns="0" rIns="0" bIns="0" rtlCol="0" anchor="ctr">
            <a:spAutoFit/>
          </a:bodyPr>
          <a:lstStyle/>
          <a:p>
            <a:pPr algn="ctr" defTabSz="1219078">
              <a:spcBef>
                <a:spcPct val="20000"/>
              </a:spcBef>
              <a:defRPr/>
            </a:pPr>
            <a:r>
              <a:rPr lang="en-US">
                <a:solidFill>
                  <a:schemeClr val="accent3"/>
                </a:solidFill>
                <a:latin typeface="+mn-ea"/>
              </a:rPr>
              <a:t>201X</a:t>
            </a:r>
          </a:p>
        </p:txBody>
      </p:sp>
      <p:sp>
        <p:nvSpPr>
          <p:cNvPr id="83" name="TextBox 82"/>
          <p:cNvSpPr txBox="1"/>
          <p:nvPr/>
        </p:nvSpPr>
        <p:spPr>
          <a:xfrm>
            <a:off x="9621658" y="4160648"/>
            <a:ext cx="553037" cy="276999"/>
          </a:xfrm>
          <a:prstGeom prst="rect">
            <a:avLst/>
          </a:prstGeom>
          <a:noFill/>
        </p:spPr>
        <p:txBody>
          <a:bodyPr wrap="none" lIns="0" tIns="0" rIns="0" bIns="0" rtlCol="0" anchor="ctr">
            <a:spAutoFit/>
          </a:bodyPr>
          <a:lstStyle/>
          <a:p>
            <a:pPr algn="ctr" defTabSz="1219078">
              <a:spcBef>
                <a:spcPct val="20000"/>
              </a:spcBef>
              <a:defRPr/>
            </a:pPr>
            <a:r>
              <a:rPr lang="en-US">
                <a:solidFill>
                  <a:schemeClr val="accent2"/>
                </a:solidFill>
                <a:latin typeface="+mn-ea"/>
              </a:rPr>
              <a:t>201X</a:t>
            </a:r>
          </a:p>
        </p:txBody>
      </p:sp>
      <p:grpSp>
        <p:nvGrpSpPr>
          <p:cNvPr id="86" name="Group 88"/>
          <p:cNvGrpSpPr/>
          <p:nvPr/>
        </p:nvGrpSpPr>
        <p:grpSpPr>
          <a:xfrm>
            <a:off x="1334442" y="1400691"/>
            <a:ext cx="2095629" cy="645743"/>
            <a:chOff x="805797" y="661615"/>
            <a:chExt cx="1155277" cy="263203"/>
          </a:xfrm>
        </p:grpSpPr>
        <p:sp>
          <p:nvSpPr>
            <p:cNvPr id="87" name="TextBox 86"/>
            <p:cNvSpPr txBox="1"/>
            <p:nvPr/>
          </p:nvSpPr>
          <p:spPr>
            <a:xfrm>
              <a:off x="1171347" y="661615"/>
              <a:ext cx="452456" cy="100359"/>
            </a:xfrm>
            <a:prstGeom prst="rect">
              <a:avLst/>
            </a:prstGeom>
            <a:noFill/>
          </p:spPr>
          <p:txBody>
            <a:bodyPr wrap="none" lIns="0" tIns="0" rIns="0" bIns="0" rtlCol="0" anchor="t">
              <a:spAutoFit/>
            </a:bodyPr>
            <a:lstStyle/>
            <a:p>
              <a:r>
                <a:rPr lang="zh-CN" altLang="en-US" sz="1600">
                  <a:solidFill>
                    <a:schemeClr val="tx1">
                      <a:lumMod val="65000"/>
                      <a:lumOff val="35000"/>
                    </a:schemeClr>
                  </a:solidFill>
                  <a:latin typeface="+mn-ea"/>
                </a:rPr>
                <a:t>添加标题</a:t>
              </a:r>
              <a:endParaRPr lang="en-US" altLang="zh-CN" sz="1600">
                <a:solidFill>
                  <a:schemeClr val="tx1">
                    <a:lumMod val="65000"/>
                    <a:lumOff val="35000"/>
                  </a:schemeClr>
                </a:solidFill>
                <a:latin typeface="+mn-ea"/>
              </a:endParaRPr>
            </a:p>
          </p:txBody>
        </p:sp>
        <p:sp>
          <p:nvSpPr>
            <p:cNvPr id="90" name="TextBox 89"/>
            <p:cNvSpPr txBox="1"/>
            <p:nvPr/>
          </p:nvSpPr>
          <p:spPr>
            <a:xfrm>
              <a:off x="805797" y="757552"/>
              <a:ext cx="1155277" cy="167266"/>
            </a:xfrm>
            <a:prstGeom prst="rect">
              <a:avLst/>
            </a:prstGeom>
            <a:noFill/>
          </p:spPr>
          <p:txBody>
            <a:bodyPr wrap="square" lIns="0" tIns="0" rIns="0" bIns="0" rtlCol="0" anchor="t">
              <a:spAutoFit/>
            </a:bodyPr>
            <a:lstStyle/>
            <a:p>
              <a:pPr algn="ctr" defTabSz="1219078">
                <a:spcBef>
                  <a:spcPct val="20000"/>
                </a:spcBef>
                <a:defRPr/>
              </a:pPr>
              <a:r>
                <a:rPr lang="zh-CN" altLang="en-US" sz="1300">
                  <a:solidFill>
                    <a:schemeClr val="tx1">
                      <a:lumMod val="65000"/>
                      <a:lumOff val="35000"/>
                    </a:schemeClr>
                  </a:solidFill>
                  <a:latin typeface="+mn-ea"/>
                </a:rPr>
                <a:t>单击此处添加副标题或详细文本描述</a:t>
              </a:r>
              <a:endParaRPr lang="en-US" sz="1300">
                <a:solidFill>
                  <a:schemeClr val="tx1">
                    <a:lumMod val="65000"/>
                    <a:lumOff val="35000"/>
                  </a:schemeClr>
                </a:solidFill>
                <a:latin typeface="+mn-ea"/>
              </a:endParaRPr>
            </a:p>
          </p:txBody>
        </p:sp>
      </p:grpSp>
      <p:grpSp>
        <p:nvGrpSpPr>
          <p:cNvPr id="93" name="Group 88"/>
          <p:cNvGrpSpPr/>
          <p:nvPr/>
        </p:nvGrpSpPr>
        <p:grpSpPr>
          <a:xfrm>
            <a:off x="3178797" y="4401420"/>
            <a:ext cx="2095629" cy="645743"/>
            <a:chOff x="805797" y="661615"/>
            <a:chExt cx="1155277" cy="263203"/>
          </a:xfrm>
        </p:grpSpPr>
        <p:sp>
          <p:nvSpPr>
            <p:cNvPr id="94" name="TextBox 93"/>
            <p:cNvSpPr txBox="1"/>
            <p:nvPr/>
          </p:nvSpPr>
          <p:spPr>
            <a:xfrm>
              <a:off x="1171347" y="661615"/>
              <a:ext cx="452456" cy="100359"/>
            </a:xfrm>
            <a:prstGeom prst="rect">
              <a:avLst/>
            </a:prstGeom>
            <a:noFill/>
          </p:spPr>
          <p:txBody>
            <a:bodyPr wrap="none" lIns="0" tIns="0" rIns="0" bIns="0" rtlCol="0" anchor="t">
              <a:spAutoFit/>
            </a:bodyPr>
            <a:lstStyle/>
            <a:p>
              <a:r>
                <a:rPr lang="zh-CN" altLang="en-US" sz="1600">
                  <a:solidFill>
                    <a:schemeClr val="tx1">
                      <a:lumMod val="65000"/>
                      <a:lumOff val="35000"/>
                    </a:schemeClr>
                  </a:solidFill>
                  <a:latin typeface="+mn-ea"/>
                </a:rPr>
                <a:t>添加标题</a:t>
              </a:r>
              <a:endParaRPr lang="en-US" altLang="zh-CN" sz="1600">
                <a:solidFill>
                  <a:schemeClr val="tx1">
                    <a:lumMod val="65000"/>
                    <a:lumOff val="35000"/>
                  </a:schemeClr>
                </a:solidFill>
                <a:latin typeface="+mn-ea"/>
              </a:endParaRPr>
            </a:p>
          </p:txBody>
        </p:sp>
        <p:sp>
          <p:nvSpPr>
            <p:cNvPr id="98" name="TextBox 97"/>
            <p:cNvSpPr txBox="1"/>
            <p:nvPr/>
          </p:nvSpPr>
          <p:spPr>
            <a:xfrm>
              <a:off x="805797" y="757552"/>
              <a:ext cx="1155277" cy="167266"/>
            </a:xfrm>
            <a:prstGeom prst="rect">
              <a:avLst/>
            </a:prstGeom>
            <a:noFill/>
          </p:spPr>
          <p:txBody>
            <a:bodyPr wrap="square" lIns="0" tIns="0" rIns="0" bIns="0" rtlCol="0" anchor="t">
              <a:spAutoFit/>
            </a:bodyPr>
            <a:lstStyle/>
            <a:p>
              <a:pPr algn="ctr" defTabSz="1219078">
                <a:spcBef>
                  <a:spcPct val="20000"/>
                </a:spcBef>
                <a:defRPr/>
              </a:pPr>
              <a:r>
                <a:rPr lang="zh-CN" altLang="en-US" sz="1300">
                  <a:solidFill>
                    <a:schemeClr val="tx1">
                      <a:lumMod val="65000"/>
                      <a:lumOff val="35000"/>
                    </a:schemeClr>
                  </a:solidFill>
                  <a:latin typeface="+mn-ea"/>
                </a:rPr>
                <a:t>单击此处添加副标题或详细文本描述</a:t>
              </a:r>
              <a:endParaRPr lang="en-US" sz="1300">
                <a:solidFill>
                  <a:schemeClr val="tx1">
                    <a:lumMod val="65000"/>
                    <a:lumOff val="35000"/>
                  </a:schemeClr>
                </a:solidFill>
                <a:latin typeface="+mn-ea"/>
              </a:endParaRPr>
            </a:p>
          </p:txBody>
        </p:sp>
      </p:grpSp>
      <p:grpSp>
        <p:nvGrpSpPr>
          <p:cNvPr id="99" name="Group 88"/>
          <p:cNvGrpSpPr/>
          <p:nvPr/>
        </p:nvGrpSpPr>
        <p:grpSpPr>
          <a:xfrm>
            <a:off x="5109067" y="1400691"/>
            <a:ext cx="2095629" cy="645743"/>
            <a:chOff x="805797" y="661615"/>
            <a:chExt cx="1155277" cy="263203"/>
          </a:xfrm>
        </p:grpSpPr>
        <p:sp>
          <p:nvSpPr>
            <p:cNvPr id="100" name="TextBox 99"/>
            <p:cNvSpPr txBox="1"/>
            <p:nvPr/>
          </p:nvSpPr>
          <p:spPr>
            <a:xfrm>
              <a:off x="1171347" y="661615"/>
              <a:ext cx="452456" cy="100359"/>
            </a:xfrm>
            <a:prstGeom prst="rect">
              <a:avLst/>
            </a:prstGeom>
            <a:noFill/>
          </p:spPr>
          <p:txBody>
            <a:bodyPr wrap="none" lIns="0" tIns="0" rIns="0" bIns="0" rtlCol="0" anchor="t">
              <a:spAutoFit/>
            </a:bodyPr>
            <a:lstStyle/>
            <a:p>
              <a:r>
                <a:rPr lang="zh-CN" altLang="en-US" sz="1600">
                  <a:solidFill>
                    <a:schemeClr val="tx1">
                      <a:lumMod val="65000"/>
                      <a:lumOff val="35000"/>
                    </a:schemeClr>
                  </a:solidFill>
                  <a:latin typeface="+mn-ea"/>
                </a:rPr>
                <a:t>添加标题</a:t>
              </a:r>
              <a:endParaRPr lang="en-US" altLang="zh-CN" sz="1600">
                <a:solidFill>
                  <a:schemeClr val="tx1">
                    <a:lumMod val="65000"/>
                    <a:lumOff val="35000"/>
                  </a:schemeClr>
                </a:solidFill>
                <a:latin typeface="+mn-ea"/>
              </a:endParaRPr>
            </a:p>
          </p:txBody>
        </p:sp>
        <p:sp>
          <p:nvSpPr>
            <p:cNvPr id="101" name="TextBox 100"/>
            <p:cNvSpPr txBox="1"/>
            <p:nvPr/>
          </p:nvSpPr>
          <p:spPr>
            <a:xfrm>
              <a:off x="805797" y="757552"/>
              <a:ext cx="1155277" cy="167266"/>
            </a:xfrm>
            <a:prstGeom prst="rect">
              <a:avLst/>
            </a:prstGeom>
            <a:noFill/>
          </p:spPr>
          <p:txBody>
            <a:bodyPr wrap="square" lIns="0" tIns="0" rIns="0" bIns="0" rtlCol="0" anchor="t">
              <a:spAutoFit/>
            </a:bodyPr>
            <a:lstStyle/>
            <a:p>
              <a:pPr algn="ctr" defTabSz="1219078">
                <a:spcBef>
                  <a:spcPct val="20000"/>
                </a:spcBef>
                <a:defRPr/>
              </a:pPr>
              <a:r>
                <a:rPr lang="zh-CN" altLang="en-US" sz="1300">
                  <a:solidFill>
                    <a:schemeClr val="tx1">
                      <a:lumMod val="65000"/>
                      <a:lumOff val="35000"/>
                    </a:schemeClr>
                  </a:solidFill>
                  <a:latin typeface="+mn-ea"/>
                </a:rPr>
                <a:t>单击此处添加副标题或详细文本描述</a:t>
              </a:r>
              <a:endParaRPr lang="en-US" sz="1300">
                <a:solidFill>
                  <a:schemeClr val="tx1">
                    <a:lumMod val="65000"/>
                    <a:lumOff val="35000"/>
                  </a:schemeClr>
                </a:solidFill>
                <a:latin typeface="+mn-ea"/>
              </a:endParaRPr>
            </a:p>
          </p:txBody>
        </p:sp>
      </p:grpSp>
      <p:grpSp>
        <p:nvGrpSpPr>
          <p:cNvPr id="102" name="Group 88"/>
          <p:cNvGrpSpPr/>
          <p:nvPr/>
        </p:nvGrpSpPr>
        <p:grpSpPr>
          <a:xfrm>
            <a:off x="6984308" y="4401420"/>
            <a:ext cx="2095629" cy="645743"/>
            <a:chOff x="805797" y="661615"/>
            <a:chExt cx="1155277" cy="263203"/>
          </a:xfrm>
        </p:grpSpPr>
        <p:sp>
          <p:nvSpPr>
            <p:cNvPr id="103" name="TextBox 102"/>
            <p:cNvSpPr txBox="1"/>
            <p:nvPr/>
          </p:nvSpPr>
          <p:spPr>
            <a:xfrm>
              <a:off x="1171347" y="661615"/>
              <a:ext cx="452456" cy="100359"/>
            </a:xfrm>
            <a:prstGeom prst="rect">
              <a:avLst/>
            </a:prstGeom>
            <a:noFill/>
          </p:spPr>
          <p:txBody>
            <a:bodyPr wrap="none" lIns="0" tIns="0" rIns="0" bIns="0" rtlCol="0" anchor="t">
              <a:spAutoFit/>
            </a:bodyPr>
            <a:lstStyle/>
            <a:p>
              <a:r>
                <a:rPr lang="zh-CN" altLang="en-US" sz="1600">
                  <a:solidFill>
                    <a:schemeClr val="tx1">
                      <a:lumMod val="65000"/>
                      <a:lumOff val="35000"/>
                    </a:schemeClr>
                  </a:solidFill>
                  <a:latin typeface="+mn-ea"/>
                </a:rPr>
                <a:t>添加标题</a:t>
              </a:r>
              <a:endParaRPr lang="en-US" altLang="zh-CN" sz="1600">
                <a:solidFill>
                  <a:schemeClr val="tx1">
                    <a:lumMod val="65000"/>
                    <a:lumOff val="35000"/>
                  </a:schemeClr>
                </a:solidFill>
                <a:latin typeface="+mn-ea"/>
              </a:endParaRPr>
            </a:p>
          </p:txBody>
        </p:sp>
        <p:sp>
          <p:nvSpPr>
            <p:cNvPr id="104" name="TextBox 103"/>
            <p:cNvSpPr txBox="1"/>
            <p:nvPr/>
          </p:nvSpPr>
          <p:spPr>
            <a:xfrm>
              <a:off x="805797" y="757552"/>
              <a:ext cx="1155277" cy="167266"/>
            </a:xfrm>
            <a:prstGeom prst="rect">
              <a:avLst/>
            </a:prstGeom>
            <a:noFill/>
          </p:spPr>
          <p:txBody>
            <a:bodyPr wrap="square" lIns="0" tIns="0" rIns="0" bIns="0" rtlCol="0" anchor="t">
              <a:spAutoFit/>
            </a:bodyPr>
            <a:lstStyle/>
            <a:p>
              <a:pPr algn="ctr" defTabSz="1219078">
                <a:spcBef>
                  <a:spcPct val="20000"/>
                </a:spcBef>
                <a:defRPr/>
              </a:pPr>
              <a:r>
                <a:rPr lang="zh-CN" altLang="en-US" sz="1300">
                  <a:solidFill>
                    <a:schemeClr val="tx1">
                      <a:lumMod val="65000"/>
                      <a:lumOff val="35000"/>
                    </a:schemeClr>
                  </a:solidFill>
                  <a:latin typeface="+mn-ea"/>
                </a:rPr>
                <a:t>单击此处添加副标题或详细文本描述</a:t>
              </a:r>
              <a:endParaRPr lang="en-US" sz="1300">
                <a:solidFill>
                  <a:schemeClr val="tx1">
                    <a:lumMod val="65000"/>
                    <a:lumOff val="35000"/>
                  </a:schemeClr>
                </a:solidFill>
                <a:latin typeface="+mn-ea"/>
              </a:endParaRPr>
            </a:p>
          </p:txBody>
        </p:sp>
      </p:grpSp>
      <p:grpSp>
        <p:nvGrpSpPr>
          <p:cNvPr id="105" name="Group 88"/>
          <p:cNvGrpSpPr/>
          <p:nvPr/>
        </p:nvGrpSpPr>
        <p:grpSpPr>
          <a:xfrm>
            <a:off x="8739736" y="1400691"/>
            <a:ext cx="2095629" cy="645743"/>
            <a:chOff x="805797" y="661615"/>
            <a:chExt cx="1155277" cy="263203"/>
          </a:xfrm>
        </p:grpSpPr>
        <p:sp>
          <p:nvSpPr>
            <p:cNvPr id="106" name="TextBox 105"/>
            <p:cNvSpPr txBox="1"/>
            <p:nvPr/>
          </p:nvSpPr>
          <p:spPr>
            <a:xfrm>
              <a:off x="1171347" y="661615"/>
              <a:ext cx="452456" cy="100359"/>
            </a:xfrm>
            <a:prstGeom prst="rect">
              <a:avLst/>
            </a:prstGeom>
            <a:noFill/>
          </p:spPr>
          <p:txBody>
            <a:bodyPr wrap="none" lIns="0" tIns="0" rIns="0" bIns="0" rtlCol="0" anchor="t">
              <a:spAutoFit/>
            </a:bodyPr>
            <a:lstStyle/>
            <a:p>
              <a:r>
                <a:rPr lang="zh-CN" altLang="en-US" sz="1600">
                  <a:solidFill>
                    <a:schemeClr val="tx1">
                      <a:lumMod val="65000"/>
                      <a:lumOff val="35000"/>
                    </a:schemeClr>
                  </a:solidFill>
                  <a:latin typeface="+mn-ea"/>
                </a:rPr>
                <a:t>添加标题</a:t>
              </a:r>
              <a:endParaRPr lang="en-US" altLang="zh-CN" sz="1600">
                <a:solidFill>
                  <a:schemeClr val="tx1">
                    <a:lumMod val="65000"/>
                    <a:lumOff val="35000"/>
                  </a:schemeClr>
                </a:solidFill>
                <a:latin typeface="+mn-ea"/>
              </a:endParaRPr>
            </a:p>
          </p:txBody>
        </p:sp>
        <p:sp>
          <p:nvSpPr>
            <p:cNvPr id="107" name="TextBox 106"/>
            <p:cNvSpPr txBox="1"/>
            <p:nvPr/>
          </p:nvSpPr>
          <p:spPr>
            <a:xfrm>
              <a:off x="805797" y="757552"/>
              <a:ext cx="1155277" cy="167266"/>
            </a:xfrm>
            <a:prstGeom prst="rect">
              <a:avLst/>
            </a:prstGeom>
            <a:noFill/>
          </p:spPr>
          <p:txBody>
            <a:bodyPr wrap="square" lIns="0" tIns="0" rIns="0" bIns="0" rtlCol="0" anchor="t">
              <a:spAutoFit/>
            </a:bodyPr>
            <a:lstStyle/>
            <a:p>
              <a:pPr algn="ctr" defTabSz="1219078">
                <a:spcBef>
                  <a:spcPct val="20000"/>
                </a:spcBef>
                <a:defRPr/>
              </a:pPr>
              <a:r>
                <a:rPr lang="zh-CN" altLang="en-US" sz="1300">
                  <a:solidFill>
                    <a:schemeClr val="tx1">
                      <a:lumMod val="65000"/>
                      <a:lumOff val="35000"/>
                    </a:schemeClr>
                  </a:solidFill>
                  <a:latin typeface="+mn-ea"/>
                </a:rPr>
                <a:t>单击此处添加副标题或详细文本描述</a:t>
              </a:r>
              <a:endParaRPr lang="en-US" sz="1300">
                <a:solidFill>
                  <a:schemeClr val="tx1">
                    <a:lumMod val="65000"/>
                    <a:lumOff val="35000"/>
                  </a:schemeClr>
                </a:solidFill>
                <a:latin typeface="+mn-ea"/>
              </a:endParaRPr>
            </a:p>
          </p:txBody>
        </p:sp>
      </p:grpSp>
      <p:sp>
        <p:nvSpPr>
          <p:cNvPr id="37" name="Freeform 143"/>
          <p:cNvSpPr>
            <a:spLocks noEditPoints="1"/>
          </p:cNvSpPr>
          <p:nvPr/>
        </p:nvSpPr>
        <p:spPr bwMode="auto">
          <a:xfrm>
            <a:off x="2101379" y="2996831"/>
            <a:ext cx="482537" cy="444500"/>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prstTxWarp prst="textNoShape">
              <a:avLst/>
            </a:prstTxWarp>
          </a:bodyPr>
          <a:lstStyle/>
          <a:p>
            <a:endParaRPr lang="en-US">
              <a:latin typeface="+mn-ea"/>
            </a:endParaRPr>
          </a:p>
        </p:txBody>
      </p:sp>
      <p:sp>
        <p:nvSpPr>
          <p:cNvPr id="38" name="Freeform 92"/>
          <p:cNvSpPr>
            <a:spLocks noEditPoints="1"/>
          </p:cNvSpPr>
          <p:nvPr/>
        </p:nvSpPr>
        <p:spPr bwMode="auto">
          <a:xfrm>
            <a:off x="4013340" y="3064932"/>
            <a:ext cx="455025" cy="463551"/>
          </a:xfrm>
          <a:custGeom>
            <a:avLst/>
            <a:gdLst>
              <a:gd name="T0" fmla="*/ 143 w 148"/>
              <a:gd name="T1" fmla="*/ 130 h 151"/>
              <a:gd name="T2" fmla="*/ 100 w 148"/>
              <a:gd name="T3" fmla="*/ 86 h 151"/>
              <a:gd name="T4" fmla="*/ 110 w 148"/>
              <a:gd name="T5" fmla="*/ 55 h 151"/>
              <a:gd name="T6" fmla="*/ 55 w 148"/>
              <a:gd name="T7" fmla="*/ 0 h 151"/>
              <a:gd name="T8" fmla="*/ 0 w 148"/>
              <a:gd name="T9" fmla="*/ 55 h 151"/>
              <a:gd name="T10" fmla="*/ 55 w 148"/>
              <a:gd name="T11" fmla="*/ 109 h 151"/>
              <a:gd name="T12" fmla="*/ 81 w 148"/>
              <a:gd name="T13" fmla="*/ 103 h 151"/>
              <a:gd name="T14" fmla="*/ 126 w 148"/>
              <a:gd name="T15" fmla="*/ 147 h 151"/>
              <a:gd name="T16" fmla="*/ 143 w 148"/>
              <a:gd name="T17" fmla="*/ 147 h 151"/>
              <a:gd name="T18" fmla="*/ 143 w 148"/>
              <a:gd name="T19" fmla="*/ 130 h 151"/>
              <a:gd name="T20" fmla="*/ 19 w 148"/>
              <a:gd name="T21" fmla="*/ 55 h 151"/>
              <a:gd name="T22" fmla="*/ 55 w 148"/>
              <a:gd name="T23" fmla="*/ 18 h 151"/>
              <a:gd name="T24" fmla="*/ 92 w 148"/>
              <a:gd name="T25" fmla="*/ 55 h 151"/>
              <a:gd name="T26" fmla="*/ 55 w 148"/>
              <a:gd name="T27" fmla="*/ 91 h 151"/>
              <a:gd name="T28" fmla="*/ 19 w 148"/>
              <a:gd name="T29" fmla="*/ 5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51">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bg1"/>
          </a:solidFill>
          <a:ln>
            <a:noFill/>
          </a:ln>
        </p:spPr>
        <p:txBody>
          <a:bodyPr vert="horz" wrap="square" lIns="121908" tIns="60954" rIns="121908" bIns="60954" numCol="1" anchor="t" anchorCtr="0" compatLnSpc="1">
            <a:prstTxWarp prst="textNoShape">
              <a:avLst/>
            </a:prstTxWarp>
          </a:bodyPr>
          <a:lstStyle/>
          <a:p>
            <a:endParaRPr lang="en-US">
              <a:latin typeface="+mn-ea"/>
            </a:endParaRPr>
          </a:p>
        </p:txBody>
      </p:sp>
      <p:grpSp>
        <p:nvGrpSpPr>
          <p:cNvPr id="39" name="组合 38"/>
          <p:cNvGrpSpPr/>
          <p:nvPr/>
        </p:nvGrpSpPr>
        <p:grpSpPr>
          <a:xfrm>
            <a:off x="5896481" y="3033182"/>
            <a:ext cx="427511" cy="400051"/>
            <a:chOff x="6661150" y="233363"/>
            <a:chExt cx="320675" cy="300038"/>
          </a:xfrm>
          <a:solidFill>
            <a:schemeClr val="bg1"/>
          </a:solidFill>
        </p:grpSpPr>
        <p:sp>
          <p:nvSpPr>
            <p:cNvPr id="40"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ea"/>
              </a:endParaRPr>
            </a:p>
          </p:txBody>
        </p:sp>
        <p:sp>
          <p:nvSpPr>
            <p:cNvPr id="41"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ea"/>
              </a:endParaRPr>
            </a:p>
          </p:txBody>
        </p:sp>
        <p:sp>
          <p:nvSpPr>
            <p:cNvPr id="42"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2">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ea"/>
              </a:endParaRPr>
            </a:p>
          </p:txBody>
        </p:sp>
        <p:sp>
          <p:nvSpPr>
            <p:cNvPr id="43"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ea"/>
              </a:endParaRPr>
            </a:p>
          </p:txBody>
        </p:sp>
      </p:grpSp>
      <p:sp>
        <p:nvSpPr>
          <p:cNvPr id="44" name="Freeform 140"/>
          <p:cNvSpPr>
            <a:spLocks noEditPoints="1"/>
          </p:cNvSpPr>
          <p:nvPr/>
        </p:nvSpPr>
        <p:spPr bwMode="auto">
          <a:xfrm>
            <a:off x="7750259" y="3030871"/>
            <a:ext cx="474458" cy="474520"/>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bg1"/>
          </a:solidFill>
          <a:ln>
            <a:noFill/>
          </a:ln>
        </p:spPr>
        <p:txBody>
          <a:bodyPr vert="horz" wrap="square" lIns="121908" tIns="60954" rIns="121908" bIns="60954" numCol="1" anchor="t" anchorCtr="0" compatLnSpc="1">
            <a:prstTxWarp prst="textNoShape">
              <a:avLst/>
            </a:prstTxWarp>
          </a:bodyPr>
          <a:lstStyle/>
          <a:p>
            <a:endParaRPr lang="en-US">
              <a:latin typeface="+mn-ea"/>
            </a:endParaRPr>
          </a:p>
        </p:txBody>
      </p:sp>
      <p:grpSp>
        <p:nvGrpSpPr>
          <p:cNvPr id="45" name="组合 44"/>
          <p:cNvGrpSpPr/>
          <p:nvPr/>
        </p:nvGrpSpPr>
        <p:grpSpPr>
          <a:xfrm>
            <a:off x="9647168" y="3021116"/>
            <a:ext cx="419045" cy="408517"/>
            <a:chOff x="8175625" y="987426"/>
            <a:chExt cx="314325" cy="306388"/>
          </a:xfrm>
          <a:solidFill>
            <a:schemeClr val="bg1"/>
          </a:solidFill>
        </p:grpSpPr>
        <p:sp>
          <p:nvSpPr>
            <p:cNvPr id="46" name="Freeform 104"/>
            <p:cNvSpPr/>
            <p:nvPr/>
          </p:nvSpPr>
          <p:spPr bwMode="auto">
            <a:xfrm>
              <a:off x="8258175" y="1144588"/>
              <a:ext cx="42863" cy="98425"/>
            </a:xfrm>
            <a:custGeom>
              <a:avLst/>
              <a:gdLst>
                <a:gd name="T0" fmla="*/ 11 w 19"/>
                <a:gd name="T1" fmla="*/ 43 h 43"/>
                <a:gd name="T2" fmla="*/ 19 w 19"/>
                <a:gd name="T3" fmla="*/ 43 h 43"/>
                <a:gd name="T4" fmla="*/ 19 w 19"/>
                <a:gd name="T5" fmla="*/ 0 h 43"/>
                <a:gd name="T6" fmla="*/ 12 w 19"/>
                <a:gd name="T7" fmla="*/ 0 h 43"/>
                <a:gd name="T8" fmla="*/ 11 w 19"/>
                <a:gd name="T9" fmla="*/ 4 h 43"/>
                <a:gd name="T10" fmla="*/ 8 w 19"/>
                <a:gd name="T11" fmla="*/ 7 h 43"/>
                <a:gd name="T12" fmla="*/ 4 w 19"/>
                <a:gd name="T13" fmla="*/ 8 h 43"/>
                <a:gd name="T14" fmla="*/ 0 w 19"/>
                <a:gd name="T15" fmla="*/ 9 h 43"/>
                <a:gd name="T16" fmla="*/ 0 w 19"/>
                <a:gd name="T17" fmla="*/ 15 h 43"/>
                <a:gd name="T18" fmla="*/ 11 w 19"/>
                <a:gd name="T19" fmla="*/ 15 h 43"/>
                <a:gd name="T20" fmla="*/ 11 w 19"/>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3">
                  <a:moveTo>
                    <a:pt x="11" y="43"/>
                  </a:moveTo>
                  <a:cubicBezTo>
                    <a:pt x="19" y="43"/>
                    <a:pt x="19" y="43"/>
                    <a:pt x="19" y="43"/>
                  </a:cubicBezTo>
                  <a:cubicBezTo>
                    <a:pt x="19" y="0"/>
                    <a:pt x="19" y="0"/>
                    <a:pt x="19" y="0"/>
                  </a:cubicBezTo>
                  <a:cubicBezTo>
                    <a:pt x="12" y="0"/>
                    <a:pt x="12" y="0"/>
                    <a:pt x="12" y="0"/>
                  </a:cubicBezTo>
                  <a:cubicBezTo>
                    <a:pt x="12" y="2"/>
                    <a:pt x="12" y="3"/>
                    <a:pt x="11" y="4"/>
                  </a:cubicBezTo>
                  <a:cubicBezTo>
                    <a:pt x="10" y="5"/>
                    <a:pt x="9" y="6"/>
                    <a:pt x="8" y="7"/>
                  </a:cubicBezTo>
                  <a:cubicBezTo>
                    <a:pt x="7" y="8"/>
                    <a:pt x="6" y="8"/>
                    <a:pt x="4" y="8"/>
                  </a:cubicBezTo>
                  <a:cubicBezTo>
                    <a:pt x="3" y="9"/>
                    <a:pt x="1" y="9"/>
                    <a:pt x="0" y="9"/>
                  </a:cubicBezTo>
                  <a:cubicBezTo>
                    <a:pt x="0" y="15"/>
                    <a:pt x="0" y="15"/>
                    <a:pt x="0" y="15"/>
                  </a:cubicBezTo>
                  <a:cubicBezTo>
                    <a:pt x="11" y="15"/>
                    <a:pt x="11" y="15"/>
                    <a:pt x="11" y="15"/>
                  </a:cubicBezTo>
                  <a:lnTo>
                    <a:pt x="11"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ea"/>
              </a:endParaRPr>
            </a:p>
          </p:txBody>
        </p:sp>
        <p:sp>
          <p:nvSpPr>
            <p:cNvPr id="47" name="Freeform 105"/>
            <p:cNvSpPr/>
            <p:nvPr/>
          </p:nvSpPr>
          <p:spPr bwMode="auto">
            <a:xfrm>
              <a:off x="8324850" y="1144588"/>
              <a:ext cx="71438" cy="98425"/>
            </a:xfrm>
            <a:custGeom>
              <a:avLst/>
              <a:gdLst>
                <a:gd name="T0" fmla="*/ 21 w 31"/>
                <a:gd name="T1" fmla="*/ 34 h 43"/>
                <a:gd name="T2" fmla="*/ 18 w 31"/>
                <a:gd name="T3" fmla="*/ 36 h 43"/>
                <a:gd name="T4" fmla="*/ 15 w 31"/>
                <a:gd name="T5" fmla="*/ 36 h 43"/>
                <a:gd name="T6" fmla="*/ 11 w 31"/>
                <a:gd name="T7" fmla="*/ 35 h 43"/>
                <a:gd name="T8" fmla="*/ 8 w 31"/>
                <a:gd name="T9" fmla="*/ 30 h 43"/>
                <a:gd name="T10" fmla="*/ 0 w 31"/>
                <a:gd name="T11" fmla="*/ 30 h 43"/>
                <a:gd name="T12" fmla="*/ 1 w 31"/>
                <a:gd name="T13" fmla="*/ 36 h 43"/>
                <a:gd name="T14" fmla="*/ 5 w 31"/>
                <a:gd name="T15" fmla="*/ 40 h 43"/>
                <a:gd name="T16" fmla="*/ 10 w 31"/>
                <a:gd name="T17" fmla="*/ 43 h 43"/>
                <a:gd name="T18" fmla="*/ 15 w 31"/>
                <a:gd name="T19" fmla="*/ 43 h 43"/>
                <a:gd name="T20" fmla="*/ 22 w 31"/>
                <a:gd name="T21" fmla="*/ 42 h 43"/>
                <a:gd name="T22" fmla="*/ 27 w 31"/>
                <a:gd name="T23" fmla="*/ 39 h 43"/>
                <a:gd name="T24" fmla="*/ 30 w 31"/>
                <a:gd name="T25" fmla="*/ 34 h 43"/>
                <a:gd name="T26" fmla="*/ 31 w 31"/>
                <a:gd name="T27" fmla="*/ 28 h 43"/>
                <a:gd name="T28" fmla="*/ 30 w 31"/>
                <a:gd name="T29" fmla="*/ 23 h 43"/>
                <a:gd name="T30" fmla="*/ 28 w 31"/>
                <a:gd name="T31" fmla="*/ 18 h 43"/>
                <a:gd name="T32" fmla="*/ 24 w 31"/>
                <a:gd name="T33" fmla="*/ 15 h 43"/>
                <a:gd name="T34" fmla="*/ 18 w 31"/>
                <a:gd name="T35" fmla="*/ 14 h 43"/>
                <a:gd name="T36" fmla="*/ 14 w 31"/>
                <a:gd name="T37" fmla="*/ 14 h 43"/>
                <a:gd name="T38" fmla="*/ 10 w 31"/>
                <a:gd name="T39" fmla="*/ 17 h 43"/>
                <a:gd name="T40" fmla="*/ 10 w 31"/>
                <a:gd name="T41" fmla="*/ 17 h 43"/>
                <a:gd name="T42" fmla="*/ 11 w 31"/>
                <a:gd name="T43" fmla="*/ 7 h 43"/>
                <a:gd name="T44" fmla="*/ 29 w 31"/>
                <a:gd name="T45" fmla="*/ 7 h 43"/>
                <a:gd name="T46" fmla="*/ 29 w 31"/>
                <a:gd name="T47" fmla="*/ 0 h 43"/>
                <a:gd name="T48" fmla="*/ 5 w 31"/>
                <a:gd name="T49" fmla="*/ 0 h 43"/>
                <a:gd name="T50" fmla="*/ 1 w 31"/>
                <a:gd name="T51" fmla="*/ 24 h 43"/>
                <a:gd name="T52" fmla="*/ 9 w 31"/>
                <a:gd name="T53" fmla="*/ 24 h 43"/>
                <a:gd name="T54" fmla="*/ 12 w 31"/>
                <a:gd name="T55" fmla="*/ 21 h 43"/>
                <a:gd name="T56" fmla="*/ 15 w 31"/>
                <a:gd name="T57" fmla="*/ 20 h 43"/>
                <a:gd name="T58" fmla="*/ 18 w 31"/>
                <a:gd name="T59" fmla="*/ 21 h 43"/>
                <a:gd name="T60" fmla="*/ 21 w 31"/>
                <a:gd name="T61" fmla="*/ 23 h 43"/>
                <a:gd name="T62" fmla="*/ 22 w 31"/>
                <a:gd name="T63" fmla="*/ 25 h 43"/>
                <a:gd name="T64" fmla="*/ 23 w 31"/>
                <a:gd name="T65" fmla="*/ 28 h 43"/>
                <a:gd name="T66" fmla="*/ 22 w 31"/>
                <a:gd name="T67" fmla="*/ 31 h 43"/>
                <a:gd name="T68" fmla="*/ 21 w 31"/>
                <a:gd name="T69" fmla="*/ 3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43">
                  <a:moveTo>
                    <a:pt x="21" y="34"/>
                  </a:moveTo>
                  <a:cubicBezTo>
                    <a:pt x="20" y="35"/>
                    <a:pt x="19" y="35"/>
                    <a:pt x="18" y="36"/>
                  </a:cubicBezTo>
                  <a:cubicBezTo>
                    <a:pt x="17" y="36"/>
                    <a:pt x="16" y="36"/>
                    <a:pt x="15" y="36"/>
                  </a:cubicBezTo>
                  <a:cubicBezTo>
                    <a:pt x="13" y="36"/>
                    <a:pt x="12" y="36"/>
                    <a:pt x="11" y="35"/>
                  </a:cubicBezTo>
                  <a:cubicBezTo>
                    <a:pt x="9" y="34"/>
                    <a:pt x="9" y="32"/>
                    <a:pt x="8" y="30"/>
                  </a:cubicBezTo>
                  <a:cubicBezTo>
                    <a:pt x="0" y="30"/>
                    <a:pt x="0" y="30"/>
                    <a:pt x="0" y="30"/>
                  </a:cubicBezTo>
                  <a:cubicBezTo>
                    <a:pt x="0" y="32"/>
                    <a:pt x="0" y="34"/>
                    <a:pt x="1" y="36"/>
                  </a:cubicBezTo>
                  <a:cubicBezTo>
                    <a:pt x="2" y="38"/>
                    <a:pt x="3" y="39"/>
                    <a:pt x="5" y="40"/>
                  </a:cubicBezTo>
                  <a:cubicBezTo>
                    <a:pt x="6" y="41"/>
                    <a:pt x="8" y="42"/>
                    <a:pt x="10" y="43"/>
                  </a:cubicBezTo>
                  <a:cubicBezTo>
                    <a:pt x="11" y="43"/>
                    <a:pt x="13" y="43"/>
                    <a:pt x="15" y="43"/>
                  </a:cubicBezTo>
                  <a:cubicBezTo>
                    <a:pt x="18" y="43"/>
                    <a:pt x="20" y="43"/>
                    <a:pt x="22" y="42"/>
                  </a:cubicBezTo>
                  <a:cubicBezTo>
                    <a:pt x="23" y="42"/>
                    <a:pt x="25" y="41"/>
                    <a:pt x="27" y="39"/>
                  </a:cubicBezTo>
                  <a:cubicBezTo>
                    <a:pt x="28" y="38"/>
                    <a:pt x="29" y="36"/>
                    <a:pt x="30" y="34"/>
                  </a:cubicBezTo>
                  <a:cubicBezTo>
                    <a:pt x="31" y="32"/>
                    <a:pt x="31" y="30"/>
                    <a:pt x="31" y="28"/>
                  </a:cubicBezTo>
                  <a:cubicBezTo>
                    <a:pt x="31" y="26"/>
                    <a:pt x="31" y="24"/>
                    <a:pt x="30" y="23"/>
                  </a:cubicBezTo>
                  <a:cubicBezTo>
                    <a:pt x="30" y="21"/>
                    <a:pt x="29" y="19"/>
                    <a:pt x="28" y="18"/>
                  </a:cubicBezTo>
                  <a:cubicBezTo>
                    <a:pt x="27" y="17"/>
                    <a:pt x="25" y="16"/>
                    <a:pt x="24" y="15"/>
                  </a:cubicBezTo>
                  <a:cubicBezTo>
                    <a:pt x="22" y="14"/>
                    <a:pt x="20" y="14"/>
                    <a:pt x="18" y="14"/>
                  </a:cubicBezTo>
                  <a:cubicBezTo>
                    <a:pt x="16" y="14"/>
                    <a:pt x="15" y="14"/>
                    <a:pt x="14" y="14"/>
                  </a:cubicBezTo>
                  <a:cubicBezTo>
                    <a:pt x="12" y="15"/>
                    <a:pt x="11" y="16"/>
                    <a:pt x="10" y="17"/>
                  </a:cubicBezTo>
                  <a:cubicBezTo>
                    <a:pt x="10" y="17"/>
                    <a:pt x="10" y="17"/>
                    <a:pt x="10" y="17"/>
                  </a:cubicBezTo>
                  <a:cubicBezTo>
                    <a:pt x="11" y="7"/>
                    <a:pt x="11" y="7"/>
                    <a:pt x="11" y="7"/>
                  </a:cubicBezTo>
                  <a:cubicBezTo>
                    <a:pt x="29" y="7"/>
                    <a:pt x="29" y="7"/>
                    <a:pt x="29" y="7"/>
                  </a:cubicBezTo>
                  <a:cubicBezTo>
                    <a:pt x="29" y="0"/>
                    <a:pt x="29" y="0"/>
                    <a:pt x="29" y="0"/>
                  </a:cubicBezTo>
                  <a:cubicBezTo>
                    <a:pt x="5" y="0"/>
                    <a:pt x="5" y="0"/>
                    <a:pt x="5" y="0"/>
                  </a:cubicBezTo>
                  <a:cubicBezTo>
                    <a:pt x="1" y="24"/>
                    <a:pt x="1" y="24"/>
                    <a:pt x="1" y="24"/>
                  </a:cubicBezTo>
                  <a:cubicBezTo>
                    <a:pt x="9" y="24"/>
                    <a:pt x="9" y="24"/>
                    <a:pt x="9" y="24"/>
                  </a:cubicBezTo>
                  <a:cubicBezTo>
                    <a:pt x="10" y="22"/>
                    <a:pt x="11" y="22"/>
                    <a:pt x="12" y="21"/>
                  </a:cubicBezTo>
                  <a:cubicBezTo>
                    <a:pt x="13" y="21"/>
                    <a:pt x="14" y="20"/>
                    <a:pt x="15" y="20"/>
                  </a:cubicBezTo>
                  <a:cubicBezTo>
                    <a:pt x="16" y="20"/>
                    <a:pt x="18" y="20"/>
                    <a:pt x="18" y="21"/>
                  </a:cubicBezTo>
                  <a:cubicBezTo>
                    <a:pt x="19" y="21"/>
                    <a:pt x="20" y="22"/>
                    <a:pt x="21" y="23"/>
                  </a:cubicBezTo>
                  <a:cubicBezTo>
                    <a:pt x="21" y="23"/>
                    <a:pt x="22" y="24"/>
                    <a:pt x="22" y="25"/>
                  </a:cubicBezTo>
                  <a:cubicBezTo>
                    <a:pt x="23" y="26"/>
                    <a:pt x="23" y="27"/>
                    <a:pt x="23" y="28"/>
                  </a:cubicBezTo>
                  <a:cubicBezTo>
                    <a:pt x="23" y="29"/>
                    <a:pt x="22" y="30"/>
                    <a:pt x="22" y="31"/>
                  </a:cubicBezTo>
                  <a:cubicBezTo>
                    <a:pt x="22" y="32"/>
                    <a:pt x="21" y="33"/>
                    <a:pt x="21"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ea"/>
              </a:endParaRPr>
            </a:p>
          </p:txBody>
        </p:sp>
        <p:sp>
          <p:nvSpPr>
            <p:cNvPr id="48" name="Freeform 106"/>
            <p:cNvSpPr/>
            <p:nvPr/>
          </p:nvSpPr>
          <p:spPr bwMode="auto">
            <a:xfrm>
              <a:off x="8232775" y="987426"/>
              <a:ext cx="36513" cy="63500"/>
            </a:xfrm>
            <a:custGeom>
              <a:avLst/>
              <a:gdLst>
                <a:gd name="T0" fmla="*/ 3 w 16"/>
                <a:gd name="T1" fmla="*/ 28 h 28"/>
                <a:gd name="T2" fmla="*/ 13 w 16"/>
                <a:gd name="T3" fmla="*/ 28 h 28"/>
                <a:gd name="T4" fmla="*/ 16 w 16"/>
                <a:gd name="T5" fmla="*/ 25 h 28"/>
                <a:gd name="T6" fmla="*/ 16 w 16"/>
                <a:gd name="T7" fmla="*/ 3 h 28"/>
                <a:gd name="T8" fmla="*/ 13 w 16"/>
                <a:gd name="T9" fmla="*/ 0 h 28"/>
                <a:gd name="T10" fmla="*/ 3 w 16"/>
                <a:gd name="T11" fmla="*/ 0 h 28"/>
                <a:gd name="T12" fmla="*/ 0 w 16"/>
                <a:gd name="T13" fmla="*/ 3 h 28"/>
                <a:gd name="T14" fmla="*/ 0 w 16"/>
                <a:gd name="T15" fmla="*/ 25 h 28"/>
                <a:gd name="T16" fmla="*/ 3 w 16"/>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8">
                  <a:moveTo>
                    <a:pt x="3" y="28"/>
                  </a:moveTo>
                  <a:cubicBezTo>
                    <a:pt x="13" y="28"/>
                    <a:pt x="13" y="28"/>
                    <a:pt x="13" y="28"/>
                  </a:cubicBezTo>
                  <a:cubicBezTo>
                    <a:pt x="14" y="28"/>
                    <a:pt x="16" y="27"/>
                    <a:pt x="16" y="25"/>
                  </a:cubicBezTo>
                  <a:cubicBezTo>
                    <a:pt x="16" y="3"/>
                    <a:pt x="16" y="3"/>
                    <a:pt x="16" y="3"/>
                  </a:cubicBezTo>
                  <a:cubicBezTo>
                    <a:pt x="16" y="2"/>
                    <a:pt x="14" y="0"/>
                    <a:pt x="13" y="0"/>
                  </a:cubicBezTo>
                  <a:cubicBezTo>
                    <a:pt x="3" y="0"/>
                    <a:pt x="3" y="0"/>
                    <a:pt x="3" y="0"/>
                  </a:cubicBezTo>
                  <a:cubicBezTo>
                    <a:pt x="1" y="0"/>
                    <a:pt x="0" y="2"/>
                    <a:pt x="0" y="3"/>
                  </a:cubicBezTo>
                  <a:cubicBezTo>
                    <a:pt x="0" y="25"/>
                    <a:pt x="0" y="25"/>
                    <a:pt x="0" y="25"/>
                  </a:cubicBezTo>
                  <a:cubicBezTo>
                    <a:pt x="0" y="27"/>
                    <a:pt x="1" y="28"/>
                    <a:pt x="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ea"/>
              </a:endParaRPr>
            </a:p>
          </p:txBody>
        </p:sp>
        <p:sp>
          <p:nvSpPr>
            <p:cNvPr id="49" name="Freeform 107"/>
            <p:cNvSpPr/>
            <p:nvPr/>
          </p:nvSpPr>
          <p:spPr bwMode="auto">
            <a:xfrm>
              <a:off x="8396288" y="987426"/>
              <a:ext cx="36513" cy="63500"/>
            </a:xfrm>
            <a:custGeom>
              <a:avLst/>
              <a:gdLst>
                <a:gd name="T0" fmla="*/ 3 w 16"/>
                <a:gd name="T1" fmla="*/ 28 h 28"/>
                <a:gd name="T2" fmla="*/ 13 w 16"/>
                <a:gd name="T3" fmla="*/ 28 h 28"/>
                <a:gd name="T4" fmla="*/ 16 w 16"/>
                <a:gd name="T5" fmla="*/ 25 h 28"/>
                <a:gd name="T6" fmla="*/ 16 w 16"/>
                <a:gd name="T7" fmla="*/ 3 h 28"/>
                <a:gd name="T8" fmla="*/ 13 w 16"/>
                <a:gd name="T9" fmla="*/ 0 h 28"/>
                <a:gd name="T10" fmla="*/ 3 w 16"/>
                <a:gd name="T11" fmla="*/ 0 h 28"/>
                <a:gd name="T12" fmla="*/ 0 w 16"/>
                <a:gd name="T13" fmla="*/ 3 h 28"/>
                <a:gd name="T14" fmla="*/ 0 w 16"/>
                <a:gd name="T15" fmla="*/ 25 h 28"/>
                <a:gd name="T16" fmla="*/ 3 w 16"/>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8">
                  <a:moveTo>
                    <a:pt x="3" y="28"/>
                  </a:moveTo>
                  <a:cubicBezTo>
                    <a:pt x="13" y="28"/>
                    <a:pt x="13" y="28"/>
                    <a:pt x="13" y="28"/>
                  </a:cubicBezTo>
                  <a:cubicBezTo>
                    <a:pt x="14" y="28"/>
                    <a:pt x="16" y="27"/>
                    <a:pt x="16" y="25"/>
                  </a:cubicBezTo>
                  <a:cubicBezTo>
                    <a:pt x="16" y="3"/>
                    <a:pt x="16" y="3"/>
                    <a:pt x="16" y="3"/>
                  </a:cubicBezTo>
                  <a:cubicBezTo>
                    <a:pt x="16" y="2"/>
                    <a:pt x="14" y="0"/>
                    <a:pt x="13" y="0"/>
                  </a:cubicBezTo>
                  <a:cubicBezTo>
                    <a:pt x="3" y="0"/>
                    <a:pt x="3" y="0"/>
                    <a:pt x="3" y="0"/>
                  </a:cubicBezTo>
                  <a:cubicBezTo>
                    <a:pt x="1" y="0"/>
                    <a:pt x="0" y="2"/>
                    <a:pt x="0" y="3"/>
                  </a:cubicBezTo>
                  <a:cubicBezTo>
                    <a:pt x="0" y="25"/>
                    <a:pt x="0" y="25"/>
                    <a:pt x="0" y="25"/>
                  </a:cubicBezTo>
                  <a:cubicBezTo>
                    <a:pt x="0" y="27"/>
                    <a:pt x="1" y="28"/>
                    <a:pt x="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ea"/>
              </a:endParaRPr>
            </a:p>
          </p:txBody>
        </p:sp>
        <p:sp>
          <p:nvSpPr>
            <p:cNvPr id="50" name="Freeform 108"/>
            <p:cNvSpPr>
              <a:spLocks noEditPoints="1"/>
            </p:cNvSpPr>
            <p:nvPr/>
          </p:nvSpPr>
          <p:spPr bwMode="auto">
            <a:xfrm>
              <a:off x="8175625" y="1012826"/>
              <a:ext cx="314325" cy="280988"/>
            </a:xfrm>
            <a:custGeom>
              <a:avLst/>
              <a:gdLst>
                <a:gd name="T0" fmla="*/ 121 w 137"/>
                <a:gd name="T1" fmla="*/ 0 h 122"/>
                <a:gd name="T2" fmla="*/ 117 w 137"/>
                <a:gd name="T3" fmla="*/ 0 h 122"/>
                <a:gd name="T4" fmla="*/ 117 w 137"/>
                <a:gd name="T5" fmla="*/ 14 h 122"/>
                <a:gd name="T6" fmla="*/ 109 w 137"/>
                <a:gd name="T7" fmla="*/ 23 h 122"/>
                <a:gd name="T8" fmla="*/ 99 w 137"/>
                <a:gd name="T9" fmla="*/ 23 h 122"/>
                <a:gd name="T10" fmla="*/ 90 w 137"/>
                <a:gd name="T11" fmla="*/ 14 h 122"/>
                <a:gd name="T12" fmla="*/ 90 w 137"/>
                <a:gd name="T13" fmla="*/ 0 h 122"/>
                <a:gd name="T14" fmla="*/ 46 w 137"/>
                <a:gd name="T15" fmla="*/ 0 h 122"/>
                <a:gd name="T16" fmla="*/ 46 w 137"/>
                <a:gd name="T17" fmla="*/ 14 h 122"/>
                <a:gd name="T18" fmla="*/ 38 w 137"/>
                <a:gd name="T19" fmla="*/ 23 h 122"/>
                <a:gd name="T20" fmla="*/ 28 w 137"/>
                <a:gd name="T21" fmla="*/ 23 h 122"/>
                <a:gd name="T22" fmla="*/ 20 w 137"/>
                <a:gd name="T23" fmla="*/ 14 h 122"/>
                <a:gd name="T24" fmla="*/ 20 w 137"/>
                <a:gd name="T25" fmla="*/ 0 h 122"/>
                <a:gd name="T26" fmla="*/ 16 w 137"/>
                <a:gd name="T27" fmla="*/ 0 h 122"/>
                <a:gd name="T28" fmla="*/ 0 w 137"/>
                <a:gd name="T29" fmla="*/ 16 h 122"/>
                <a:gd name="T30" fmla="*/ 0 w 137"/>
                <a:gd name="T31" fmla="*/ 46 h 122"/>
                <a:gd name="T32" fmla="*/ 0 w 137"/>
                <a:gd name="T33" fmla="*/ 106 h 122"/>
                <a:gd name="T34" fmla="*/ 16 w 137"/>
                <a:gd name="T35" fmla="*/ 122 h 122"/>
                <a:gd name="T36" fmla="*/ 121 w 137"/>
                <a:gd name="T37" fmla="*/ 122 h 122"/>
                <a:gd name="T38" fmla="*/ 137 w 137"/>
                <a:gd name="T39" fmla="*/ 106 h 122"/>
                <a:gd name="T40" fmla="*/ 137 w 137"/>
                <a:gd name="T41" fmla="*/ 46 h 122"/>
                <a:gd name="T42" fmla="*/ 137 w 137"/>
                <a:gd name="T43" fmla="*/ 16 h 122"/>
                <a:gd name="T44" fmla="*/ 121 w 137"/>
                <a:gd name="T45" fmla="*/ 0 h 122"/>
                <a:gd name="T46" fmla="*/ 127 w 137"/>
                <a:gd name="T47" fmla="*/ 106 h 122"/>
                <a:gd name="T48" fmla="*/ 121 w 137"/>
                <a:gd name="T49" fmla="*/ 112 h 122"/>
                <a:gd name="T50" fmla="*/ 16 w 137"/>
                <a:gd name="T51" fmla="*/ 112 h 122"/>
                <a:gd name="T52" fmla="*/ 10 w 137"/>
                <a:gd name="T53" fmla="*/ 106 h 122"/>
                <a:gd name="T54" fmla="*/ 10 w 137"/>
                <a:gd name="T55" fmla="*/ 46 h 122"/>
                <a:gd name="T56" fmla="*/ 127 w 137"/>
                <a:gd name="T57" fmla="*/ 46 h 122"/>
                <a:gd name="T58" fmla="*/ 127 w 137"/>
                <a:gd name="T59" fmla="*/ 10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22">
                  <a:moveTo>
                    <a:pt x="121" y="0"/>
                  </a:moveTo>
                  <a:cubicBezTo>
                    <a:pt x="117" y="0"/>
                    <a:pt x="117" y="0"/>
                    <a:pt x="117" y="0"/>
                  </a:cubicBezTo>
                  <a:cubicBezTo>
                    <a:pt x="117" y="14"/>
                    <a:pt x="117" y="14"/>
                    <a:pt x="117" y="14"/>
                  </a:cubicBezTo>
                  <a:cubicBezTo>
                    <a:pt x="117" y="19"/>
                    <a:pt x="113" y="23"/>
                    <a:pt x="109" y="23"/>
                  </a:cubicBezTo>
                  <a:cubicBezTo>
                    <a:pt x="99" y="23"/>
                    <a:pt x="99" y="23"/>
                    <a:pt x="99" y="23"/>
                  </a:cubicBezTo>
                  <a:cubicBezTo>
                    <a:pt x="94" y="23"/>
                    <a:pt x="90" y="19"/>
                    <a:pt x="90" y="14"/>
                  </a:cubicBezTo>
                  <a:cubicBezTo>
                    <a:pt x="90" y="0"/>
                    <a:pt x="90" y="0"/>
                    <a:pt x="90" y="0"/>
                  </a:cubicBezTo>
                  <a:cubicBezTo>
                    <a:pt x="46" y="0"/>
                    <a:pt x="46" y="0"/>
                    <a:pt x="46" y="0"/>
                  </a:cubicBezTo>
                  <a:cubicBezTo>
                    <a:pt x="46" y="14"/>
                    <a:pt x="46" y="14"/>
                    <a:pt x="46" y="14"/>
                  </a:cubicBezTo>
                  <a:cubicBezTo>
                    <a:pt x="46" y="19"/>
                    <a:pt x="42" y="23"/>
                    <a:pt x="38" y="23"/>
                  </a:cubicBezTo>
                  <a:cubicBezTo>
                    <a:pt x="28" y="23"/>
                    <a:pt x="28" y="23"/>
                    <a:pt x="28" y="23"/>
                  </a:cubicBezTo>
                  <a:cubicBezTo>
                    <a:pt x="23" y="23"/>
                    <a:pt x="20" y="19"/>
                    <a:pt x="20" y="14"/>
                  </a:cubicBezTo>
                  <a:cubicBezTo>
                    <a:pt x="20" y="0"/>
                    <a:pt x="20" y="0"/>
                    <a:pt x="20" y="0"/>
                  </a:cubicBezTo>
                  <a:cubicBezTo>
                    <a:pt x="16" y="0"/>
                    <a:pt x="16" y="0"/>
                    <a:pt x="16" y="0"/>
                  </a:cubicBezTo>
                  <a:cubicBezTo>
                    <a:pt x="7" y="0"/>
                    <a:pt x="0" y="7"/>
                    <a:pt x="0" y="16"/>
                  </a:cubicBezTo>
                  <a:cubicBezTo>
                    <a:pt x="0" y="46"/>
                    <a:pt x="0" y="46"/>
                    <a:pt x="0" y="46"/>
                  </a:cubicBezTo>
                  <a:cubicBezTo>
                    <a:pt x="0" y="106"/>
                    <a:pt x="0" y="106"/>
                    <a:pt x="0" y="106"/>
                  </a:cubicBezTo>
                  <a:cubicBezTo>
                    <a:pt x="0" y="115"/>
                    <a:pt x="7" y="122"/>
                    <a:pt x="16" y="122"/>
                  </a:cubicBezTo>
                  <a:cubicBezTo>
                    <a:pt x="121" y="122"/>
                    <a:pt x="121" y="122"/>
                    <a:pt x="121" y="122"/>
                  </a:cubicBezTo>
                  <a:cubicBezTo>
                    <a:pt x="129" y="122"/>
                    <a:pt x="137" y="115"/>
                    <a:pt x="137" y="106"/>
                  </a:cubicBezTo>
                  <a:cubicBezTo>
                    <a:pt x="137" y="46"/>
                    <a:pt x="137" y="46"/>
                    <a:pt x="137" y="46"/>
                  </a:cubicBezTo>
                  <a:cubicBezTo>
                    <a:pt x="137" y="16"/>
                    <a:pt x="137" y="16"/>
                    <a:pt x="137" y="16"/>
                  </a:cubicBezTo>
                  <a:cubicBezTo>
                    <a:pt x="137" y="7"/>
                    <a:pt x="129" y="0"/>
                    <a:pt x="121" y="0"/>
                  </a:cubicBezTo>
                  <a:close/>
                  <a:moveTo>
                    <a:pt x="127" y="106"/>
                  </a:moveTo>
                  <a:cubicBezTo>
                    <a:pt x="127" y="109"/>
                    <a:pt x="124" y="112"/>
                    <a:pt x="121" y="112"/>
                  </a:cubicBezTo>
                  <a:cubicBezTo>
                    <a:pt x="16" y="112"/>
                    <a:pt x="16" y="112"/>
                    <a:pt x="16" y="112"/>
                  </a:cubicBezTo>
                  <a:cubicBezTo>
                    <a:pt x="13" y="112"/>
                    <a:pt x="10" y="109"/>
                    <a:pt x="10" y="106"/>
                  </a:cubicBezTo>
                  <a:cubicBezTo>
                    <a:pt x="10" y="46"/>
                    <a:pt x="10" y="46"/>
                    <a:pt x="10" y="46"/>
                  </a:cubicBezTo>
                  <a:cubicBezTo>
                    <a:pt x="127" y="46"/>
                    <a:pt x="127" y="46"/>
                    <a:pt x="127" y="46"/>
                  </a:cubicBezTo>
                  <a:lnTo>
                    <a:pt x="127"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ea"/>
              </a:endParaRPr>
            </a:p>
          </p:txBody>
        </p:sp>
      </p:grpSp>
      <p:sp>
        <p:nvSpPr>
          <p:cNvPr id="2" name="标题 1"/>
          <p:cNvSpPr>
            <a:spLocks noGrp="1"/>
          </p:cNvSpPr>
          <p:nvPr>
            <p:ph type="title"/>
          </p:nvPr>
        </p:nvSpPr>
        <p:spPr/>
        <p:txBody>
          <a:bodyPr/>
          <a:lstStyle/>
          <a:p>
            <a:r>
              <a:rPr lang="zh-CN" altLang="en-US"/>
              <a:t>单击此处添加标题</a:t>
            </a:r>
          </a:p>
        </p:txBody>
      </p:sp>
    </p:spTree>
    <p:extLst>
      <p:ext uri="{BB962C8B-B14F-4D97-AF65-F5344CB8AC3E}">
        <p14:creationId xmlns:p14="http://schemas.microsoft.com/office/powerpoint/2010/main" val="212518952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p15="http://schemas.microsoft.com/office/powerpoint/2012/main" xmlns="">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p:cTn id="12" dur="500" fill="hold"/>
                                        <p:tgtEl>
                                          <p:spTgt spid="63"/>
                                        </p:tgtEl>
                                        <p:attrNameLst>
                                          <p:attrName>ppt_w</p:attrName>
                                        </p:attrNameLst>
                                      </p:cBhvr>
                                      <p:tavLst>
                                        <p:tav tm="0">
                                          <p:val>
                                            <p:fltVal val="0"/>
                                          </p:val>
                                        </p:tav>
                                        <p:tav tm="100000">
                                          <p:val>
                                            <p:strVal val="#ppt_w"/>
                                          </p:val>
                                        </p:tav>
                                      </p:tavLst>
                                    </p:anim>
                                    <p:anim calcmode="lin" valueType="num">
                                      <p:cBhvr>
                                        <p:cTn id="13" dur="500" fill="hold"/>
                                        <p:tgtEl>
                                          <p:spTgt spid="63"/>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slide(fromBottom)">
                                      <p:cBhvr>
                                        <p:cTn id="17" dur="500"/>
                                        <p:tgtEl>
                                          <p:spTgt spid="76"/>
                                        </p:tgtEl>
                                      </p:cBhvr>
                                    </p:animEffect>
                                  </p:childTnLst>
                                </p:cTn>
                              </p:par>
                            </p:childTnLst>
                          </p:cTn>
                        </p:par>
                        <p:par>
                          <p:cTn id="18" fill="hold" nodeType="afterGroup">
                            <p:stCondLst>
                              <p:cond delay="1500"/>
                            </p:stCondLst>
                            <p:childTnLst>
                              <p:par>
                                <p:cTn id="19" presetID="12" presetClass="entr" presetSubtype="4" fill="hold" nodeType="afterEffect">
                                  <p:stCondLst>
                                    <p:cond delay="0"/>
                                  </p:stCondLst>
                                  <p:childTnLst>
                                    <p:set>
                                      <p:cBhvr>
                                        <p:cTn id="20" dur="1" fill="hold">
                                          <p:stCondLst>
                                            <p:cond delay="0"/>
                                          </p:stCondLst>
                                        </p:cTn>
                                        <p:tgtEl>
                                          <p:spTgt spid="86"/>
                                        </p:tgtEl>
                                        <p:attrNameLst>
                                          <p:attrName>style.visibility</p:attrName>
                                        </p:attrNameLst>
                                      </p:cBhvr>
                                      <p:to>
                                        <p:strVal val="visible"/>
                                      </p:to>
                                    </p:set>
                                    <p:animEffect transition="in" filter="slide(fromBottom)">
                                      <p:cBhvr>
                                        <p:cTn id="21" dur="500"/>
                                        <p:tgtEl>
                                          <p:spTgt spid="86"/>
                                        </p:tgtEl>
                                      </p:cBhvr>
                                    </p:animEffect>
                                  </p:childTnLst>
                                </p:cTn>
                              </p:par>
                            </p:childTnLst>
                          </p:cTn>
                        </p:par>
                        <p:par>
                          <p:cTn id="22" fill="hold" nodeType="afterGroup">
                            <p:stCondLst>
                              <p:cond delay="2000"/>
                            </p:stCondLst>
                            <p:childTnLst>
                              <p:par>
                                <p:cTn id="23" presetID="2" presetClass="entr" presetSubtype="4" accel="50000" decel="50000" fill="hold" grpId="0" nodeType="after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additive="base">
                                        <p:cTn id="25" dur="500" fill="hold"/>
                                        <p:tgtEl>
                                          <p:spTgt spid="53"/>
                                        </p:tgtEl>
                                        <p:attrNameLst>
                                          <p:attrName>ppt_x</p:attrName>
                                        </p:attrNameLst>
                                      </p:cBhvr>
                                      <p:tavLst>
                                        <p:tav tm="0">
                                          <p:val>
                                            <p:strVal val="#ppt_x"/>
                                          </p:val>
                                        </p:tav>
                                        <p:tav tm="100000">
                                          <p:val>
                                            <p:strVal val="#ppt_x"/>
                                          </p:val>
                                        </p:tav>
                                      </p:tavLst>
                                    </p:anim>
                                    <p:anim calcmode="lin" valueType="num">
                                      <p:cBhvr additive="base">
                                        <p:cTn id="26" dur="500" fill="hold"/>
                                        <p:tgtEl>
                                          <p:spTgt spid="53"/>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2500"/>
                            </p:stCondLst>
                            <p:childTnLst>
                              <p:par>
                                <p:cTn id="28" presetID="23" presetClass="entr" presetSubtype="16" fill="hold" grpId="0"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fltVal val="0"/>
                                          </p:val>
                                        </p:tav>
                                        <p:tav tm="100000">
                                          <p:val>
                                            <p:strVal val="#ppt_h"/>
                                          </p:val>
                                        </p:tav>
                                      </p:tavLst>
                                    </p:anim>
                                  </p:childTnLst>
                                </p:cTn>
                              </p:par>
                            </p:childTnLst>
                          </p:cTn>
                        </p:par>
                        <p:par>
                          <p:cTn id="32" fill="hold" nodeType="afterGroup">
                            <p:stCondLst>
                              <p:cond delay="3000"/>
                            </p:stCondLst>
                            <p:childTnLst>
                              <p:par>
                                <p:cTn id="33" presetID="12" presetClass="entr" presetSubtype="4" fill="hold" grpId="0"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slide(fromBottom)">
                                      <p:cBhvr>
                                        <p:cTn id="35" dur="500"/>
                                        <p:tgtEl>
                                          <p:spTgt spid="78"/>
                                        </p:tgtEl>
                                      </p:cBhvr>
                                    </p:animEffect>
                                  </p:childTnLst>
                                </p:cTn>
                              </p:par>
                            </p:childTnLst>
                          </p:cTn>
                        </p:par>
                        <p:par>
                          <p:cTn id="36" fill="hold" nodeType="afterGroup">
                            <p:stCondLst>
                              <p:cond delay="3500"/>
                            </p:stCondLst>
                            <p:childTnLst>
                              <p:par>
                                <p:cTn id="37" presetID="12" presetClass="entr" presetSubtype="4" fill="hold"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slide(fromBottom)">
                                      <p:cBhvr>
                                        <p:cTn id="39" dur="500"/>
                                        <p:tgtEl>
                                          <p:spTgt spid="93"/>
                                        </p:tgtEl>
                                      </p:cBhvr>
                                    </p:animEffect>
                                  </p:childTnLst>
                                </p:cTn>
                              </p:par>
                            </p:childTnLst>
                          </p:cTn>
                        </p:par>
                        <p:par>
                          <p:cTn id="40" fill="hold" nodeType="afterGroup">
                            <p:stCondLst>
                              <p:cond delay="4000"/>
                            </p:stCondLst>
                            <p:childTnLst>
                              <p:par>
                                <p:cTn id="41" presetID="2" presetClass="entr" presetSubtype="1" accel="50000" decel="5000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ppt_x"/>
                                          </p:val>
                                        </p:tav>
                                        <p:tav tm="100000">
                                          <p:val>
                                            <p:strVal val="#ppt_x"/>
                                          </p:val>
                                        </p:tav>
                                      </p:tavLst>
                                    </p:anim>
                                    <p:anim calcmode="lin" valueType="num">
                                      <p:cBhvr additive="base">
                                        <p:cTn id="44" dur="500" fill="hold"/>
                                        <p:tgtEl>
                                          <p:spTgt spid="54"/>
                                        </p:tgtEl>
                                        <p:attrNameLst>
                                          <p:attrName>ppt_y</p:attrName>
                                        </p:attrNameLst>
                                      </p:cBhvr>
                                      <p:tavLst>
                                        <p:tav tm="0">
                                          <p:val>
                                            <p:strVal val="0-#ppt_h/2"/>
                                          </p:val>
                                        </p:tav>
                                        <p:tav tm="100000">
                                          <p:val>
                                            <p:strVal val="#ppt_y"/>
                                          </p:val>
                                        </p:tav>
                                      </p:tavLst>
                                    </p:anim>
                                  </p:childTnLst>
                                </p:cTn>
                              </p:par>
                            </p:childTnLst>
                          </p:cTn>
                        </p:par>
                        <p:par>
                          <p:cTn id="45" fill="hold" nodeType="afterGroup">
                            <p:stCondLst>
                              <p:cond delay="4500"/>
                            </p:stCondLst>
                            <p:childTnLst>
                              <p:par>
                                <p:cTn id="46" presetID="2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childTnLst>
                                </p:cTn>
                              </p:par>
                            </p:childTnLst>
                          </p:cTn>
                        </p:par>
                        <p:par>
                          <p:cTn id="50" fill="hold" nodeType="afterGroup">
                            <p:stCondLst>
                              <p:cond delay="5000"/>
                            </p:stCondLst>
                            <p:childTnLst>
                              <p:par>
                                <p:cTn id="51" presetID="12" presetClass="entr" presetSubtype="4" fill="hold" grpId="0" nodeType="afterEffect">
                                  <p:stCondLst>
                                    <p:cond delay="0"/>
                                  </p:stCondLst>
                                  <p:childTnLst>
                                    <p:set>
                                      <p:cBhvr>
                                        <p:cTn id="52" dur="1" fill="hold">
                                          <p:stCondLst>
                                            <p:cond delay="0"/>
                                          </p:stCondLst>
                                        </p:cTn>
                                        <p:tgtEl>
                                          <p:spTgt spid="79"/>
                                        </p:tgtEl>
                                        <p:attrNameLst>
                                          <p:attrName>style.visibility</p:attrName>
                                        </p:attrNameLst>
                                      </p:cBhvr>
                                      <p:to>
                                        <p:strVal val="visible"/>
                                      </p:to>
                                    </p:set>
                                    <p:animEffect transition="in" filter="slide(fromBottom)">
                                      <p:cBhvr>
                                        <p:cTn id="53" dur="500"/>
                                        <p:tgtEl>
                                          <p:spTgt spid="79"/>
                                        </p:tgtEl>
                                      </p:cBhvr>
                                    </p:animEffect>
                                  </p:childTnLst>
                                </p:cTn>
                              </p:par>
                            </p:childTnLst>
                          </p:cTn>
                        </p:par>
                        <p:par>
                          <p:cTn id="54" fill="hold" nodeType="afterGroup">
                            <p:stCondLst>
                              <p:cond delay="5500"/>
                            </p:stCondLst>
                            <p:childTnLst>
                              <p:par>
                                <p:cTn id="55" presetID="12" presetClass="entr" presetSubtype="4" fill="hold" nodeType="afterEffect">
                                  <p:stCondLst>
                                    <p:cond delay="0"/>
                                  </p:stCondLst>
                                  <p:childTnLst>
                                    <p:set>
                                      <p:cBhvr>
                                        <p:cTn id="56" dur="1" fill="hold">
                                          <p:stCondLst>
                                            <p:cond delay="0"/>
                                          </p:stCondLst>
                                        </p:cTn>
                                        <p:tgtEl>
                                          <p:spTgt spid="99"/>
                                        </p:tgtEl>
                                        <p:attrNameLst>
                                          <p:attrName>style.visibility</p:attrName>
                                        </p:attrNameLst>
                                      </p:cBhvr>
                                      <p:to>
                                        <p:strVal val="visible"/>
                                      </p:to>
                                    </p:set>
                                    <p:animEffect transition="in" filter="slide(fromBottom)">
                                      <p:cBhvr>
                                        <p:cTn id="57" dur="500"/>
                                        <p:tgtEl>
                                          <p:spTgt spid="99"/>
                                        </p:tgtEl>
                                      </p:cBhvr>
                                    </p:animEffect>
                                  </p:childTnLst>
                                </p:cTn>
                              </p:par>
                            </p:childTnLst>
                          </p:cTn>
                        </p:par>
                        <p:par>
                          <p:cTn id="58" fill="hold" nodeType="afterGroup">
                            <p:stCondLst>
                              <p:cond delay="6000"/>
                            </p:stCondLst>
                            <p:childTnLst>
                              <p:par>
                                <p:cTn id="59" presetID="2" presetClass="entr" presetSubtype="4" accel="50000" decel="50000"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ppt_x"/>
                                          </p:val>
                                        </p:tav>
                                        <p:tav tm="100000">
                                          <p:val>
                                            <p:strVal val="#ppt_x"/>
                                          </p:val>
                                        </p:tav>
                                      </p:tavLst>
                                    </p:anim>
                                    <p:anim calcmode="lin" valueType="num">
                                      <p:cBhvr additive="base">
                                        <p:cTn id="62" dur="500" fill="hold"/>
                                        <p:tgtEl>
                                          <p:spTgt spid="55"/>
                                        </p:tgtEl>
                                        <p:attrNameLst>
                                          <p:attrName>ppt_y</p:attrName>
                                        </p:attrNameLst>
                                      </p:cBhvr>
                                      <p:tavLst>
                                        <p:tav tm="0">
                                          <p:val>
                                            <p:strVal val="1+#ppt_h/2"/>
                                          </p:val>
                                        </p:tav>
                                        <p:tav tm="100000">
                                          <p:val>
                                            <p:strVal val="#ppt_y"/>
                                          </p:val>
                                        </p:tav>
                                      </p:tavLst>
                                    </p:anim>
                                  </p:childTnLst>
                                </p:cTn>
                              </p:par>
                            </p:childTnLst>
                          </p:cTn>
                        </p:par>
                        <p:par>
                          <p:cTn id="63" fill="hold" nodeType="afterGroup">
                            <p:stCondLst>
                              <p:cond delay="6500"/>
                            </p:stCondLst>
                            <p:childTnLst>
                              <p:par>
                                <p:cTn id="64" presetID="23" presetClass="entr" presetSubtype="16"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p:cTn id="66" dur="500" fill="hold"/>
                                        <p:tgtEl>
                                          <p:spTgt spid="66"/>
                                        </p:tgtEl>
                                        <p:attrNameLst>
                                          <p:attrName>ppt_w</p:attrName>
                                        </p:attrNameLst>
                                      </p:cBhvr>
                                      <p:tavLst>
                                        <p:tav tm="0">
                                          <p:val>
                                            <p:fltVal val="0"/>
                                          </p:val>
                                        </p:tav>
                                        <p:tav tm="100000">
                                          <p:val>
                                            <p:strVal val="#ppt_w"/>
                                          </p:val>
                                        </p:tav>
                                      </p:tavLst>
                                    </p:anim>
                                    <p:anim calcmode="lin" valueType="num">
                                      <p:cBhvr>
                                        <p:cTn id="67" dur="500" fill="hold"/>
                                        <p:tgtEl>
                                          <p:spTgt spid="66"/>
                                        </p:tgtEl>
                                        <p:attrNameLst>
                                          <p:attrName>ppt_h</p:attrName>
                                        </p:attrNameLst>
                                      </p:cBhvr>
                                      <p:tavLst>
                                        <p:tav tm="0">
                                          <p:val>
                                            <p:fltVal val="0"/>
                                          </p:val>
                                        </p:tav>
                                        <p:tav tm="100000">
                                          <p:val>
                                            <p:strVal val="#ppt_h"/>
                                          </p:val>
                                        </p:tav>
                                      </p:tavLst>
                                    </p:anim>
                                  </p:childTnLst>
                                </p:cTn>
                              </p:par>
                            </p:childTnLst>
                          </p:cTn>
                        </p:par>
                        <p:par>
                          <p:cTn id="68" fill="hold" nodeType="afterGroup">
                            <p:stCondLst>
                              <p:cond delay="7000"/>
                            </p:stCondLst>
                            <p:childTnLst>
                              <p:par>
                                <p:cTn id="69" presetID="12" presetClass="entr" presetSubtype="4" fill="hold" grpId="0" nodeType="afterEffect">
                                  <p:stCondLst>
                                    <p:cond delay="0"/>
                                  </p:stCondLst>
                                  <p:childTnLst>
                                    <p:set>
                                      <p:cBhvr>
                                        <p:cTn id="70" dur="1" fill="hold">
                                          <p:stCondLst>
                                            <p:cond delay="0"/>
                                          </p:stCondLst>
                                        </p:cTn>
                                        <p:tgtEl>
                                          <p:spTgt spid="82"/>
                                        </p:tgtEl>
                                        <p:attrNameLst>
                                          <p:attrName>style.visibility</p:attrName>
                                        </p:attrNameLst>
                                      </p:cBhvr>
                                      <p:to>
                                        <p:strVal val="visible"/>
                                      </p:to>
                                    </p:set>
                                    <p:animEffect transition="in" filter="slide(fromBottom)">
                                      <p:cBhvr>
                                        <p:cTn id="71" dur="500"/>
                                        <p:tgtEl>
                                          <p:spTgt spid="82"/>
                                        </p:tgtEl>
                                      </p:cBhvr>
                                    </p:animEffect>
                                  </p:childTnLst>
                                </p:cTn>
                              </p:par>
                            </p:childTnLst>
                          </p:cTn>
                        </p:par>
                        <p:par>
                          <p:cTn id="72" fill="hold" nodeType="afterGroup">
                            <p:stCondLst>
                              <p:cond delay="7500"/>
                            </p:stCondLst>
                            <p:childTnLst>
                              <p:par>
                                <p:cTn id="73" presetID="12" presetClass="entr" presetSubtype="4" fill="hold" nodeType="afterEffect">
                                  <p:stCondLst>
                                    <p:cond delay="0"/>
                                  </p:stCondLst>
                                  <p:childTnLst>
                                    <p:set>
                                      <p:cBhvr>
                                        <p:cTn id="74" dur="1" fill="hold">
                                          <p:stCondLst>
                                            <p:cond delay="0"/>
                                          </p:stCondLst>
                                        </p:cTn>
                                        <p:tgtEl>
                                          <p:spTgt spid="102"/>
                                        </p:tgtEl>
                                        <p:attrNameLst>
                                          <p:attrName>style.visibility</p:attrName>
                                        </p:attrNameLst>
                                      </p:cBhvr>
                                      <p:to>
                                        <p:strVal val="visible"/>
                                      </p:to>
                                    </p:set>
                                    <p:animEffect transition="in" filter="slide(fromBottom)">
                                      <p:cBhvr>
                                        <p:cTn id="75" dur="500"/>
                                        <p:tgtEl>
                                          <p:spTgt spid="102"/>
                                        </p:tgtEl>
                                      </p:cBhvr>
                                    </p:animEffect>
                                  </p:childTnLst>
                                </p:cTn>
                              </p:par>
                            </p:childTnLst>
                          </p:cTn>
                        </p:par>
                        <p:par>
                          <p:cTn id="76" fill="hold" nodeType="afterGroup">
                            <p:stCondLst>
                              <p:cond delay="8000"/>
                            </p:stCondLst>
                            <p:childTnLst>
                              <p:par>
                                <p:cTn id="77" presetID="2" presetClass="entr" presetSubtype="1" accel="50000" decel="50000" fill="hold" grpId="0" nodeType="afterEffect">
                                  <p:stCondLst>
                                    <p:cond delay="0"/>
                                  </p:stCondLst>
                                  <p:childTnLst>
                                    <p:set>
                                      <p:cBhvr>
                                        <p:cTn id="78" dur="1" fill="hold">
                                          <p:stCondLst>
                                            <p:cond delay="0"/>
                                          </p:stCondLst>
                                        </p:cTn>
                                        <p:tgtEl>
                                          <p:spTgt spid="56"/>
                                        </p:tgtEl>
                                        <p:attrNameLst>
                                          <p:attrName>style.visibility</p:attrName>
                                        </p:attrNameLst>
                                      </p:cBhvr>
                                      <p:to>
                                        <p:strVal val="visible"/>
                                      </p:to>
                                    </p:set>
                                    <p:anim calcmode="lin" valueType="num">
                                      <p:cBhvr additive="base">
                                        <p:cTn id="79" dur="500" fill="hold"/>
                                        <p:tgtEl>
                                          <p:spTgt spid="56"/>
                                        </p:tgtEl>
                                        <p:attrNameLst>
                                          <p:attrName>ppt_x</p:attrName>
                                        </p:attrNameLst>
                                      </p:cBhvr>
                                      <p:tavLst>
                                        <p:tav tm="0">
                                          <p:val>
                                            <p:strVal val="#ppt_x"/>
                                          </p:val>
                                        </p:tav>
                                        <p:tav tm="100000">
                                          <p:val>
                                            <p:strVal val="#ppt_x"/>
                                          </p:val>
                                        </p:tav>
                                      </p:tavLst>
                                    </p:anim>
                                    <p:anim calcmode="lin" valueType="num">
                                      <p:cBhvr additive="base">
                                        <p:cTn id="80" dur="500" fill="hold"/>
                                        <p:tgtEl>
                                          <p:spTgt spid="56"/>
                                        </p:tgtEl>
                                        <p:attrNameLst>
                                          <p:attrName>ppt_y</p:attrName>
                                        </p:attrNameLst>
                                      </p:cBhvr>
                                      <p:tavLst>
                                        <p:tav tm="0">
                                          <p:val>
                                            <p:strVal val="0-#ppt_h/2"/>
                                          </p:val>
                                        </p:tav>
                                        <p:tav tm="100000">
                                          <p:val>
                                            <p:strVal val="#ppt_y"/>
                                          </p:val>
                                        </p:tav>
                                      </p:tavLst>
                                    </p:anim>
                                  </p:childTnLst>
                                </p:cTn>
                              </p:par>
                            </p:childTnLst>
                          </p:cTn>
                        </p:par>
                        <p:par>
                          <p:cTn id="81" fill="hold" nodeType="afterGroup">
                            <p:stCondLst>
                              <p:cond delay="8500"/>
                            </p:stCondLst>
                            <p:childTnLst>
                              <p:par>
                                <p:cTn id="82" presetID="23" presetClass="entr" presetSubtype="16" fill="hold" grpId="0"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childTnLst>
                                </p:cTn>
                              </p:par>
                            </p:childTnLst>
                          </p:cTn>
                        </p:par>
                        <p:par>
                          <p:cTn id="86" fill="hold" nodeType="afterGroup">
                            <p:stCondLst>
                              <p:cond delay="9000"/>
                            </p:stCondLst>
                            <p:childTnLst>
                              <p:par>
                                <p:cTn id="87" presetID="12" presetClass="entr" presetSubtype="4" fill="hold" grpId="0" nodeType="afterEffect">
                                  <p:stCondLst>
                                    <p:cond delay="0"/>
                                  </p:stCondLst>
                                  <p:childTnLst>
                                    <p:set>
                                      <p:cBhvr>
                                        <p:cTn id="88" dur="1" fill="hold">
                                          <p:stCondLst>
                                            <p:cond delay="0"/>
                                          </p:stCondLst>
                                        </p:cTn>
                                        <p:tgtEl>
                                          <p:spTgt spid="83"/>
                                        </p:tgtEl>
                                        <p:attrNameLst>
                                          <p:attrName>style.visibility</p:attrName>
                                        </p:attrNameLst>
                                      </p:cBhvr>
                                      <p:to>
                                        <p:strVal val="visible"/>
                                      </p:to>
                                    </p:set>
                                    <p:animEffect transition="in" filter="slide(fromBottom)">
                                      <p:cBhvr>
                                        <p:cTn id="89" dur="500"/>
                                        <p:tgtEl>
                                          <p:spTgt spid="83"/>
                                        </p:tgtEl>
                                      </p:cBhvr>
                                    </p:animEffect>
                                  </p:childTnLst>
                                </p:cTn>
                              </p:par>
                            </p:childTnLst>
                          </p:cTn>
                        </p:par>
                        <p:par>
                          <p:cTn id="90" fill="hold" nodeType="afterGroup">
                            <p:stCondLst>
                              <p:cond delay="9500"/>
                            </p:stCondLst>
                            <p:childTnLst>
                              <p:par>
                                <p:cTn id="91" presetID="12" presetClass="entr" presetSubtype="4" fill="hold" nodeType="afterEffect">
                                  <p:stCondLst>
                                    <p:cond delay="0"/>
                                  </p:stCondLst>
                                  <p:childTnLst>
                                    <p:set>
                                      <p:cBhvr>
                                        <p:cTn id="92" dur="1" fill="hold">
                                          <p:stCondLst>
                                            <p:cond delay="0"/>
                                          </p:stCondLst>
                                        </p:cTn>
                                        <p:tgtEl>
                                          <p:spTgt spid="105"/>
                                        </p:tgtEl>
                                        <p:attrNameLst>
                                          <p:attrName>style.visibility</p:attrName>
                                        </p:attrNameLst>
                                      </p:cBhvr>
                                      <p:to>
                                        <p:strVal val="visible"/>
                                      </p:to>
                                    </p:set>
                                    <p:animEffect transition="in" filter="slide(fromBottom)">
                                      <p:cBhvr>
                                        <p:cTn id="93" dur="500"/>
                                        <p:tgtEl>
                                          <p:spTgt spid="105"/>
                                        </p:tgtEl>
                                      </p:cBhvr>
                                    </p:animEffect>
                                  </p:childTnLst>
                                </p:cTn>
                              </p:par>
                            </p:childTnLst>
                          </p:cTn>
                        </p:par>
                        <p:par>
                          <p:cTn id="94" fill="hold" nodeType="afterGroup">
                            <p:stCondLst>
                              <p:cond delay="10000"/>
                            </p:stCondLst>
                            <p:childTnLst>
                              <p:par>
                                <p:cTn id="95" presetID="18" presetClass="entr" presetSubtype="3" fill="hold" nodeType="afterEffect">
                                  <p:stCondLst>
                                    <p:cond delay="0"/>
                                  </p:stCondLst>
                                  <p:childTnLst>
                                    <p:set>
                                      <p:cBhvr>
                                        <p:cTn id="96" dur="1" fill="hold">
                                          <p:stCondLst>
                                            <p:cond delay="0"/>
                                          </p:stCondLst>
                                        </p:cTn>
                                        <p:tgtEl>
                                          <p:spTgt spid="109"/>
                                        </p:tgtEl>
                                        <p:attrNameLst>
                                          <p:attrName>style.visibility</p:attrName>
                                        </p:attrNameLst>
                                      </p:cBhvr>
                                      <p:to>
                                        <p:strVal val="visible"/>
                                      </p:to>
                                    </p:set>
                                    <p:animEffect transition="in" filter="strips(upRight)">
                                      <p:cBhvr>
                                        <p:cTn id="97" dur="500"/>
                                        <p:tgtEl>
                                          <p:spTgt spid="109"/>
                                        </p:tgtEl>
                                      </p:cBhvr>
                                    </p:animEffect>
                                  </p:childTnLst>
                                </p:cTn>
                              </p:par>
                            </p:childTnLst>
                          </p:cTn>
                        </p:par>
                        <p:par>
                          <p:cTn id="98" fill="hold" nodeType="afterGroup">
                            <p:stCondLst>
                              <p:cond delay="10500"/>
                            </p:stCondLst>
                            <p:childTnLst>
                              <p:par>
                                <p:cTn id="99" presetID="10" presetClass="entr" presetSubtype="0" fill="hold" grpId="0" nodeType="afterEffect">
                                  <p:stCondLst>
                                    <p:cond delay="0"/>
                                  </p:stCondLst>
                                  <p:childTnLst>
                                    <p:set>
                                      <p:cBhvr>
                                        <p:cTn id="100" dur="1" fill="hold">
                                          <p:stCondLst>
                                            <p:cond delay="0"/>
                                          </p:stCondLst>
                                        </p:cTn>
                                        <p:tgtEl>
                                          <p:spTgt spid="108"/>
                                        </p:tgtEl>
                                        <p:attrNameLst>
                                          <p:attrName>style.visibility</p:attrName>
                                        </p:attrNameLst>
                                      </p:cBhvr>
                                      <p:to>
                                        <p:strVal val="visible"/>
                                      </p:to>
                                    </p:set>
                                    <p:animEffect transition="in" filter="fade">
                                      <p:cBhvr>
                                        <p:cTn id="101" dur="500"/>
                                        <p:tgtEl>
                                          <p:spTgt spid="108"/>
                                        </p:tgtEl>
                                      </p:cBhvr>
                                    </p:animEffect>
                                  </p:childTnLst>
                                </p:cTn>
                              </p:par>
                            </p:childTnLst>
                          </p:cTn>
                        </p:par>
                        <p:par>
                          <p:cTn id="102" fill="hold" nodeType="afterGroup">
                            <p:stCondLst>
                              <p:cond delay="11000"/>
                            </p:stCondLst>
                            <p:childTnLst>
                              <p:par>
                                <p:cTn id="103" presetID="23" presetClass="entr" presetSubtype="16" fill="hold" grpId="0" nodeType="after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p:cTn id="105" dur="500" fill="hold"/>
                                        <p:tgtEl>
                                          <p:spTgt spid="37"/>
                                        </p:tgtEl>
                                        <p:attrNameLst>
                                          <p:attrName>ppt_w</p:attrName>
                                        </p:attrNameLst>
                                      </p:cBhvr>
                                      <p:tavLst>
                                        <p:tav tm="0">
                                          <p:val>
                                            <p:fltVal val="0"/>
                                          </p:val>
                                        </p:tav>
                                        <p:tav tm="100000">
                                          <p:val>
                                            <p:strVal val="#ppt_w"/>
                                          </p:val>
                                        </p:tav>
                                      </p:tavLst>
                                    </p:anim>
                                    <p:anim calcmode="lin" valueType="num">
                                      <p:cBhvr>
                                        <p:cTn id="106" dur="500" fill="hold"/>
                                        <p:tgtEl>
                                          <p:spTgt spid="37"/>
                                        </p:tgtEl>
                                        <p:attrNameLst>
                                          <p:attrName>ppt_h</p:attrName>
                                        </p:attrNameLst>
                                      </p:cBhvr>
                                      <p:tavLst>
                                        <p:tav tm="0">
                                          <p:val>
                                            <p:fltVal val="0"/>
                                          </p:val>
                                        </p:tav>
                                        <p:tav tm="100000">
                                          <p:val>
                                            <p:strVal val="#ppt_h"/>
                                          </p:val>
                                        </p:tav>
                                      </p:tavLst>
                                    </p:anim>
                                  </p:childTnLst>
                                </p:cTn>
                              </p:par>
                            </p:childTnLst>
                          </p:cTn>
                        </p:par>
                        <p:par>
                          <p:cTn id="107" fill="hold" nodeType="afterGroup">
                            <p:stCondLst>
                              <p:cond delay="11500"/>
                            </p:stCondLst>
                            <p:childTnLst>
                              <p:par>
                                <p:cTn id="108" presetID="23" presetClass="entr" presetSubtype="16"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 calcmode="lin" valueType="num">
                                      <p:cBhvr>
                                        <p:cTn id="110" dur="500" fill="hold"/>
                                        <p:tgtEl>
                                          <p:spTgt spid="38"/>
                                        </p:tgtEl>
                                        <p:attrNameLst>
                                          <p:attrName>ppt_w</p:attrName>
                                        </p:attrNameLst>
                                      </p:cBhvr>
                                      <p:tavLst>
                                        <p:tav tm="0">
                                          <p:val>
                                            <p:fltVal val="0"/>
                                          </p:val>
                                        </p:tav>
                                        <p:tav tm="100000">
                                          <p:val>
                                            <p:strVal val="#ppt_w"/>
                                          </p:val>
                                        </p:tav>
                                      </p:tavLst>
                                    </p:anim>
                                    <p:anim calcmode="lin" valueType="num">
                                      <p:cBhvr>
                                        <p:cTn id="111" dur="500" fill="hold"/>
                                        <p:tgtEl>
                                          <p:spTgt spid="38"/>
                                        </p:tgtEl>
                                        <p:attrNameLst>
                                          <p:attrName>ppt_h</p:attrName>
                                        </p:attrNameLst>
                                      </p:cBhvr>
                                      <p:tavLst>
                                        <p:tav tm="0">
                                          <p:val>
                                            <p:fltVal val="0"/>
                                          </p:val>
                                        </p:tav>
                                        <p:tav tm="100000">
                                          <p:val>
                                            <p:strVal val="#ppt_h"/>
                                          </p:val>
                                        </p:tav>
                                      </p:tavLst>
                                    </p:anim>
                                  </p:childTnLst>
                                </p:cTn>
                              </p:par>
                            </p:childTnLst>
                          </p:cTn>
                        </p:par>
                        <p:par>
                          <p:cTn id="112" fill="hold" nodeType="afterGroup">
                            <p:stCondLst>
                              <p:cond delay="12000"/>
                            </p:stCondLst>
                            <p:childTnLst>
                              <p:par>
                                <p:cTn id="113" presetID="23" presetClass="entr" presetSubtype="16"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childTnLst>
                                </p:cTn>
                              </p:par>
                            </p:childTnLst>
                          </p:cTn>
                        </p:par>
                        <p:par>
                          <p:cTn id="117" fill="hold" nodeType="afterGroup">
                            <p:stCondLst>
                              <p:cond delay="12500"/>
                            </p:stCondLst>
                            <p:childTnLst>
                              <p:par>
                                <p:cTn id="118" presetID="23" presetClass="entr" presetSubtype="16" fill="hold" grpId="0" nodeType="afterEffect">
                                  <p:stCondLst>
                                    <p:cond delay="0"/>
                                  </p:stCondLst>
                                  <p:childTnLst>
                                    <p:set>
                                      <p:cBhvr>
                                        <p:cTn id="119" dur="1" fill="hold">
                                          <p:stCondLst>
                                            <p:cond delay="0"/>
                                          </p:stCondLst>
                                        </p:cTn>
                                        <p:tgtEl>
                                          <p:spTgt spid="44"/>
                                        </p:tgtEl>
                                        <p:attrNameLst>
                                          <p:attrName>style.visibility</p:attrName>
                                        </p:attrNameLst>
                                      </p:cBhvr>
                                      <p:to>
                                        <p:strVal val="visible"/>
                                      </p:to>
                                    </p:set>
                                    <p:anim calcmode="lin" valueType="num">
                                      <p:cBhvr>
                                        <p:cTn id="120" dur="500" fill="hold"/>
                                        <p:tgtEl>
                                          <p:spTgt spid="44"/>
                                        </p:tgtEl>
                                        <p:attrNameLst>
                                          <p:attrName>ppt_w</p:attrName>
                                        </p:attrNameLst>
                                      </p:cBhvr>
                                      <p:tavLst>
                                        <p:tav tm="0">
                                          <p:val>
                                            <p:fltVal val="0"/>
                                          </p:val>
                                        </p:tav>
                                        <p:tav tm="100000">
                                          <p:val>
                                            <p:strVal val="#ppt_w"/>
                                          </p:val>
                                        </p:tav>
                                      </p:tavLst>
                                    </p:anim>
                                    <p:anim calcmode="lin" valueType="num">
                                      <p:cBhvr>
                                        <p:cTn id="121" dur="500" fill="hold"/>
                                        <p:tgtEl>
                                          <p:spTgt spid="44"/>
                                        </p:tgtEl>
                                        <p:attrNameLst>
                                          <p:attrName>ppt_h</p:attrName>
                                        </p:attrNameLst>
                                      </p:cBhvr>
                                      <p:tavLst>
                                        <p:tav tm="0">
                                          <p:val>
                                            <p:fltVal val="0"/>
                                          </p:val>
                                        </p:tav>
                                        <p:tav tm="100000">
                                          <p:val>
                                            <p:strVal val="#ppt_h"/>
                                          </p:val>
                                        </p:tav>
                                      </p:tavLst>
                                    </p:anim>
                                  </p:childTnLst>
                                </p:cTn>
                              </p:par>
                            </p:childTnLst>
                          </p:cTn>
                        </p:par>
                        <p:par>
                          <p:cTn id="122" fill="hold" nodeType="afterGroup">
                            <p:stCondLst>
                              <p:cond delay="13000"/>
                            </p:stCondLst>
                            <p:childTnLst>
                              <p:par>
                                <p:cTn id="123" presetID="23" presetClass="entr" presetSubtype="16" fill="hold" nodeType="afterEffect">
                                  <p:stCondLst>
                                    <p:cond delay="0"/>
                                  </p:stCondLst>
                                  <p:childTnLst>
                                    <p:set>
                                      <p:cBhvr>
                                        <p:cTn id="124" dur="1" fill="hold">
                                          <p:stCondLst>
                                            <p:cond delay="0"/>
                                          </p:stCondLst>
                                        </p:cTn>
                                        <p:tgtEl>
                                          <p:spTgt spid="45"/>
                                        </p:tgtEl>
                                        <p:attrNameLst>
                                          <p:attrName>style.visibility</p:attrName>
                                        </p:attrNameLst>
                                      </p:cBhvr>
                                      <p:to>
                                        <p:strVal val="visible"/>
                                      </p:to>
                                    </p:set>
                                    <p:anim calcmode="lin" valueType="num">
                                      <p:cBhvr>
                                        <p:cTn id="125" dur="500" fill="hold"/>
                                        <p:tgtEl>
                                          <p:spTgt spid="45"/>
                                        </p:tgtEl>
                                        <p:attrNameLst>
                                          <p:attrName>ppt_w</p:attrName>
                                        </p:attrNameLst>
                                      </p:cBhvr>
                                      <p:tavLst>
                                        <p:tav tm="0">
                                          <p:val>
                                            <p:fltVal val="0"/>
                                          </p:val>
                                        </p:tav>
                                        <p:tav tm="100000">
                                          <p:val>
                                            <p:strVal val="#ppt_w"/>
                                          </p:val>
                                        </p:tav>
                                      </p:tavLst>
                                    </p:anim>
                                    <p:anim calcmode="lin" valueType="num">
                                      <p:cBhvr>
                                        <p:cTn id="126" dur="500" fill="hold"/>
                                        <p:tgtEl>
                                          <p:spTgt spid="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52" grpId="0" animBg="1"/>
      <p:bldP spid="53" grpId="0" animBg="1"/>
      <p:bldP spid="54" grpId="0" animBg="1"/>
      <p:bldP spid="55" grpId="0" animBg="1"/>
      <p:bldP spid="56" grpId="0" animBg="1"/>
      <p:bldP spid="63" grpId="0" animBg="1"/>
      <p:bldP spid="64" grpId="0" animBg="1"/>
      <p:bldP spid="65" grpId="0" animBg="1"/>
      <p:bldP spid="66" grpId="0" animBg="1"/>
      <p:bldP spid="67" grpId="0" animBg="1"/>
      <p:bldP spid="76" grpId="0"/>
      <p:bldP spid="78" grpId="0"/>
      <p:bldP spid="79" grpId="0"/>
      <p:bldP spid="82" grpId="0"/>
      <p:bldP spid="83" grpId="0"/>
      <p:bldP spid="37" grpId="0" animBg="1"/>
      <p:bldP spid="38"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22605" y="2198779"/>
            <a:ext cx="1795040" cy="522288"/>
            <a:chOff x="1635590" y="1851670"/>
            <a:chExt cx="1346455" cy="391716"/>
          </a:xfrm>
        </p:grpSpPr>
        <p:sp>
          <p:nvSpPr>
            <p:cNvPr id="24582" name="AutoShape 6"/>
            <p:cNvSpPr/>
            <p:nvPr/>
          </p:nvSpPr>
          <p:spPr bwMode="auto">
            <a:xfrm rot="10800000">
              <a:off x="1635590" y="1851670"/>
              <a:ext cx="1346455" cy="3917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28" y="0"/>
                  </a:moveTo>
                  <a:lnTo>
                    <a:pt x="9484" y="5324"/>
                  </a:lnTo>
                  <a:lnTo>
                    <a:pt x="1328" y="5324"/>
                  </a:lnTo>
                  <a:cubicBezTo>
                    <a:pt x="594" y="5324"/>
                    <a:pt x="0" y="7674"/>
                    <a:pt x="0" y="10574"/>
                  </a:cubicBezTo>
                  <a:lnTo>
                    <a:pt x="0" y="16349"/>
                  </a:lnTo>
                  <a:cubicBezTo>
                    <a:pt x="0" y="19249"/>
                    <a:pt x="594" y="21600"/>
                    <a:pt x="1328" y="21600"/>
                  </a:cubicBezTo>
                  <a:lnTo>
                    <a:pt x="20271" y="21600"/>
                  </a:lnTo>
                  <a:cubicBezTo>
                    <a:pt x="21005" y="21600"/>
                    <a:pt x="21600" y="19249"/>
                    <a:pt x="21600" y="16349"/>
                  </a:cubicBezTo>
                  <a:lnTo>
                    <a:pt x="21600" y="10574"/>
                  </a:lnTo>
                  <a:cubicBezTo>
                    <a:pt x="21600" y="7674"/>
                    <a:pt x="21005" y="5324"/>
                    <a:pt x="20271" y="5324"/>
                  </a:cubicBezTo>
                  <a:lnTo>
                    <a:pt x="11970" y="5324"/>
                  </a:lnTo>
                  <a:lnTo>
                    <a:pt x="10728" y="0"/>
                  </a:lnTo>
                  <a:close/>
                </a:path>
              </a:pathLst>
            </a:custGeom>
            <a:solidFill>
              <a:schemeClr val="accent1"/>
            </a:solidFill>
            <a:ln w="25400" cap="flat" cmpd="sng">
              <a:solidFill>
                <a:srgbClr val="000000">
                  <a:alpha val="0"/>
                </a:srgbClr>
              </a:solidFill>
              <a:prstDash val="solid"/>
              <a:miter lim="0"/>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ＭＳ Ｐゴシック" charset="0"/>
                <a:cs typeface="Gill Sans" charset="0"/>
                <a:sym typeface="Gill Sans" charset="0"/>
              </a:endParaRPr>
            </a:p>
          </p:txBody>
        </p:sp>
        <p:sp>
          <p:nvSpPr>
            <p:cNvPr id="24583" name="AutoShape 7"/>
            <p:cNvSpPr/>
            <p:nvPr/>
          </p:nvSpPr>
          <p:spPr bwMode="auto">
            <a:xfrm>
              <a:off x="2062733" y="1924000"/>
              <a:ext cx="806864" cy="13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647700" eaLnBrk="0">
                <a:defRPr sz="2500" b="1">
                  <a:solidFill>
                    <a:srgbClr val="FFFFFF"/>
                  </a:solidFill>
                  <a:latin typeface="Lato" charset="0"/>
                  <a:ea typeface="MS PGothic" pitchFamily="34" charset="-128"/>
                  <a:sym typeface="Lato" charset="0"/>
                </a:defRPr>
              </a:lvl1pPr>
              <a:lvl2pPr marL="742950" indent="-285750" defTabSz="647700" eaLnBrk="0">
                <a:defRPr sz="2500" b="1">
                  <a:solidFill>
                    <a:srgbClr val="FFFFFF"/>
                  </a:solidFill>
                  <a:latin typeface="Lato" charset="0"/>
                  <a:ea typeface="MS PGothic" pitchFamily="34" charset="-128"/>
                  <a:sym typeface="Lato" charset="0"/>
                </a:defRPr>
              </a:lvl2pPr>
              <a:lvl3pPr marL="1143000" indent="-228600" defTabSz="647700" eaLnBrk="0">
                <a:defRPr sz="2500" b="1">
                  <a:solidFill>
                    <a:srgbClr val="FFFFFF"/>
                  </a:solidFill>
                  <a:latin typeface="Lato" charset="0"/>
                  <a:ea typeface="MS PGothic" pitchFamily="34" charset="-128"/>
                  <a:sym typeface="Lato" charset="0"/>
                </a:defRPr>
              </a:lvl3pPr>
              <a:lvl4pPr marL="1600200" indent="-228600" defTabSz="647700" eaLnBrk="0">
                <a:defRPr sz="2500" b="1">
                  <a:solidFill>
                    <a:srgbClr val="FFFFFF"/>
                  </a:solidFill>
                  <a:latin typeface="Lato" charset="0"/>
                  <a:ea typeface="MS PGothic" pitchFamily="34" charset="-128"/>
                  <a:sym typeface="Lato" charset="0"/>
                </a:defRPr>
              </a:lvl4pPr>
              <a:lvl5pPr marL="2057400" indent="-228600" defTabSz="647700" eaLnBrk="0">
                <a:defRPr sz="2500" b="1">
                  <a:solidFill>
                    <a:srgbClr val="FFFFFF"/>
                  </a:solidFill>
                  <a:latin typeface="Lato" charset="0"/>
                  <a:ea typeface="MS PGothic"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itchFamily="34" charset="-128"/>
                  <a:sym typeface="Lato" charset="0"/>
                </a:defRPr>
              </a:lvl9pPr>
            </a:lstStyle>
            <a:p>
              <a:r>
                <a:rPr lang="zh-CN" altLang="en-US" sz="1500" b="0">
                  <a:solidFill>
                    <a:schemeClr val="bg1"/>
                  </a:solidFill>
                  <a:latin typeface="微软雅黑" pitchFamily="34" charset="-122"/>
                  <a:ea typeface="微软雅黑" pitchFamily="34" charset="-122"/>
                </a:rPr>
                <a:t>添加标题</a:t>
              </a:r>
            </a:p>
          </p:txBody>
        </p:sp>
      </p:grpSp>
      <p:sp>
        <p:nvSpPr>
          <p:cNvPr id="24585" name="AutoShape 9"/>
          <p:cNvSpPr/>
          <p:nvPr/>
        </p:nvSpPr>
        <p:spPr bwMode="auto">
          <a:xfrm>
            <a:off x="1722605" y="4236369"/>
            <a:ext cx="1871030" cy="980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1" y="0"/>
                </a:moveTo>
                <a:cubicBezTo>
                  <a:pt x="4836" y="0"/>
                  <a:pt x="0" y="403"/>
                  <a:pt x="0" y="918"/>
                </a:cubicBezTo>
                <a:cubicBezTo>
                  <a:pt x="0" y="1388"/>
                  <a:pt x="4238" y="1744"/>
                  <a:pt x="9488" y="1807"/>
                </a:cubicBezTo>
                <a:lnTo>
                  <a:pt x="10595" y="21599"/>
                </a:lnTo>
                <a:lnTo>
                  <a:pt x="11702" y="1837"/>
                </a:lnTo>
                <a:cubicBezTo>
                  <a:pt x="17177" y="1791"/>
                  <a:pt x="21600" y="1402"/>
                  <a:pt x="21600" y="918"/>
                </a:cubicBezTo>
                <a:cubicBezTo>
                  <a:pt x="21600" y="403"/>
                  <a:pt x="16765" y="0"/>
                  <a:pt x="10801" y="0"/>
                </a:cubicBezTo>
                <a:close/>
              </a:path>
            </a:pathLst>
          </a:custGeom>
          <a:solidFill>
            <a:schemeClr val="accent1"/>
          </a:solidFill>
          <a:ln w="25400" cap="flat" cmpd="sng">
            <a:solidFill>
              <a:srgbClr val="000000">
                <a:alpha val="0"/>
              </a:srgbClr>
            </a:solidFill>
            <a:prstDash val="solid"/>
            <a:miter lim="0"/>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ＭＳ Ｐゴシック" charset="0"/>
              <a:cs typeface="Gill Sans" charset="0"/>
              <a:sym typeface="Gill Sans" charset="0"/>
            </a:endParaRPr>
          </a:p>
        </p:txBody>
      </p:sp>
      <p:sp>
        <p:nvSpPr>
          <p:cNvPr id="24590" name="AutoShape 14"/>
          <p:cNvSpPr/>
          <p:nvPr/>
        </p:nvSpPr>
        <p:spPr bwMode="auto">
          <a:xfrm>
            <a:off x="4101165" y="4236368"/>
            <a:ext cx="1904956" cy="1452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1" y="0"/>
                </a:moveTo>
                <a:cubicBezTo>
                  <a:pt x="4836" y="0"/>
                  <a:pt x="0" y="403"/>
                  <a:pt x="0" y="918"/>
                </a:cubicBezTo>
                <a:cubicBezTo>
                  <a:pt x="0" y="1388"/>
                  <a:pt x="4238" y="1744"/>
                  <a:pt x="9488" y="1807"/>
                </a:cubicBezTo>
                <a:lnTo>
                  <a:pt x="10595" y="21599"/>
                </a:lnTo>
                <a:lnTo>
                  <a:pt x="11702" y="1837"/>
                </a:lnTo>
                <a:cubicBezTo>
                  <a:pt x="17177" y="1791"/>
                  <a:pt x="21600" y="1402"/>
                  <a:pt x="21600" y="918"/>
                </a:cubicBezTo>
                <a:cubicBezTo>
                  <a:pt x="21600" y="403"/>
                  <a:pt x="16765" y="0"/>
                  <a:pt x="10801" y="0"/>
                </a:cubicBezTo>
                <a:close/>
              </a:path>
            </a:pathLst>
          </a:custGeom>
          <a:solidFill>
            <a:schemeClr val="accent1"/>
          </a:solidFill>
          <a:ln w="25400" cap="flat" cmpd="sng">
            <a:solidFill>
              <a:srgbClr val="000000">
                <a:alpha val="0"/>
              </a:srgbClr>
            </a:solidFill>
            <a:prstDash val="solid"/>
            <a:miter lim="0"/>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ＭＳ Ｐゴシック" charset="0"/>
              <a:cs typeface="Gill Sans" charset="0"/>
              <a:sym typeface="Gill Sans" charset="0"/>
            </a:endParaRPr>
          </a:p>
        </p:txBody>
      </p:sp>
      <p:sp>
        <p:nvSpPr>
          <p:cNvPr id="24595" name="AutoShape 19"/>
          <p:cNvSpPr/>
          <p:nvPr/>
        </p:nvSpPr>
        <p:spPr bwMode="auto">
          <a:xfrm>
            <a:off x="6538017" y="4236368"/>
            <a:ext cx="1845558" cy="1452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1" y="0"/>
                </a:moveTo>
                <a:cubicBezTo>
                  <a:pt x="4836" y="0"/>
                  <a:pt x="0" y="403"/>
                  <a:pt x="0" y="918"/>
                </a:cubicBezTo>
                <a:cubicBezTo>
                  <a:pt x="0" y="1388"/>
                  <a:pt x="4238" y="1744"/>
                  <a:pt x="9488" y="1807"/>
                </a:cubicBezTo>
                <a:lnTo>
                  <a:pt x="10595" y="21599"/>
                </a:lnTo>
                <a:lnTo>
                  <a:pt x="11702" y="1837"/>
                </a:lnTo>
                <a:cubicBezTo>
                  <a:pt x="17177" y="1791"/>
                  <a:pt x="21600" y="1402"/>
                  <a:pt x="21600" y="918"/>
                </a:cubicBezTo>
                <a:cubicBezTo>
                  <a:pt x="21600" y="403"/>
                  <a:pt x="16765" y="0"/>
                  <a:pt x="10801" y="0"/>
                </a:cubicBezTo>
                <a:close/>
              </a:path>
            </a:pathLst>
          </a:custGeom>
          <a:solidFill>
            <a:schemeClr val="accent1"/>
          </a:solidFill>
          <a:ln w="25400" cap="flat" cmpd="sng">
            <a:solidFill>
              <a:srgbClr val="000000">
                <a:alpha val="0"/>
              </a:srgbClr>
            </a:solidFill>
            <a:prstDash val="solid"/>
            <a:miter lim="0"/>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ＭＳ Ｐゴシック" charset="0"/>
              <a:cs typeface="Gill Sans" charset="0"/>
              <a:sym typeface="Gill Sans" charset="0"/>
            </a:endParaRPr>
          </a:p>
        </p:txBody>
      </p:sp>
      <p:sp>
        <p:nvSpPr>
          <p:cNvPr id="24600" name="AutoShape 24"/>
          <p:cNvSpPr/>
          <p:nvPr/>
        </p:nvSpPr>
        <p:spPr bwMode="auto">
          <a:xfrm>
            <a:off x="8933610" y="4261768"/>
            <a:ext cx="1887601" cy="1452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1" y="0"/>
                </a:moveTo>
                <a:cubicBezTo>
                  <a:pt x="4836" y="0"/>
                  <a:pt x="0" y="403"/>
                  <a:pt x="0" y="918"/>
                </a:cubicBezTo>
                <a:cubicBezTo>
                  <a:pt x="0" y="1388"/>
                  <a:pt x="4238" y="1744"/>
                  <a:pt x="9488" y="1807"/>
                </a:cubicBezTo>
                <a:lnTo>
                  <a:pt x="10595" y="21599"/>
                </a:lnTo>
                <a:lnTo>
                  <a:pt x="11702" y="1837"/>
                </a:lnTo>
                <a:cubicBezTo>
                  <a:pt x="17177" y="1791"/>
                  <a:pt x="21600" y="1402"/>
                  <a:pt x="21600" y="918"/>
                </a:cubicBezTo>
                <a:cubicBezTo>
                  <a:pt x="21600" y="403"/>
                  <a:pt x="16765" y="0"/>
                  <a:pt x="10801" y="0"/>
                </a:cubicBezTo>
                <a:close/>
              </a:path>
            </a:pathLst>
          </a:custGeom>
          <a:solidFill>
            <a:schemeClr val="accent3"/>
          </a:solidFill>
          <a:ln w="25400" cap="flat" cmpd="sng">
            <a:solidFill>
              <a:srgbClr val="000000">
                <a:alpha val="0"/>
              </a:srgbClr>
            </a:solidFill>
            <a:prstDash val="solid"/>
            <a:miter lim="0"/>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ＭＳ Ｐゴシック" charset="0"/>
              <a:cs typeface="Gill Sans" charset="0"/>
              <a:sym typeface="Gill Sans" charset="0"/>
            </a:endParaRPr>
          </a:p>
        </p:txBody>
      </p:sp>
      <p:grpSp>
        <p:nvGrpSpPr>
          <p:cNvPr id="3" name="组合 2"/>
          <p:cNvGrpSpPr/>
          <p:nvPr/>
        </p:nvGrpSpPr>
        <p:grpSpPr>
          <a:xfrm>
            <a:off x="4160563" y="2198779"/>
            <a:ext cx="1853035" cy="522288"/>
            <a:chOff x="3419742" y="1851670"/>
            <a:chExt cx="1434511" cy="391716"/>
          </a:xfrm>
        </p:grpSpPr>
        <p:sp>
          <p:nvSpPr>
            <p:cNvPr id="24587" name="AutoShape 11"/>
            <p:cNvSpPr/>
            <p:nvPr/>
          </p:nvSpPr>
          <p:spPr bwMode="auto">
            <a:xfrm rot="10800000">
              <a:off x="3419742" y="1851670"/>
              <a:ext cx="1434511" cy="3917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28" y="0"/>
                  </a:moveTo>
                  <a:lnTo>
                    <a:pt x="9484" y="5324"/>
                  </a:lnTo>
                  <a:lnTo>
                    <a:pt x="1328" y="5324"/>
                  </a:lnTo>
                  <a:cubicBezTo>
                    <a:pt x="594" y="5324"/>
                    <a:pt x="0" y="7674"/>
                    <a:pt x="0" y="10574"/>
                  </a:cubicBezTo>
                  <a:lnTo>
                    <a:pt x="0" y="16349"/>
                  </a:lnTo>
                  <a:cubicBezTo>
                    <a:pt x="0" y="19249"/>
                    <a:pt x="594" y="21600"/>
                    <a:pt x="1328" y="21600"/>
                  </a:cubicBezTo>
                  <a:lnTo>
                    <a:pt x="20271" y="21600"/>
                  </a:lnTo>
                  <a:cubicBezTo>
                    <a:pt x="21005" y="21600"/>
                    <a:pt x="21600" y="19249"/>
                    <a:pt x="21600" y="16349"/>
                  </a:cubicBezTo>
                  <a:lnTo>
                    <a:pt x="21600" y="10574"/>
                  </a:lnTo>
                  <a:cubicBezTo>
                    <a:pt x="21600" y="7674"/>
                    <a:pt x="21005" y="5324"/>
                    <a:pt x="20271" y="5324"/>
                  </a:cubicBezTo>
                  <a:lnTo>
                    <a:pt x="11970" y="5324"/>
                  </a:lnTo>
                  <a:lnTo>
                    <a:pt x="10728" y="0"/>
                  </a:lnTo>
                  <a:close/>
                </a:path>
              </a:pathLst>
            </a:custGeom>
            <a:solidFill>
              <a:schemeClr val="accent2"/>
            </a:solidFill>
            <a:ln w="25400" cap="flat" cmpd="sng">
              <a:solidFill>
                <a:srgbClr val="000000">
                  <a:alpha val="0"/>
                </a:srgbClr>
              </a:solidFill>
              <a:prstDash val="solid"/>
              <a:miter lim="0"/>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ＭＳ Ｐゴシック" charset="0"/>
                <a:cs typeface="Gill Sans" charset="0"/>
                <a:sym typeface="Gill Sans" charset="0"/>
              </a:endParaRPr>
            </a:p>
          </p:txBody>
        </p:sp>
        <p:sp>
          <p:nvSpPr>
            <p:cNvPr id="47" name="AutoShape 7"/>
            <p:cNvSpPr/>
            <p:nvPr/>
          </p:nvSpPr>
          <p:spPr bwMode="auto">
            <a:xfrm>
              <a:off x="3874889" y="1924000"/>
              <a:ext cx="806864" cy="13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647700" eaLnBrk="0">
                <a:defRPr sz="2500" b="1">
                  <a:solidFill>
                    <a:srgbClr val="FFFFFF"/>
                  </a:solidFill>
                  <a:latin typeface="Lato" charset="0"/>
                  <a:ea typeface="MS PGothic" pitchFamily="34" charset="-128"/>
                  <a:sym typeface="Lato" charset="0"/>
                </a:defRPr>
              </a:lvl1pPr>
              <a:lvl2pPr marL="742950" indent="-285750" defTabSz="647700" eaLnBrk="0">
                <a:defRPr sz="2500" b="1">
                  <a:solidFill>
                    <a:srgbClr val="FFFFFF"/>
                  </a:solidFill>
                  <a:latin typeface="Lato" charset="0"/>
                  <a:ea typeface="MS PGothic" pitchFamily="34" charset="-128"/>
                  <a:sym typeface="Lato" charset="0"/>
                </a:defRPr>
              </a:lvl2pPr>
              <a:lvl3pPr marL="1143000" indent="-228600" defTabSz="647700" eaLnBrk="0">
                <a:defRPr sz="2500" b="1">
                  <a:solidFill>
                    <a:srgbClr val="FFFFFF"/>
                  </a:solidFill>
                  <a:latin typeface="Lato" charset="0"/>
                  <a:ea typeface="MS PGothic" pitchFamily="34" charset="-128"/>
                  <a:sym typeface="Lato" charset="0"/>
                </a:defRPr>
              </a:lvl3pPr>
              <a:lvl4pPr marL="1600200" indent="-228600" defTabSz="647700" eaLnBrk="0">
                <a:defRPr sz="2500" b="1">
                  <a:solidFill>
                    <a:srgbClr val="FFFFFF"/>
                  </a:solidFill>
                  <a:latin typeface="Lato" charset="0"/>
                  <a:ea typeface="MS PGothic" pitchFamily="34" charset="-128"/>
                  <a:sym typeface="Lato" charset="0"/>
                </a:defRPr>
              </a:lvl4pPr>
              <a:lvl5pPr marL="2057400" indent="-228600" defTabSz="647700" eaLnBrk="0">
                <a:defRPr sz="2500" b="1">
                  <a:solidFill>
                    <a:srgbClr val="FFFFFF"/>
                  </a:solidFill>
                  <a:latin typeface="Lato" charset="0"/>
                  <a:ea typeface="MS PGothic"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itchFamily="34" charset="-128"/>
                  <a:sym typeface="Lato" charset="0"/>
                </a:defRPr>
              </a:lvl9pPr>
            </a:lstStyle>
            <a:p>
              <a:r>
                <a:rPr lang="zh-CN" altLang="en-US" sz="1500" b="0">
                  <a:solidFill>
                    <a:schemeClr val="bg1"/>
                  </a:solidFill>
                  <a:latin typeface="微软雅黑" pitchFamily="34" charset="-122"/>
                  <a:ea typeface="微软雅黑" pitchFamily="34" charset="-122"/>
                </a:rPr>
                <a:t>添加标题</a:t>
              </a:r>
            </a:p>
          </p:txBody>
        </p:sp>
      </p:grpSp>
      <p:grpSp>
        <p:nvGrpSpPr>
          <p:cNvPr id="4" name="组合 3"/>
          <p:cNvGrpSpPr/>
          <p:nvPr/>
        </p:nvGrpSpPr>
        <p:grpSpPr>
          <a:xfrm>
            <a:off x="6538017" y="2198779"/>
            <a:ext cx="1845558" cy="522288"/>
            <a:chOff x="5204489" y="1851670"/>
            <a:chExt cx="1449964" cy="391716"/>
          </a:xfrm>
        </p:grpSpPr>
        <p:sp>
          <p:nvSpPr>
            <p:cNvPr id="24592" name="AutoShape 16"/>
            <p:cNvSpPr/>
            <p:nvPr/>
          </p:nvSpPr>
          <p:spPr bwMode="auto">
            <a:xfrm rot="10800000">
              <a:off x="5204489" y="1851670"/>
              <a:ext cx="1449964" cy="3917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28" y="0"/>
                  </a:moveTo>
                  <a:lnTo>
                    <a:pt x="9484" y="5324"/>
                  </a:lnTo>
                  <a:lnTo>
                    <a:pt x="1328" y="5324"/>
                  </a:lnTo>
                  <a:cubicBezTo>
                    <a:pt x="594" y="5324"/>
                    <a:pt x="0" y="7674"/>
                    <a:pt x="0" y="10574"/>
                  </a:cubicBezTo>
                  <a:lnTo>
                    <a:pt x="0" y="16349"/>
                  </a:lnTo>
                  <a:cubicBezTo>
                    <a:pt x="0" y="19249"/>
                    <a:pt x="594" y="21600"/>
                    <a:pt x="1328" y="21600"/>
                  </a:cubicBezTo>
                  <a:lnTo>
                    <a:pt x="20271" y="21600"/>
                  </a:lnTo>
                  <a:cubicBezTo>
                    <a:pt x="21005" y="21600"/>
                    <a:pt x="21600" y="19249"/>
                    <a:pt x="21600" y="16349"/>
                  </a:cubicBezTo>
                  <a:lnTo>
                    <a:pt x="21600" y="10574"/>
                  </a:lnTo>
                  <a:cubicBezTo>
                    <a:pt x="21600" y="7674"/>
                    <a:pt x="21005" y="5324"/>
                    <a:pt x="20271" y="5324"/>
                  </a:cubicBezTo>
                  <a:lnTo>
                    <a:pt x="11970" y="5324"/>
                  </a:lnTo>
                  <a:lnTo>
                    <a:pt x="10728" y="0"/>
                  </a:lnTo>
                  <a:close/>
                </a:path>
              </a:pathLst>
            </a:custGeom>
            <a:solidFill>
              <a:schemeClr val="accent1"/>
            </a:solidFill>
            <a:ln w="25400" cap="flat" cmpd="sng">
              <a:solidFill>
                <a:srgbClr val="000000">
                  <a:alpha val="0"/>
                </a:srgbClr>
              </a:solidFill>
              <a:prstDash val="solid"/>
              <a:miter lim="0"/>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ＭＳ Ｐゴシック" charset="0"/>
                <a:cs typeface="Gill Sans" charset="0"/>
                <a:sym typeface="Gill Sans" charset="0"/>
              </a:endParaRPr>
            </a:p>
          </p:txBody>
        </p:sp>
        <p:sp>
          <p:nvSpPr>
            <p:cNvPr id="49" name="AutoShape 7"/>
            <p:cNvSpPr/>
            <p:nvPr/>
          </p:nvSpPr>
          <p:spPr bwMode="auto">
            <a:xfrm>
              <a:off x="5689345" y="1924000"/>
              <a:ext cx="806864" cy="13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647700" eaLnBrk="0">
                <a:defRPr sz="2500" b="1">
                  <a:solidFill>
                    <a:srgbClr val="FFFFFF"/>
                  </a:solidFill>
                  <a:latin typeface="Lato" charset="0"/>
                  <a:ea typeface="MS PGothic" pitchFamily="34" charset="-128"/>
                  <a:sym typeface="Lato" charset="0"/>
                </a:defRPr>
              </a:lvl1pPr>
              <a:lvl2pPr marL="742950" indent="-285750" defTabSz="647700" eaLnBrk="0">
                <a:defRPr sz="2500" b="1">
                  <a:solidFill>
                    <a:srgbClr val="FFFFFF"/>
                  </a:solidFill>
                  <a:latin typeface="Lato" charset="0"/>
                  <a:ea typeface="MS PGothic" pitchFamily="34" charset="-128"/>
                  <a:sym typeface="Lato" charset="0"/>
                </a:defRPr>
              </a:lvl2pPr>
              <a:lvl3pPr marL="1143000" indent="-228600" defTabSz="647700" eaLnBrk="0">
                <a:defRPr sz="2500" b="1">
                  <a:solidFill>
                    <a:srgbClr val="FFFFFF"/>
                  </a:solidFill>
                  <a:latin typeface="Lato" charset="0"/>
                  <a:ea typeface="MS PGothic" pitchFamily="34" charset="-128"/>
                  <a:sym typeface="Lato" charset="0"/>
                </a:defRPr>
              </a:lvl3pPr>
              <a:lvl4pPr marL="1600200" indent="-228600" defTabSz="647700" eaLnBrk="0">
                <a:defRPr sz="2500" b="1">
                  <a:solidFill>
                    <a:srgbClr val="FFFFFF"/>
                  </a:solidFill>
                  <a:latin typeface="Lato" charset="0"/>
                  <a:ea typeface="MS PGothic" pitchFamily="34" charset="-128"/>
                  <a:sym typeface="Lato" charset="0"/>
                </a:defRPr>
              </a:lvl4pPr>
              <a:lvl5pPr marL="2057400" indent="-228600" defTabSz="647700" eaLnBrk="0">
                <a:defRPr sz="2500" b="1">
                  <a:solidFill>
                    <a:srgbClr val="FFFFFF"/>
                  </a:solidFill>
                  <a:latin typeface="Lato" charset="0"/>
                  <a:ea typeface="MS PGothic"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itchFamily="34" charset="-128"/>
                  <a:sym typeface="Lato" charset="0"/>
                </a:defRPr>
              </a:lvl9pPr>
            </a:lstStyle>
            <a:p>
              <a:r>
                <a:rPr lang="zh-CN" altLang="en-US" sz="1500" b="0">
                  <a:solidFill>
                    <a:schemeClr val="bg1"/>
                  </a:solidFill>
                  <a:latin typeface="微软雅黑" pitchFamily="34" charset="-122"/>
                  <a:ea typeface="微软雅黑" pitchFamily="34" charset="-122"/>
                </a:rPr>
                <a:t>添加标题</a:t>
              </a:r>
            </a:p>
          </p:txBody>
        </p:sp>
      </p:grpSp>
      <p:grpSp>
        <p:nvGrpSpPr>
          <p:cNvPr id="5" name="组合 4"/>
          <p:cNvGrpSpPr/>
          <p:nvPr/>
        </p:nvGrpSpPr>
        <p:grpSpPr>
          <a:xfrm>
            <a:off x="8904316" y="2224179"/>
            <a:ext cx="1847399" cy="522288"/>
            <a:chOff x="7022574" y="1870720"/>
            <a:chExt cx="1432080" cy="391716"/>
          </a:xfrm>
        </p:grpSpPr>
        <p:sp>
          <p:nvSpPr>
            <p:cNvPr id="24597" name="AutoShape 21"/>
            <p:cNvSpPr/>
            <p:nvPr/>
          </p:nvSpPr>
          <p:spPr bwMode="auto">
            <a:xfrm rot="10800000">
              <a:off x="7022574" y="1870720"/>
              <a:ext cx="1432080" cy="3917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28" y="0"/>
                  </a:moveTo>
                  <a:lnTo>
                    <a:pt x="9484" y="5324"/>
                  </a:lnTo>
                  <a:lnTo>
                    <a:pt x="1328" y="5324"/>
                  </a:lnTo>
                  <a:cubicBezTo>
                    <a:pt x="594" y="5324"/>
                    <a:pt x="0" y="7674"/>
                    <a:pt x="0" y="10574"/>
                  </a:cubicBezTo>
                  <a:lnTo>
                    <a:pt x="0" y="16349"/>
                  </a:lnTo>
                  <a:cubicBezTo>
                    <a:pt x="0" y="19249"/>
                    <a:pt x="594" y="21600"/>
                    <a:pt x="1328" y="21600"/>
                  </a:cubicBezTo>
                  <a:lnTo>
                    <a:pt x="20271" y="21600"/>
                  </a:lnTo>
                  <a:cubicBezTo>
                    <a:pt x="21005" y="21600"/>
                    <a:pt x="21600" y="19249"/>
                    <a:pt x="21600" y="16349"/>
                  </a:cubicBezTo>
                  <a:lnTo>
                    <a:pt x="21600" y="10574"/>
                  </a:lnTo>
                  <a:cubicBezTo>
                    <a:pt x="21600" y="7674"/>
                    <a:pt x="21005" y="5324"/>
                    <a:pt x="20271" y="5324"/>
                  </a:cubicBezTo>
                  <a:lnTo>
                    <a:pt x="11970" y="5324"/>
                  </a:lnTo>
                  <a:lnTo>
                    <a:pt x="10728" y="0"/>
                  </a:lnTo>
                  <a:close/>
                </a:path>
              </a:pathLst>
            </a:custGeom>
            <a:solidFill>
              <a:schemeClr val="accent2"/>
            </a:solidFill>
            <a:ln w="25400" cap="flat" cmpd="sng">
              <a:solidFill>
                <a:srgbClr val="000000">
                  <a:alpha val="0"/>
                </a:srgbClr>
              </a:solidFill>
              <a:prstDash val="solid"/>
              <a:miter lim="0"/>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ＭＳ Ｐゴシック" charset="0"/>
                <a:cs typeface="Gill Sans" charset="0"/>
                <a:sym typeface="Gill Sans" charset="0"/>
              </a:endParaRPr>
            </a:p>
          </p:txBody>
        </p:sp>
        <p:sp>
          <p:nvSpPr>
            <p:cNvPr id="51" name="AutoShape 7"/>
            <p:cNvSpPr/>
            <p:nvPr/>
          </p:nvSpPr>
          <p:spPr bwMode="auto">
            <a:xfrm>
              <a:off x="7498417" y="1935819"/>
              <a:ext cx="806864" cy="13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647700" eaLnBrk="0">
                <a:defRPr sz="2500" b="1">
                  <a:solidFill>
                    <a:srgbClr val="FFFFFF"/>
                  </a:solidFill>
                  <a:latin typeface="Lato" charset="0"/>
                  <a:ea typeface="MS PGothic" pitchFamily="34" charset="-128"/>
                  <a:sym typeface="Lato" charset="0"/>
                </a:defRPr>
              </a:lvl1pPr>
              <a:lvl2pPr marL="742950" indent="-285750" defTabSz="647700" eaLnBrk="0">
                <a:defRPr sz="2500" b="1">
                  <a:solidFill>
                    <a:srgbClr val="FFFFFF"/>
                  </a:solidFill>
                  <a:latin typeface="Lato" charset="0"/>
                  <a:ea typeface="MS PGothic" pitchFamily="34" charset="-128"/>
                  <a:sym typeface="Lato" charset="0"/>
                </a:defRPr>
              </a:lvl2pPr>
              <a:lvl3pPr marL="1143000" indent="-228600" defTabSz="647700" eaLnBrk="0">
                <a:defRPr sz="2500" b="1">
                  <a:solidFill>
                    <a:srgbClr val="FFFFFF"/>
                  </a:solidFill>
                  <a:latin typeface="Lato" charset="0"/>
                  <a:ea typeface="MS PGothic" pitchFamily="34" charset="-128"/>
                  <a:sym typeface="Lato" charset="0"/>
                </a:defRPr>
              </a:lvl3pPr>
              <a:lvl4pPr marL="1600200" indent="-228600" defTabSz="647700" eaLnBrk="0">
                <a:defRPr sz="2500" b="1">
                  <a:solidFill>
                    <a:srgbClr val="FFFFFF"/>
                  </a:solidFill>
                  <a:latin typeface="Lato" charset="0"/>
                  <a:ea typeface="MS PGothic" pitchFamily="34" charset="-128"/>
                  <a:sym typeface="Lato" charset="0"/>
                </a:defRPr>
              </a:lvl4pPr>
              <a:lvl5pPr marL="2057400" indent="-228600" defTabSz="647700" eaLnBrk="0">
                <a:defRPr sz="2500" b="1">
                  <a:solidFill>
                    <a:srgbClr val="FFFFFF"/>
                  </a:solidFill>
                  <a:latin typeface="Lato" charset="0"/>
                  <a:ea typeface="MS PGothic"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itchFamily="34" charset="-128"/>
                  <a:sym typeface="Lato" charset="0"/>
                </a:defRPr>
              </a:lvl9pPr>
            </a:lstStyle>
            <a:p>
              <a:r>
                <a:rPr lang="zh-CN" altLang="en-US" sz="1500" b="0">
                  <a:solidFill>
                    <a:schemeClr val="bg1"/>
                  </a:solidFill>
                  <a:latin typeface="微软雅黑" pitchFamily="34" charset="-122"/>
                  <a:ea typeface="微软雅黑" pitchFamily="34" charset="-122"/>
                </a:rPr>
                <a:t>添加标题</a:t>
              </a:r>
            </a:p>
          </p:txBody>
        </p:sp>
      </p:grpSp>
      <p:sp>
        <p:nvSpPr>
          <p:cNvPr id="56" name="TextBox 55"/>
          <p:cNvSpPr txBox="1"/>
          <p:nvPr/>
        </p:nvSpPr>
        <p:spPr>
          <a:xfrm>
            <a:off x="1584088" y="4485653"/>
            <a:ext cx="2072073" cy="1003339"/>
          </a:xfrm>
          <a:prstGeom prst="rect">
            <a:avLst/>
          </a:prstGeom>
          <a:noFill/>
        </p:spPr>
        <p:txBody>
          <a:bodyPr wrap="square" lIns="121908" tIns="60954" rIns="121908" bIns="60954" rtlCol="0">
            <a:spAutoFit/>
          </a:bodyPr>
          <a:lstStyle/>
          <a:p>
            <a:pPr algn="ctr">
              <a:lnSpc>
                <a:spcPct val="130000"/>
              </a:lnSpc>
            </a:pPr>
            <a:r>
              <a:rPr lang="zh-CN" altLang="en-US" sz="1100">
                <a:solidFill>
                  <a:schemeClr val="bg1">
                    <a:lumMod val="50000"/>
                  </a:schemeClr>
                </a:solidFill>
                <a:latin typeface="微软雅黑" pitchFamily="34" charset="-122"/>
                <a:ea typeface="微软雅黑" pitchFamily="34" charset="-122"/>
              </a:rPr>
              <a:t>您的内容打在这里，或者通过复制您的文本您的内容打在这里，或者通过复制您的文中在这里，或者通过复制您的文中</a:t>
            </a:r>
          </a:p>
        </p:txBody>
      </p:sp>
      <p:sp>
        <p:nvSpPr>
          <p:cNvPr id="57" name="圆角矩形 56"/>
          <p:cNvSpPr/>
          <p:nvPr/>
        </p:nvSpPr>
        <p:spPr bwMode="auto">
          <a:xfrm>
            <a:off x="1672087" y="2919808"/>
            <a:ext cx="1845558" cy="1098320"/>
          </a:xfrm>
          <a:prstGeom prst="roundRect">
            <a:avLst/>
          </a:prstGeom>
          <a:blipFill>
            <a:blip r:embed="rId3">
              <a:extLst>
                <a:ext uri="{28A0092B-C50C-407E-A947-70E740481C1C}">
                  <a14:useLocalDpi xmlns:a14="http://schemas.microsoft.com/office/drawing/2010/main"/>
                </a:ext>
              </a:extLst>
            </a:blip>
            <a:stretch>
              <a:fillRect/>
            </a:stretch>
          </a:blipFill>
          <a:ln>
            <a:solidFill>
              <a:srgbClr val="FFFFFF"/>
            </a:solidFill>
          </a:ln>
          <a:effectLst>
            <a:outerShdw blurRad="76200" dir="13500000" sy="23000" kx="1200000" algn="br" rotWithShape="0">
              <a:schemeClr val="bg1">
                <a:lumMod val="25000"/>
                <a:alpha val="20000"/>
              </a:schemeClr>
            </a:outerShdw>
          </a:effectLst>
        </p:spPr>
        <p:txBody>
          <a:bodyPr lIns="0" tIns="0" rIns="0" bIns="0" rtlCol="0" anchor="ctr"/>
          <a:lstStyle/>
          <a:p>
            <a:pPr algn="ctr"/>
            <a:endParaRPr lang="zh-CN" altLang="en-US"/>
          </a:p>
        </p:txBody>
      </p:sp>
      <p:sp>
        <p:nvSpPr>
          <p:cNvPr id="58" name="圆角矩形 57"/>
          <p:cNvSpPr/>
          <p:nvPr/>
        </p:nvSpPr>
        <p:spPr bwMode="auto">
          <a:xfrm>
            <a:off x="4160563" y="2919808"/>
            <a:ext cx="1845558" cy="1098320"/>
          </a:xfrm>
          <a:prstGeom prst="roundRect">
            <a:avLst/>
          </a:prstGeom>
          <a:blipFill dpi="0" rotWithShape="0">
            <a:blip r:embed="rId4">
              <a:extLst>
                <a:ext uri="{28A0092B-C50C-407E-A947-70E740481C1C}">
                  <a14:useLocalDpi xmlns:a14="http://schemas.microsoft.com/office/drawing/2010/main"/>
                </a:ext>
              </a:extLst>
            </a:blip>
            <a:stretch>
              <a:fillRect/>
            </a:stretch>
          </a:blipFill>
          <a:ln>
            <a:solidFill>
              <a:srgbClr val="FFFFFF"/>
            </a:solidFill>
          </a:ln>
          <a:effectLst>
            <a:outerShdw blurRad="76200" dir="13500000" sy="23000" kx="1200000" algn="br" rotWithShape="0">
              <a:schemeClr val="bg1">
                <a:lumMod val="25000"/>
                <a:alpha val="20000"/>
              </a:schemeClr>
            </a:outerShdw>
          </a:effectLst>
        </p:spPr>
        <p:txBody>
          <a:bodyPr lIns="0" tIns="0" rIns="0" bIns="0" rtlCol="0" anchor="ctr"/>
          <a:lstStyle/>
          <a:p>
            <a:pPr algn="ctr"/>
            <a:endParaRPr lang="zh-CN" altLang="en-US"/>
          </a:p>
        </p:txBody>
      </p:sp>
      <p:sp>
        <p:nvSpPr>
          <p:cNvPr id="59" name="圆角矩形 58"/>
          <p:cNvSpPr/>
          <p:nvPr/>
        </p:nvSpPr>
        <p:spPr bwMode="auto">
          <a:xfrm>
            <a:off x="6538017" y="2919808"/>
            <a:ext cx="1845558" cy="1098320"/>
          </a:xfrm>
          <a:prstGeom prst="roundRect">
            <a:avLst/>
          </a:prstGeom>
          <a:blipFill dpi="0" rotWithShape="0">
            <a:blip r:embed="rId5">
              <a:extLst>
                <a:ext uri="{28A0092B-C50C-407E-A947-70E740481C1C}">
                  <a14:useLocalDpi xmlns:a14="http://schemas.microsoft.com/office/drawing/2010/main"/>
                </a:ext>
              </a:extLst>
            </a:blip>
            <a:stretch>
              <a:fillRect/>
            </a:stretch>
          </a:blipFill>
          <a:ln>
            <a:solidFill>
              <a:srgbClr val="FFFFFF"/>
            </a:solidFill>
          </a:ln>
          <a:effectLst>
            <a:outerShdw blurRad="76200" dir="13500000" sy="23000" kx="1200000" algn="br" rotWithShape="0">
              <a:schemeClr val="bg1">
                <a:lumMod val="25000"/>
                <a:alpha val="20000"/>
              </a:schemeClr>
            </a:outerShdw>
          </a:effectLst>
        </p:spPr>
        <p:txBody>
          <a:bodyPr lIns="0" tIns="0" rIns="0" bIns="0" rtlCol="0" anchor="ctr"/>
          <a:lstStyle/>
          <a:p>
            <a:pPr algn="ctr"/>
            <a:endParaRPr lang="zh-CN" altLang="en-US"/>
          </a:p>
        </p:txBody>
      </p:sp>
      <p:sp>
        <p:nvSpPr>
          <p:cNvPr id="60" name="圆角矩形 59"/>
          <p:cNvSpPr/>
          <p:nvPr/>
        </p:nvSpPr>
        <p:spPr bwMode="auto">
          <a:xfrm>
            <a:off x="8906156" y="2919808"/>
            <a:ext cx="1845558" cy="1098320"/>
          </a:xfrm>
          <a:prstGeom prst="roundRect">
            <a:avLst/>
          </a:prstGeom>
          <a:blipFill dpi="0" rotWithShape="0">
            <a:blip r:embed="rId6">
              <a:extLst>
                <a:ext uri="{28A0092B-C50C-407E-A947-70E740481C1C}">
                  <a14:useLocalDpi xmlns:a14="http://schemas.microsoft.com/office/drawing/2010/main"/>
                </a:ext>
              </a:extLst>
            </a:blip>
            <a:stretch>
              <a:fillRect t="64"/>
            </a:stretch>
          </a:blipFill>
          <a:ln>
            <a:solidFill>
              <a:srgbClr val="FFFFFF"/>
            </a:solidFill>
          </a:ln>
          <a:effectLst>
            <a:outerShdw blurRad="76200" dir="13500000" sy="23000" kx="1200000" algn="br" rotWithShape="0">
              <a:schemeClr val="bg1">
                <a:lumMod val="25000"/>
                <a:alpha val="20000"/>
              </a:schemeClr>
            </a:outerShdw>
          </a:effectLst>
        </p:spPr>
        <p:txBody>
          <a:bodyPr lIns="0" tIns="0" rIns="0" bIns="0" rtlCol="0" anchor="ctr"/>
          <a:lstStyle/>
          <a:p>
            <a:pPr algn="ctr"/>
            <a:endParaRPr lang="zh-CN" altLang="en-US"/>
          </a:p>
        </p:txBody>
      </p:sp>
      <p:sp>
        <p:nvSpPr>
          <p:cNvPr id="61" name="TextBox 60"/>
          <p:cNvSpPr txBox="1"/>
          <p:nvPr/>
        </p:nvSpPr>
        <p:spPr>
          <a:xfrm>
            <a:off x="4047305" y="4485653"/>
            <a:ext cx="2072073" cy="1003339"/>
          </a:xfrm>
          <a:prstGeom prst="rect">
            <a:avLst/>
          </a:prstGeom>
          <a:noFill/>
        </p:spPr>
        <p:txBody>
          <a:bodyPr wrap="square" lIns="121908" tIns="60954" rIns="121908" bIns="60954" rtlCol="0">
            <a:spAutoFit/>
          </a:bodyPr>
          <a:lstStyle/>
          <a:p>
            <a:pPr algn="ctr">
              <a:lnSpc>
                <a:spcPct val="130000"/>
              </a:lnSpc>
            </a:pPr>
            <a:r>
              <a:rPr lang="zh-CN" altLang="en-US" sz="1100">
                <a:solidFill>
                  <a:schemeClr val="bg1">
                    <a:lumMod val="50000"/>
                  </a:schemeClr>
                </a:solidFill>
                <a:latin typeface="微软雅黑" pitchFamily="34" charset="-122"/>
                <a:ea typeface="微软雅黑" pitchFamily="34" charset="-122"/>
              </a:rPr>
              <a:t>您的内容打在这里，或者通过复制您的文本您的内容打在这里，或者通过复制您的文中在这里，或者通过复制您的文中</a:t>
            </a:r>
          </a:p>
        </p:txBody>
      </p:sp>
      <p:sp>
        <p:nvSpPr>
          <p:cNvPr id="62" name="TextBox 61"/>
          <p:cNvSpPr txBox="1"/>
          <p:nvPr/>
        </p:nvSpPr>
        <p:spPr>
          <a:xfrm>
            <a:off x="6443362" y="4485653"/>
            <a:ext cx="2072073" cy="1003339"/>
          </a:xfrm>
          <a:prstGeom prst="rect">
            <a:avLst/>
          </a:prstGeom>
          <a:noFill/>
        </p:spPr>
        <p:txBody>
          <a:bodyPr wrap="square" lIns="121908" tIns="60954" rIns="121908" bIns="60954" rtlCol="0">
            <a:spAutoFit/>
          </a:bodyPr>
          <a:lstStyle/>
          <a:p>
            <a:pPr algn="ctr">
              <a:lnSpc>
                <a:spcPct val="130000"/>
              </a:lnSpc>
            </a:pPr>
            <a:r>
              <a:rPr lang="zh-CN" altLang="en-US" sz="1100">
                <a:solidFill>
                  <a:schemeClr val="bg1">
                    <a:lumMod val="50000"/>
                  </a:schemeClr>
                </a:solidFill>
                <a:latin typeface="微软雅黑" pitchFamily="34" charset="-122"/>
                <a:ea typeface="微软雅黑" pitchFamily="34" charset="-122"/>
              </a:rPr>
              <a:t>您的内容打在这里，或者通过复制您的文本您的内容打在这里，或者通过复制您的文中在这里，或者通过复制您的文中</a:t>
            </a:r>
          </a:p>
        </p:txBody>
      </p:sp>
      <p:sp>
        <p:nvSpPr>
          <p:cNvPr id="63" name="TextBox 62"/>
          <p:cNvSpPr txBox="1"/>
          <p:nvPr/>
        </p:nvSpPr>
        <p:spPr>
          <a:xfrm>
            <a:off x="8833239" y="4485653"/>
            <a:ext cx="2072073" cy="1003339"/>
          </a:xfrm>
          <a:prstGeom prst="rect">
            <a:avLst/>
          </a:prstGeom>
          <a:noFill/>
        </p:spPr>
        <p:txBody>
          <a:bodyPr wrap="square" lIns="121908" tIns="60954" rIns="121908" bIns="60954" rtlCol="0">
            <a:spAutoFit/>
          </a:bodyPr>
          <a:lstStyle/>
          <a:p>
            <a:pPr algn="ctr">
              <a:lnSpc>
                <a:spcPct val="130000"/>
              </a:lnSpc>
            </a:pPr>
            <a:r>
              <a:rPr lang="zh-CN" altLang="en-US" sz="1100">
                <a:solidFill>
                  <a:schemeClr val="bg1">
                    <a:lumMod val="50000"/>
                  </a:schemeClr>
                </a:solidFill>
                <a:latin typeface="微软雅黑" pitchFamily="34" charset="-122"/>
                <a:ea typeface="微软雅黑" pitchFamily="34" charset="-122"/>
              </a:rPr>
              <a:t>您的内容打在这里，或者通过复制您的文本您的内容打在这里，或者通过复制您的文中在这里，或者通过复制您的文中</a:t>
            </a:r>
          </a:p>
        </p:txBody>
      </p:sp>
      <p:sp>
        <p:nvSpPr>
          <p:cNvPr id="6" name="标题 5"/>
          <p:cNvSpPr>
            <a:spLocks noGrp="1"/>
          </p:cNvSpPr>
          <p:nvPr>
            <p:ph type="title"/>
          </p:nvPr>
        </p:nvSpPr>
        <p:spPr/>
        <p:txBody>
          <a:bodyPr>
            <a:normAutofit fontScale="90000"/>
          </a:bodyPr>
          <a:lstStyle/>
          <a:p>
            <a:r>
              <a:rPr lang="zh-CN" altLang="en-US">
                <a:cs typeface="+mn-ea"/>
              </a:rPr>
              <a:t>单击此处添加标题</a:t>
            </a:r>
            <a:endParaRPr lang="zh-CN" altLang="en-US"/>
          </a:p>
        </p:txBody>
      </p:sp>
    </p:spTree>
    <p:extLst>
      <p:ext uri="{BB962C8B-B14F-4D97-AF65-F5344CB8AC3E}">
        <p14:creationId xmlns:p14="http://schemas.microsoft.com/office/powerpoint/2010/main" val="292441604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p15="http://schemas.microsoft.com/office/powerpoint/2012/main" xmlns="">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2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3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2600"/>
                            </p:stCondLst>
                            <p:childTnLst>
                              <p:par>
                                <p:cTn id="26" presetID="53" presetClass="entr" presetSubtype="0" fill="hold" grpId="0" nodeType="afterEffect">
                                  <p:stCondLst>
                                    <p:cond delay="0"/>
                                  </p:stCondLst>
                                  <p:childTnLst>
                                    <p:set>
                                      <p:cBhvr>
                                        <p:cTn id="27" dur="1" fill="hold">
                                          <p:stCondLst>
                                            <p:cond delay="0"/>
                                          </p:stCondLst>
                                        </p:cTn>
                                        <p:tgtEl>
                                          <p:spTgt spid="57"/>
                                        </p:tgtEl>
                                        <p:attrNameLst>
                                          <p:attrName>style.visibility</p:attrName>
                                        </p:attrNameLst>
                                      </p:cBhvr>
                                      <p:to>
                                        <p:strVal val="visible"/>
                                      </p:to>
                                    </p:set>
                                    <p:anim calcmode="lin" valueType="num">
                                      <p:cBhvr>
                                        <p:cTn id="28" dur="500" fill="hold"/>
                                        <p:tgtEl>
                                          <p:spTgt spid="57"/>
                                        </p:tgtEl>
                                        <p:attrNameLst>
                                          <p:attrName>ppt_w</p:attrName>
                                        </p:attrNameLst>
                                      </p:cBhvr>
                                      <p:tavLst>
                                        <p:tav tm="0">
                                          <p:val>
                                            <p:fltVal val="0"/>
                                          </p:val>
                                        </p:tav>
                                        <p:tav tm="100000">
                                          <p:val>
                                            <p:strVal val="#ppt_w"/>
                                          </p:val>
                                        </p:tav>
                                      </p:tavLst>
                                    </p:anim>
                                    <p:anim calcmode="lin" valueType="num">
                                      <p:cBhvr>
                                        <p:cTn id="29" dur="500" fill="hold"/>
                                        <p:tgtEl>
                                          <p:spTgt spid="57"/>
                                        </p:tgtEl>
                                        <p:attrNameLst>
                                          <p:attrName>ppt_h</p:attrName>
                                        </p:attrNameLst>
                                      </p:cBhvr>
                                      <p:tavLst>
                                        <p:tav tm="0">
                                          <p:val>
                                            <p:fltVal val="0"/>
                                          </p:val>
                                        </p:tav>
                                        <p:tav tm="100000">
                                          <p:val>
                                            <p:strVal val="#ppt_h"/>
                                          </p:val>
                                        </p:tav>
                                      </p:tavLst>
                                    </p:anim>
                                    <p:animEffect transition="in" filter="fade">
                                      <p:cBhvr>
                                        <p:cTn id="30" dur="500"/>
                                        <p:tgtEl>
                                          <p:spTgt spid="57"/>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anim calcmode="lin" valueType="num">
                                      <p:cBhvr>
                                        <p:cTn id="33" dur="500" fill="hold"/>
                                        <p:tgtEl>
                                          <p:spTgt spid="58"/>
                                        </p:tgtEl>
                                        <p:attrNameLst>
                                          <p:attrName>ppt_w</p:attrName>
                                        </p:attrNameLst>
                                      </p:cBhvr>
                                      <p:tavLst>
                                        <p:tav tm="0">
                                          <p:val>
                                            <p:fltVal val="0"/>
                                          </p:val>
                                        </p:tav>
                                        <p:tav tm="100000">
                                          <p:val>
                                            <p:strVal val="#ppt_w"/>
                                          </p:val>
                                        </p:tav>
                                      </p:tavLst>
                                    </p:anim>
                                    <p:anim calcmode="lin" valueType="num">
                                      <p:cBhvr>
                                        <p:cTn id="34" dur="500" fill="hold"/>
                                        <p:tgtEl>
                                          <p:spTgt spid="58"/>
                                        </p:tgtEl>
                                        <p:attrNameLst>
                                          <p:attrName>ppt_h</p:attrName>
                                        </p:attrNameLst>
                                      </p:cBhvr>
                                      <p:tavLst>
                                        <p:tav tm="0">
                                          <p:val>
                                            <p:fltVal val="0"/>
                                          </p:val>
                                        </p:tav>
                                        <p:tav tm="100000">
                                          <p:val>
                                            <p:strVal val="#ppt_h"/>
                                          </p:val>
                                        </p:tav>
                                      </p:tavLst>
                                    </p:anim>
                                    <p:animEffect transition="in" filter="fade">
                                      <p:cBhvr>
                                        <p:cTn id="35" dur="500"/>
                                        <p:tgtEl>
                                          <p:spTgt spid="58"/>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59"/>
                                        </p:tgtEl>
                                        <p:attrNameLst>
                                          <p:attrName>style.visibility</p:attrName>
                                        </p:attrNameLst>
                                      </p:cBhvr>
                                      <p:to>
                                        <p:strVal val="visible"/>
                                      </p:to>
                                    </p:set>
                                    <p:anim calcmode="lin" valueType="num">
                                      <p:cBhvr>
                                        <p:cTn id="38" dur="500" fill="hold"/>
                                        <p:tgtEl>
                                          <p:spTgt spid="59"/>
                                        </p:tgtEl>
                                        <p:attrNameLst>
                                          <p:attrName>ppt_w</p:attrName>
                                        </p:attrNameLst>
                                      </p:cBhvr>
                                      <p:tavLst>
                                        <p:tav tm="0">
                                          <p:val>
                                            <p:fltVal val="0"/>
                                          </p:val>
                                        </p:tav>
                                        <p:tav tm="100000">
                                          <p:val>
                                            <p:strVal val="#ppt_w"/>
                                          </p:val>
                                        </p:tav>
                                      </p:tavLst>
                                    </p:anim>
                                    <p:anim calcmode="lin" valueType="num">
                                      <p:cBhvr>
                                        <p:cTn id="39" dur="500" fill="hold"/>
                                        <p:tgtEl>
                                          <p:spTgt spid="59"/>
                                        </p:tgtEl>
                                        <p:attrNameLst>
                                          <p:attrName>ppt_h</p:attrName>
                                        </p:attrNameLst>
                                      </p:cBhvr>
                                      <p:tavLst>
                                        <p:tav tm="0">
                                          <p:val>
                                            <p:fltVal val="0"/>
                                          </p:val>
                                        </p:tav>
                                        <p:tav tm="100000">
                                          <p:val>
                                            <p:strVal val="#ppt_h"/>
                                          </p:val>
                                        </p:tav>
                                      </p:tavLst>
                                    </p:anim>
                                    <p:animEffect transition="in" filter="fade">
                                      <p:cBhvr>
                                        <p:cTn id="40" dur="500"/>
                                        <p:tgtEl>
                                          <p:spTgt spid="59"/>
                                        </p:tgtEl>
                                      </p:cBhvr>
                                    </p:animEffect>
                                  </p:childTnLst>
                                </p:cTn>
                              </p:par>
                              <p:par>
                                <p:cTn id="41" presetID="53" presetClass="entr" presetSubtype="0"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cBhvr>
                                        <p:cTn id="43" dur="500" fill="hold"/>
                                        <p:tgtEl>
                                          <p:spTgt spid="60"/>
                                        </p:tgtEl>
                                        <p:attrNameLst>
                                          <p:attrName>ppt_w</p:attrName>
                                        </p:attrNameLst>
                                      </p:cBhvr>
                                      <p:tavLst>
                                        <p:tav tm="0">
                                          <p:val>
                                            <p:fltVal val="0"/>
                                          </p:val>
                                        </p:tav>
                                        <p:tav tm="100000">
                                          <p:val>
                                            <p:strVal val="#ppt_w"/>
                                          </p:val>
                                        </p:tav>
                                      </p:tavLst>
                                    </p:anim>
                                    <p:anim calcmode="lin" valueType="num">
                                      <p:cBhvr>
                                        <p:cTn id="44" dur="500" fill="hold"/>
                                        <p:tgtEl>
                                          <p:spTgt spid="60"/>
                                        </p:tgtEl>
                                        <p:attrNameLst>
                                          <p:attrName>ppt_h</p:attrName>
                                        </p:attrNameLst>
                                      </p:cBhvr>
                                      <p:tavLst>
                                        <p:tav tm="0">
                                          <p:val>
                                            <p:fltVal val="0"/>
                                          </p:val>
                                        </p:tav>
                                        <p:tav tm="100000">
                                          <p:val>
                                            <p:strVal val="#ppt_h"/>
                                          </p:val>
                                        </p:tav>
                                      </p:tavLst>
                                    </p:anim>
                                    <p:animEffect transition="in" filter="fade">
                                      <p:cBhvr>
                                        <p:cTn id="45" dur="500"/>
                                        <p:tgtEl>
                                          <p:spTgt spid="60"/>
                                        </p:tgtEl>
                                      </p:cBhvr>
                                    </p:animEffect>
                                  </p:childTnLst>
                                </p:cTn>
                              </p:par>
                            </p:childTnLst>
                          </p:cTn>
                        </p:par>
                        <p:par>
                          <p:cTn id="46" fill="hold" nodeType="afterGroup">
                            <p:stCondLst>
                              <p:cond delay="3100"/>
                            </p:stCondLst>
                            <p:childTnLst>
                              <p:par>
                                <p:cTn id="47" presetID="31" presetClass="entr" presetSubtype="0" fill="hold" grpId="0" nodeType="afterEffect">
                                  <p:stCondLst>
                                    <p:cond delay="0"/>
                                  </p:stCondLst>
                                  <p:childTnLst>
                                    <p:set>
                                      <p:cBhvr>
                                        <p:cTn id="48" dur="1" fill="hold">
                                          <p:stCondLst>
                                            <p:cond delay="0"/>
                                          </p:stCondLst>
                                        </p:cTn>
                                        <p:tgtEl>
                                          <p:spTgt spid="24585"/>
                                        </p:tgtEl>
                                        <p:attrNameLst>
                                          <p:attrName>style.visibility</p:attrName>
                                        </p:attrNameLst>
                                      </p:cBhvr>
                                      <p:to>
                                        <p:strVal val="visible"/>
                                      </p:to>
                                    </p:set>
                                    <p:anim calcmode="lin" valueType="num">
                                      <p:cBhvr>
                                        <p:cTn id="49" dur="1000" fill="hold"/>
                                        <p:tgtEl>
                                          <p:spTgt spid="24585"/>
                                        </p:tgtEl>
                                        <p:attrNameLst>
                                          <p:attrName>ppt_w</p:attrName>
                                        </p:attrNameLst>
                                      </p:cBhvr>
                                      <p:tavLst>
                                        <p:tav tm="0">
                                          <p:val>
                                            <p:fltVal val="0"/>
                                          </p:val>
                                        </p:tav>
                                        <p:tav tm="100000">
                                          <p:val>
                                            <p:strVal val="#ppt_w"/>
                                          </p:val>
                                        </p:tav>
                                      </p:tavLst>
                                    </p:anim>
                                    <p:anim calcmode="lin" valueType="num">
                                      <p:cBhvr>
                                        <p:cTn id="50" dur="1000" fill="hold"/>
                                        <p:tgtEl>
                                          <p:spTgt spid="24585"/>
                                        </p:tgtEl>
                                        <p:attrNameLst>
                                          <p:attrName>ppt_h</p:attrName>
                                        </p:attrNameLst>
                                      </p:cBhvr>
                                      <p:tavLst>
                                        <p:tav tm="0">
                                          <p:val>
                                            <p:fltVal val="0"/>
                                          </p:val>
                                        </p:tav>
                                        <p:tav tm="100000">
                                          <p:val>
                                            <p:strVal val="#ppt_h"/>
                                          </p:val>
                                        </p:tav>
                                      </p:tavLst>
                                    </p:anim>
                                    <p:anim calcmode="lin" valueType="num">
                                      <p:cBhvr>
                                        <p:cTn id="51" dur="1000" fill="hold"/>
                                        <p:tgtEl>
                                          <p:spTgt spid="24585"/>
                                        </p:tgtEl>
                                        <p:attrNameLst>
                                          <p:attrName>style.rotation</p:attrName>
                                        </p:attrNameLst>
                                      </p:cBhvr>
                                      <p:tavLst>
                                        <p:tav tm="0">
                                          <p:val>
                                            <p:fltVal val="90"/>
                                          </p:val>
                                        </p:tav>
                                        <p:tav tm="100000">
                                          <p:val>
                                            <p:fltVal val="0"/>
                                          </p:val>
                                        </p:tav>
                                      </p:tavLst>
                                    </p:anim>
                                    <p:animEffect transition="in" filter="fade">
                                      <p:cBhvr>
                                        <p:cTn id="52" dur="1000"/>
                                        <p:tgtEl>
                                          <p:spTgt spid="24585"/>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24590"/>
                                        </p:tgtEl>
                                        <p:attrNameLst>
                                          <p:attrName>style.visibility</p:attrName>
                                        </p:attrNameLst>
                                      </p:cBhvr>
                                      <p:to>
                                        <p:strVal val="visible"/>
                                      </p:to>
                                    </p:set>
                                    <p:anim calcmode="lin" valueType="num">
                                      <p:cBhvr>
                                        <p:cTn id="55" dur="1000" fill="hold"/>
                                        <p:tgtEl>
                                          <p:spTgt spid="24590"/>
                                        </p:tgtEl>
                                        <p:attrNameLst>
                                          <p:attrName>ppt_w</p:attrName>
                                        </p:attrNameLst>
                                      </p:cBhvr>
                                      <p:tavLst>
                                        <p:tav tm="0">
                                          <p:val>
                                            <p:fltVal val="0"/>
                                          </p:val>
                                        </p:tav>
                                        <p:tav tm="100000">
                                          <p:val>
                                            <p:strVal val="#ppt_w"/>
                                          </p:val>
                                        </p:tav>
                                      </p:tavLst>
                                    </p:anim>
                                    <p:anim calcmode="lin" valueType="num">
                                      <p:cBhvr>
                                        <p:cTn id="56" dur="1000" fill="hold"/>
                                        <p:tgtEl>
                                          <p:spTgt spid="24590"/>
                                        </p:tgtEl>
                                        <p:attrNameLst>
                                          <p:attrName>ppt_h</p:attrName>
                                        </p:attrNameLst>
                                      </p:cBhvr>
                                      <p:tavLst>
                                        <p:tav tm="0">
                                          <p:val>
                                            <p:fltVal val="0"/>
                                          </p:val>
                                        </p:tav>
                                        <p:tav tm="100000">
                                          <p:val>
                                            <p:strVal val="#ppt_h"/>
                                          </p:val>
                                        </p:tav>
                                      </p:tavLst>
                                    </p:anim>
                                    <p:anim calcmode="lin" valueType="num">
                                      <p:cBhvr>
                                        <p:cTn id="57" dur="1000" fill="hold"/>
                                        <p:tgtEl>
                                          <p:spTgt spid="24590"/>
                                        </p:tgtEl>
                                        <p:attrNameLst>
                                          <p:attrName>style.rotation</p:attrName>
                                        </p:attrNameLst>
                                      </p:cBhvr>
                                      <p:tavLst>
                                        <p:tav tm="0">
                                          <p:val>
                                            <p:fltVal val="90"/>
                                          </p:val>
                                        </p:tav>
                                        <p:tav tm="100000">
                                          <p:val>
                                            <p:fltVal val="0"/>
                                          </p:val>
                                        </p:tav>
                                      </p:tavLst>
                                    </p:anim>
                                    <p:animEffect transition="in" filter="fade">
                                      <p:cBhvr>
                                        <p:cTn id="58" dur="1000"/>
                                        <p:tgtEl>
                                          <p:spTgt spid="24590"/>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24595"/>
                                        </p:tgtEl>
                                        <p:attrNameLst>
                                          <p:attrName>style.visibility</p:attrName>
                                        </p:attrNameLst>
                                      </p:cBhvr>
                                      <p:to>
                                        <p:strVal val="visible"/>
                                      </p:to>
                                    </p:set>
                                    <p:anim calcmode="lin" valueType="num">
                                      <p:cBhvr>
                                        <p:cTn id="61" dur="1000" fill="hold"/>
                                        <p:tgtEl>
                                          <p:spTgt spid="24595"/>
                                        </p:tgtEl>
                                        <p:attrNameLst>
                                          <p:attrName>ppt_w</p:attrName>
                                        </p:attrNameLst>
                                      </p:cBhvr>
                                      <p:tavLst>
                                        <p:tav tm="0">
                                          <p:val>
                                            <p:fltVal val="0"/>
                                          </p:val>
                                        </p:tav>
                                        <p:tav tm="100000">
                                          <p:val>
                                            <p:strVal val="#ppt_w"/>
                                          </p:val>
                                        </p:tav>
                                      </p:tavLst>
                                    </p:anim>
                                    <p:anim calcmode="lin" valueType="num">
                                      <p:cBhvr>
                                        <p:cTn id="62" dur="1000" fill="hold"/>
                                        <p:tgtEl>
                                          <p:spTgt spid="24595"/>
                                        </p:tgtEl>
                                        <p:attrNameLst>
                                          <p:attrName>ppt_h</p:attrName>
                                        </p:attrNameLst>
                                      </p:cBhvr>
                                      <p:tavLst>
                                        <p:tav tm="0">
                                          <p:val>
                                            <p:fltVal val="0"/>
                                          </p:val>
                                        </p:tav>
                                        <p:tav tm="100000">
                                          <p:val>
                                            <p:strVal val="#ppt_h"/>
                                          </p:val>
                                        </p:tav>
                                      </p:tavLst>
                                    </p:anim>
                                    <p:anim calcmode="lin" valueType="num">
                                      <p:cBhvr>
                                        <p:cTn id="63" dur="1000" fill="hold"/>
                                        <p:tgtEl>
                                          <p:spTgt spid="24595"/>
                                        </p:tgtEl>
                                        <p:attrNameLst>
                                          <p:attrName>style.rotation</p:attrName>
                                        </p:attrNameLst>
                                      </p:cBhvr>
                                      <p:tavLst>
                                        <p:tav tm="0">
                                          <p:val>
                                            <p:fltVal val="90"/>
                                          </p:val>
                                        </p:tav>
                                        <p:tav tm="100000">
                                          <p:val>
                                            <p:fltVal val="0"/>
                                          </p:val>
                                        </p:tav>
                                      </p:tavLst>
                                    </p:anim>
                                    <p:animEffect transition="in" filter="fade">
                                      <p:cBhvr>
                                        <p:cTn id="64" dur="1000"/>
                                        <p:tgtEl>
                                          <p:spTgt spid="24595"/>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4600"/>
                                        </p:tgtEl>
                                        <p:attrNameLst>
                                          <p:attrName>style.visibility</p:attrName>
                                        </p:attrNameLst>
                                      </p:cBhvr>
                                      <p:to>
                                        <p:strVal val="visible"/>
                                      </p:to>
                                    </p:set>
                                    <p:anim calcmode="lin" valueType="num">
                                      <p:cBhvr>
                                        <p:cTn id="67" dur="1000" fill="hold"/>
                                        <p:tgtEl>
                                          <p:spTgt spid="24600"/>
                                        </p:tgtEl>
                                        <p:attrNameLst>
                                          <p:attrName>ppt_w</p:attrName>
                                        </p:attrNameLst>
                                      </p:cBhvr>
                                      <p:tavLst>
                                        <p:tav tm="0">
                                          <p:val>
                                            <p:fltVal val="0"/>
                                          </p:val>
                                        </p:tav>
                                        <p:tav tm="100000">
                                          <p:val>
                                            <p:strVal val="#ppt_w"/>
                                          </p:val>
                                        </p:tav>
                                      </p:tavLst>
                                    </p:anim>
                                    <p:anim calcmode="lin" valueType="num">
                                      <p:cBhvr>
                                        <p:cTn id="68" dur="1000" fill="hold"/>
                                        <p:tgtEl>
                                          <p:spTgt spid="24600"/>
                                        </p:tgtEl>
                                        <p:attrNameLst>
                                          <p:attrName>ppt_h</p:attrName>
                                        </p:attrNameLst>
                                      </p:cBhvr>
                                      <p:tavLst>
                                        <p:tav tm="0">
                                          <p:val>
                                            <p:fltVal val="0"/>
                                          </p:val>
                                        </p:tav>
                                        <p:tav tm="100000">
                                          <p:val>
                                            <p:strVal val="#ppt_h"/>
                                          </p:val>
                                        </p:tav>
                                      </p:tavLst>
                                    </p:anim>
                                    <p:anim calcmode="lin" valueType="num">
                                      <p:cBhvr>
                                        <p:cTn id="69" dur="1000" fill="hold"/>
                                        <p:tgtEl>
                                          <p:spTgt spid="24600"/>
                                        </p:tgtEl>
                                        <p:attrNameLst>
                                          <p:attrName>style.rotation</p:attrName>
                                        </p:attrNameLst>
                                      </p:cBhvr>
                                      <p:tavLst>
                                        <p:tav tm="0">
                                          <p:val>
                                            <p:fltVal val="90"/>
                                          </p:val>
                                        </p:tav>
                                        <p:tav tm="100000">
                                          <p:val>
                                            <p:fltVal val="0"/>
                                          </p:val>
                                        </p:tav>
                                      </p:tavLst>
                                    </p:anim>
                                    <p:animEffect transition="in" filter="fade">
                                      <p:cBhvr>
                                        <p:cTn id="70" dur="1000"/>
                                        <p:tgtEl>
                                          <p:spTgt spid="24600"/>
                                        </p:tgtEl>
                                      </p:cBhvr>
                                    </p:animEffect>
                                  </p:childTnLst>
                                </p:cTn>
                              </p:par>
                            </p:childTnLst>
                          </p:cTn>
                        </p:par>
                        <p:par>
                          <p:cTn id="71" fill="hold" nodeType="afterGroup">
                            <p:stCondLst>
                              <p:cond delay="4100"/>
                            </p:stCondLst>
                            <p:childTnLst>
                              <p:par>
                                <p:cTn id="72" presetID="2" presetClass="entr" presetSubtype="4"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additive="base">
                                        <p:cTn id="74" dur="500" fill="hold"/>
                                        <p:tgtEl>
                                          <p:spTgt spid="56"/>
                                        </p:tgtEl>
                                        <p:attrNameLst>
                                          <p:attrName>ppt_x</p:attrName>
                                        </p:attrNameLst>
                                      </p:cBhvr>
                                      <p:tavLst>
                                        <p:tav tm="0">
                                          <p:val>
                                            <p:strVal val="#ppt_x"/>
                                          </p:val>
                                        </p:tav>
                                        <p:tav tm="100000">
                                          <p:val>
                                            <p:strVal val="#ppt_x"/>
                                          </p:val>
                                        </p:tav>
                                      </p:tavLst>
                                    </p:anim>
                                    <p:anim calcmode="lin" valueType="num">
                                      <p:cBhvr additive="base">
                                        <p:cTn id="75" dur="500" fill="hold"/>
                                        <p:tgtEl>
                                          <p:spTgt spid="5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additive="base">
                                        <p:cTn id="78" dur="500" fill="hold"/>
                                        <p:tgtEl>
                                          <p:spTgt spid="61"/>
                                        </p:tgtEl>
                                        <p:attrNameLst>
                                          <p:attrName>ppt_x</p:attrName>
                                        </p:attrNameLst>
                                      </p:cBhvr>
                                      <p:tavLst>
                                        <p:tav tm="0">
                                          <p:val>
                                            <p:strVal val="#ppt_x"/>
                                          </p:val>
                                        </p:tav>
                                        <p:tav tm="100000">
                                          <p:val>
                                            <p:strVal val="#ppt_x"/>
                                          </p:val>
                                        </p:tav>
                                      </p:tavLst>
                                    </p:anim>
                                    <p:anim calcmode="lin" valueType="num">
                                      <p:cBhvr additive="base">
                                        <p:cTn id="79" dur="500" fill="hold"/>
                                        <p:tgtEl>
                                          <p:spTgt spid="61"/>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62"/>
                                        </p:tgtEl>
                                        <p:attrNameLst>
                                          <p:attrName>style.visibility</p:attrName>
                                        </p:attrNameLst>
                                      </p:cBhvr>
                                      <p:to>
                                        <p:strVal val="visible"/>
                                      </p:to>
                                    </p:set>
                                    <p:anim calcmode="lin" valueType="num">
                                      <p:cBhvr additive="base">
                                        <p:cTn id="82" dur="500" fill="hold"/>
                                        <p:tgtEl>
                                          <p:spTgt spid="62"/>
                                        </p:tgtEl>
                                        <p:attrNameLst>
                                          <p:attrName>ppt_x</p:attrName>
                                        </p:attrNameLst>
                                      </p:cBhvr>
                                      <p:tavLst>
                                        <p:tav tm="0">
                                          <p:val>
                                            <p:strVal val="#ppt_x"/>
                                          </p:val>
                                        </p:tav>
                                        <p:tav tm="100000">
                                          <p:val>
                                            <p:strVal val="#ppt_x"/>
                                          </p:val>
                                        </p:tav>
                                      </p:tavLst>
                                    </p:anim>
                                    <p:anim calcmode="lin" valueType="num">
                                      <p:cBhvr additive="base">
                                        <p:cTn id="83" dur="500" fill="hold"/>
                                        <p:tgtEl>
                                          <p:spTgt spid="62"/>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500" fill="hold"/>
                                        <p:tgtEl>
                                          <p:spTgt spid="63"/>
                                        </p:tgtEl>
                                        <p:attrNameLst>
                                          <p:attrName>ppt_x</p:attrName>
                                        </p:attrNameLst>
                                      </p:cBhvr>
                                      <p:tavLst>
                                        <p:tav tm="0">
                                          <p:val>
                                            <p:strVal val="#ppt_x"/>
                                          </p:val>
                                        </p:tav>
                                        <p:tav tm="100000">
                                          <p:val>
                                            <p:strVal val="#ppt_x"/>
                                          </p:val>
                                        </p:tav>
                                      </p:tavLst>
                                    </p:anim>
                                    <p:anim calcmode="lin" valueType="num">
                                      <p:cBhvr additive="base">
                                        <p:cTn id="87"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 grpId="0" animBg="1"/>
      <p:bldP spid="24590" grpId="0" animBg="1"/>
      <p:bldP spid="24595" grpId="0" animBg="1"/>
      <p:bldP spid="24600" grpId="0" animBg="1"/>
      <p:bldP spid="56" grpId="0"/>
      <p:bldP spid="57" grpId="0" animBg="1"/>
      <p:bldP spid="58" grpId="0" animBg="1"/>
      <p:bldP spid="59" grpId="0" animBg="1"/>
      <p:bldP spid="60" grpId="0" animBg="1"/>
      <p:bldP spid="61" grpId="0"/>
      <p:bldP spid="62" grpId="0"/>
      <p:bldP spid="6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Block Arc 61"/>
          <p:cNvSpPr/>
          <p:nvPr/>
        </p:nvSpPr>
        <p:spPr>
          <a:xfrm>
            <a:off x="3954011" y="1585576"/>
            <a:ext cx="4283981" cy="4284536"/>
          </a:xfrm>
          <a:prstGeom prst="blockArc">
            <a:avLst>
              <a:gd name="adj1" fmla="val 10800000"/>
              <a:gd name="adj2" fmla="val 16200000"/>
              <a:gd name="adj3" fmla="val 4642"/>
            </a:avLst>
          </a:prstGeom>
          <a:solidFill>
            <a:schemeClr val="tx2">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64" name="Block Arc 63"/>
          <p:cNvSpPr/>
          <p:nvPr/>
        </p:nvSpPr>
        <p:spPr>
          <a:xfrm>
            <a:off x="3954011" y="1585576"/>
            <a:ext cx="4283981" cy="4284536"/>
          </a:xfrm>
          <a:prstGeom prst="blockArc">
            <a:avLst>
              <a:gd name="adj1" fmla="val 5400000"/>
              <a:gd name="adj2" fmla="val 10800000"/>
              <a:gd name="adj3" fmla="val 4642"/>
            </a:avLst>
          </a:prstGeom>
          <a:solidFill>
            <a:schemeClr val="accent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65" name="Block Arc 64"/>
          <p:cNvSpPr/>
          <p:nvPr/>
        </p:nvSpPr>
        <p:spPr>
          <a:xfrm>
            <a:off x="3954011" y="1585576"/>
            <a:ext cx="4283981" cy="4284536"/>
          </a:xfrm>
          <a:prstGeom prst="blockArc">
            <a:avLst>
              <a:gd name="adj1" fmla="val 0"/>
              <a:gd name="adj2" fmla="val 5400000"/>
              <a:gd name="adj3" fmla="val 4642"/>
            </a:avLst>
          </a:prstGeom>
          <a:solidFill>
            <a:schemeClr val="accent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66" name="Block Arc 65"/>
          <p:cNvSpPr/>
          <p:nvPr/>
        </p:nvSpPr>
        <p:spPr>
          <a:xfrm>
            <a:off x="3954011" y="1585576"/>
            <a:ext cx="4283981" cy="4284536"/>
          </a:xfrm>
          <a:prstGeom prst="blockArc">
            <a:avLst>
              <a:gd name="adj1" fmla="val 16200000"/>
              <a:gd name="adj2" fmla="val 0"/>
              <a:gd name="adj3" fmla="val 4642"/>
            </a:avLst>
          </a:prstGeom>
          <a:solidFill>
            <a:schemeClr val="accent3"/>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42" name="Circular Arrow 41"/>
          <p:cNvSpPr/>
          <p:nvPr/>
        </p:nvSpPr>
        <p:spPr>
          <a:xfrm rot="10800000">
            <a:off x="5797641" y="3549245"/>
            <a:ext cx="590480" cy="513528"/>
          </a:xfrm>
          <a:prstGeom prst="circularArrow">
            <a:avLst/>
          </a:prstGeom>
          <a:solidFill>
            <a:schemeClr val="bg1"/>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45" name="Freeform 44"/>
          <p:cNvSpPr/>
          <p:nvPr/>
        </p:nvSpPr>
        <p:spPr>
          <a:xfrm>
            <a:off x="3929413" y="1738238"/>
            <a:ext cx="1207182" cy="120733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tx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16" tIns="243816" rIns="210656" bIns="210656" numCol="1" spcCol="1693" anchor="ctr" anchorCtr="0">
            <a:noAutofit/>
          </a:bodyPr>
          <a:lstStyle/>
          <a:p>
            <a:pPr algn="ctr" defTabSz="1185215">
              <a:lnSpc>
                <a:spcPct val="90000"/>
              </a:lnSpc>
              <a:spcBef>
                <a:spcPct val="0"/>
              </a:spcBef>
              <a:spcAft>
                <a:spcPct val="35000"/>
              </a:spcAft>
            </a:pPr>
            <a:r>
              <a:rPr lang="en-US" sz="3700">
                <a:latin typeface="+mn-ea"/>
              </a:rPr>
              <a:t>1</a:t>
            </a:r>
          </a:p>
        </p:txBody>
      </p:sp>
      <p:sp>
        <p:nvSpPr>
          <p:cNvPr id="46" name="Freeform 45"/>
          <p:cNvSpPr/>
          <p:nvPr/>
        </p:nvSpPr>
        <p:spPr>
          <a:xfrm>
            <a:off x="7023558" y="1738238"/>
            <a:ext cx="1207182" cy="120733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16" tIns="210656" rIns="210656" bIns="210656" numCol="1" spcCol="1693" anchor="ctr" anchorCtr="0">
            <a:noAutofit/>
          </a:bodyPr>
          <a:lstStyle/>
          <a:p>
            <a:pPr algn="ctr" defTabSz="1185215">
              <a:lnSpc>
                <a:spcPct val="90000"/>
              </a:lnSpc>
              <a:spcBef>
                <a:spcPct val="0"/>
              </a:spcBef>
              <a:spcAft>
                <a:spcPct val="35000"/>
              </a:spcAft>
            </a:pPr>
            <a:r>
              <a:rPr lang="en-US" sz="4300">
                <a:latin typeface="+mn-ea"/>
              </a:rPr>
              <a:t>4</a:t>
            </a:r>
          </a:p>
        </p:txBody>
      </p:sp>
      <p:sp>
        <p:nvSpPr>
          <p:cNvPr id="47" name="Freeform 46"/>
          <p:cNvSpPr/>
          <p:nvPr/>
        </p:nvSpPr>
        <p:spPr>
          <a:xfrm>
            <a:off x="7023558" y="4562558"/>
            <a:ext cx="1207182" cy="120733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16" tIns="365723" rIns="210656" bIns="210656" numCol="1" spcCol="1693" anchor="ctr" anchorCtr="0">
            <a:noAutofit/>
          </a:bodyPr>
          <a:lstStyle/>
          <a:p>
            <a:pPr algn="ctr" defTabSz="1185215">
              <a:lnSpc>
                <a:spcPct val="90000"/>
              </a:lnSpc>
              <a:spcBef>
                <a:spcPct val="0"/>
              </a:spcBef>
              <a:spcAft>
                <a:spcPct val="35000"/>
              </a:spcAft>
            </a:pPr>
            <a:r>
              <a:rPr lang="en-US" sz="4300">
                <a:latin typeface="+mn-ea"/>
              </a:rPr>
              <a:t>3</a:t>
            </a:r>
          </a:p>
        </p:txBody>
      </p:sp>
      <p:sp>
        <p:nvSpPr>
          <p:cNvPr id="48" name="Freeform 47"/>
          <p:cNvSpPr/>
          <p:nvPr/>
        </p:nvSpPr>
        <p:spPr>
          <a:xfrm>
            <a:off x="3929413" y="4562558"/>
            <a:ext cx="1207182" cy="120733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121908" rIns="0" bIns="0" numCol="1" spcCol="1693" anchor="ctr" anchorCtr="0">
            <a:noAutofit/>
          </a:bodyPr>
          <a:lstStyle/>
          <a:p>
            <a:pPr algn="ctr" defTabSz="1185215">
              <a:lnSpc>
                <a:spcPct val="90000"/>
              </a:lnSpc>
              <a:spcBef>
                <a:spcPct val="0"/>
              </a:spcBef>
              <a:spcAft>
                <a:spcPct val="35000"/>
              </a:spcAft>
            </a:pPr>
            <a:r>
              <a:rPr lang="en-US" sz="4300">
                <a:latin typeface="+mn-ea"/>
              </a:rPr>
              <a:t>2</a:t>
            </a:r>
          </a:p>
        </p:txBody>
      </p:sp>
      <p:grpSp>
        <p:nvGrpSpPr>
          <p:cNvPr id="5" name="Group 66"/>
          <p:cNvGrpSpPr/>
          <p:nvPr/>
        </p:nvGrpSpPr>
        <p:grpSpPr>
          <a:xfrm>
            <a:off x="1180843" y="1697999"/>
            <a:ext cx="2596630" cy="997148"/>
            <a:chOff x="5603652" y="1597588"/>
            <a:chExt cx="1947726" cy="747861"/>
          </a:xfrm>
        </p:grpSpPr>
        <p:sp>
          <p:nvSpPr>
            <p:cNvPr id="68" name="Text Placeholder 3"/>
            <p:cNvSpPr txBox="1"/>
            <p:nvPr/>
          </p:nvSpPr>
          <p:spPr>
            <a:xfrm>
              <a:off x="5603652" y="159758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078">
                <a:spcBef>
                  <a:spcPct val="20000"/>
                </a:spcBef>
                <a:defRPr/>
              </a:pPr>
              <a:r>
                <a:rPr lang="zh-CN" altLang="en-US">
                  <a:solidFill>
                    <a:schemeClr val="tx2">
                      <a:lumMod val="75000"/>
                    </a:schemeClr>
                  </a:solidFill>
                  <a:latin typeface="+mn-ea"/>
                </a:rPr>
                <a:t>添加副标题</a:t>
              </a:r>
              <a:endParaRPr lang="en-US">
                <a:solidFill>
                  <a:schemeClr val="tx2">
                    <a:lumMod val="75000"/>
                  </a:schemeClr>
                </a:solidFill>
                <a:latin typeface="+mn-ea"/>
              </a:endParaRPr>
            </a:p>
          </p:txBody>
        </p:sp>
        <p:sp>
          <p:nvSpPr>
            <p:cNvPr id="69"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078">
                <a:spcBef>
                  <a:spcPct val="20000"/>
                </a:spcBef>
                <a:defRPr/>
              </a:pPr>
              <a:r>
                <a:rPr lang="zh-CN" altLang="en-US" sz="1300">
                  <a:solidFill>
                    <a:schemeClr val="tx1">
                      <a:lumMod val="50000"/>
                      <a:lumOff val="50000"/>
                    </a:schemeClr>
                  </a:solidFill>
                  <a:latin typeface="+mn-ea"/>
                </a:rPr>
                <a:t>此处添加详细文本描述，建议与标题相关并符合整体语言风格，语言描述尽量简洁生动。</a:t>
              </a:r>
              <a:endParaRPr lang="en-US" sz="1300">
                <a:solidFill>
                  <a:schemeClr val="tx1">
                    <a:lumMod val="50000"/>
                    <a:lumOff val="50000"/>
                  </a:schemeClr>
                </a:solidFill>
                <a:latin typeface="+mn-ea"/>
              </a:endParaRPr>
            </a:p>
          </p:txBody>
        </p:sp>
      </p:grpSp>
      <p:grpSp>
        <p:nvGrpSpPr>
          <p:cNvPr id="6" name="Group 69"/>
          <p:cNvGrpSpPr/>
          <p:nvPr/>
        </p:nvGrpSpPr>
        <p:grpSpPr>
          <a:xfrm>
            <a:off x="1180843" y="4541536"/>
            <a:ext cx="2596630" cy="997148"/>
            <a:chOff x="5603652" y="1597588"/>
            <a:chExt cx="1947726" cy="747861"/>
          </a:xfrm>
        </p:grpSpPr>
        <p:sp>
          <p:nvSpPr>
            <p:cNvPr id="71" name="Text Placeholder 3"/>
            <p:cNvSpPr txBox="1"/>
            <p:nvPr/>
          </p:nvSpPr>
          <p:spPr>
            <a:xfrm>
              <a:off x="5603652" y="159758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078">
                <a:spcBef>
                  <a:spcPct val="20000"/>
                </a:spcBef>
                <a:defRPr/>
              </a:pPr>
              <a:r>
                <a:rPr lang="zh-CN" altLang="en-US">
                  <a:solidFill>
                    <a:schemeClr val="accent4"/>
                  </a:solidFill>
                  <a:latin typeface="+mn-ea"/>
                </a:rPr>
                <a:t>添加副标题</a:t>
              </a:r>
              <a:endParaRPr lang="en-US">
                <a:solidFill>
                  <a:schemeClr val="accent4"/>
                </a:solidFill>
                <a:latin typeface="+mn-ea"/>
              </a:endParaRPr>
            </a:p>
          </p:txBody>
        </p:sp>
        <p:sp>
          <p:nvSpPr>
            <p:cNvPr id="72"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078">
                <a:spcBef>
                  <a:spcPct val="20000"/>
                </a:spcBef>
                <a:defRPr/>
              </a:pPr>
              <a:r>
                <a:rPr lang="zh-CN" altLang="en-US" sz="1300">
                  <a:solidFill>
                    <a:schemeClr val="tx1">
                      <a:lumMod val="50000"/>
                      <a:lumOff val="50000"/>
                    </a:schemeClr>
                  </a:solidFill>
                  <a:latin typeface="+mn-ea"/>
                </a:rPr>
                <a:t>此处添加详细文本描述，建议与标题相关并符合整体语言风格，语言描述尽量简洁生动。</a:t>
              </a:r>
            </a:p>
          </p:txBody>
        </p:sp>
      </p:grpSp>
      <p:grpSp>
        <p:nvGrpSpPr>
          <p:cNvPr id="7" name="Group 72"/>
          <p:cNvGrpSpPr/>
          <p:nvPr/>
        </p:nvGrpSpPr>
        <p:grpSpPr>
          <a:xfrm>
            <a:off x="8399981" y="1697999"/>
            <a:ext cx="2596630" cy="997148"/>
            <a:chOff x="5603652" y="1597588"/>
            <a:chExt cx="1947726" cy="747861"/>
          </a:xfrm>
        </p:grpSpPr>
        <p:sp>
          <p:nvSpPr>
            <p:cNvPr id="74" name="Text Placeholder 3"/>
            <p:cNvSpPr txBox="1"/>
            <p:nvPr/>
          </p:nvSpPr>
          <p:spPr>
            <a:xfrm>
              <a:off x="6878029" y="159758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078">
                <a:spcBef>
                  <a:spcPct val="20000"/>
                </a:spcBef>
                <a:defRPr/>
              </a:pPr>
              <a:r>
                <a:rPr lang="zh-CN" altLang="en-US">
                  <a:solidFill>
                    <a:schemeClr val="accent3"/>
                  </a:solidFill>
                  <a:latin typeface="+mn-ea"/>
                </a:rPr>
                <a:t>添加副标题</a:t>
              </a:r>
              <a:endParaRPr lang="en-US">
                <a:solidFill>
                  <a:schemeClr val="accent3"/>
                </a:solidFill>
                <a:latin typeface="+mn-ea"/>
              </a:endParaRPr>
            </a:p>
          </p:txBody>
        </p:sp>
        <p:sp>
          <p:nvSpPr>
            <p:cNvPr id="75"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078">
                <a:spcBef>
                  <a:spcPct val="20000"/>
                </a:spcBef>
                <a:defRPr/>
              </a:pPr>
              <a:r>
                <a:rPr lang="zh-CN" altLang="en-US" sz="1300">
                  <a:solidFill>
                    <a:schemeClr val="tx1">
                      <a:lumMod val="50000"/>
                      <a:lumOff val="50000"/>
                    </a:schemeClr>
                  </a:solidFill>
                  <a:latin typeface="+mn-ea"/>
                </a:rPr>
                <a:t>此处添加详细文本描述，建议与标题相关并符合整体语言风格，语言描述尽量简洁生动。</a:t>
              </a:r>
            </a:p>
          </p:txBody>
        </p:sp>
      </p:grpSp>
      <p:grpSp>
        <p:nvGrpSpPr>
          <p:cNvPr id="8" name="Group 75"/>
          <p:cNvGrpSpPr/>
          <p:nvPr/>
        </p:nvGrpSpPr>
        <p:grpSpPr>
          <a:xfrm>
            <a:off x="8399981" y="4541536"/>
            <a:ext cx="2596630" cy="997148"/>
            <a:chOff x="5603652" y="1597588"/>
            <a:chExt cx="1947726" cy="747861"/>
          </a:xfrm>
        </p:grpSpPr>
        <p:sp>
          <p:nvSpPr>
            <p:cNvPr id="77" name="Text Placeholder 3"/>
            <p:cNvSpPr txBox="1"/>
            <p:nvPr/>
          </p:nvSpPr>
          <p:spPr>
            <a:xfrm>
              <a:off x="6878029" y="159758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078">
                <a:spcBef>
                  <a:spcPct val="20000"/>
                </a:spcBef>
                <a:defRPr/>
              </a:pPr>
              <a:r>
                <a:rPr lang="zh-CN" altLang="en-US">
                  <a:solidFill>
                    <a:schemeClr val="accent1"/>
                  </a:solidFill>
                  <a:latin typeface="+mn-ea"/>
                </a:rPr>
                <a:t>添加副标题</a:t>
              </a:r>
              <a:endParaRPr lang="en-US">
                <a:solidFill>
                  <a:schemeClr val="accent1"/>
                </a:solidFill>
                <a:latin typeface="+mn-ea"/>
              </a:endParaRPr>
            </a:p>
          </p:txBody>
        </p:sp>
        <p:sp>
          <p:nvSpPr>
            <p:cNvPr id="78"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078">
                <a:spcBef>
                  <a:spcPct val="20000"/>
                </a:spcBef>
                <a:defRPr/>
              </a:pPr>
              <a:r>
                <a:rPr lang="zh-CN" altLang="en-US" sz="1300">
                  <a:solidFill>
                    <a:schemeClr val="tx1">
                      <a:lumMod val="50000"/>
                      <a:lumOff val="50000"/>
                    </a:schemeClr>
                  </a:solidFill>
                  <a:latin typeface="+mn-ea"/>
                </a:rPr>
                <a:t>此处添加详细文本描述，建议与标题相关并符合整体语言风格，语言描述尽量简洁生动。</a:t>
              </a:r>
            </a:p>
          </p:txBody>
        </p:sp>
      </p:grpSp>
      <p:grpSp>
        <p:nvGrpSpPr>
          <p:cNvPr id="28" name="Group 27"/>
          <p:cNvGrpSpPr/>
          <p:nvPr/>
        </p:nvGrpSpPr>
        <p:grpSpPr>
          <a:xfrm>
            <a:off x="5061260" y="2660908"/>
            <a:ext cx="2119007" cy="2119280"/>
            <a:chOff x="3795843" y="1995681"/>
            <a:chExt cx="1589462" cy="1589460"/>
          </a:xfrm>
        </p:grpSpPr>
        <p:sp>
          <p:nvSpPr>
            <p:cNvPr id="52" name="Freeform 51"/>
            <p:cNvSpPr/>
            <p:nvPr/>
          </p:nvSpPr>
          <p:spPr>
            <a:xfrm>
              <a:off x="3943786" y="2143623"/>
              <a:ext cx="1293577" cy="1293577"/>
            </a:xfrm>
            <a:custGeom>
              <a:avLst/>
              <a:gdLst>
                <a:gd name="connsiteX0" fmla="*/ 0 w 1293577"/>
                <a:gd name="connsiteY0" fmla="*/ 646789 h 1293577"/>
                <a:gd name="connsiteX1" fmla="*/ 189441 w 1293577"/>
                <a:gd name="connsiteY1" fmla="*/ 189440 h 1293577"/>
                <a:gd name="connsiteX2" fmla="*/ 646790 w 1293577"/>
                <a:gd name="connsiteY2" fmla="*/ 1 h 1293577"/>
                <a:gd name="connsiteX3" fmla="*/ 1104139 w 1293577"/>
                <a:gd name="connsiteY3" fmla="*/ 189442 h 1293577"/>
                <a:gd name="connsiteX4" fmla="*/ 1293578 w 1293577"/>
                <a:gd name="connsiteY4" fmla="*/ 646791 h 1293577"/>
                <a:gd name="connsiteX5" fmla="*/ 1104138 w 1293577"/>
                <a:gd name="connsiteY5" fmla="*/ 1104140 h 1293577"/>
                <a:gd name="connsiteX6" fmla="*/ 646789 w 1293577"/>
                <a:gd name="connsiteY6" fmla="*/ 1293580 h 1293577"/>
                <a:gd name="connsiteX7" fmla="*/ 189440 w 1293577"/>
                <a:gd name="connsiteY7" fmla="*/ 1104139 h 1293577"/>
                <a:gd name="connsiteX8" fmla="*/ 0 w 1293577"/>
                <a:gd name="connsiteY8" fmla="*/ 646790 h 1293577"/>
                <a:gd name="connsiteX9" fmla="*/ 0 w 1293577"/>
                <a:gd name="connsiteY9" fmla="*/ 646789 h 129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3577" h="1293577">
                  <a:moveTo>
                    <a:pt x="0" y="646789"/>
                  </a:moveTo>
                  <a:cubicBezTo>
                    <a:pt x="0" y="475250"/>
                    <a:pt x="68144" y="310737"/>
                    <a:pt x="189441" y="189440"/>
                  </a:cubicBezTo>
                  <a:cubicBezTo>
                    <a:pt x="310738" y="68144"/>
                    <a:pt x="475251" y="0"/>
                    <a:pt x="646790" y="1"/>
                  </a:cubicBezTo>
                  <a:cubicBezTo>
                    <a:pt x="818329" y="1"/>
                    <a:pt x="982842" y="68145"/>
                    <a:pt x="1104139" y="189442"/>
                  </a:cubicBezTo>
                  <a:cubicBezTo>
                    <a:pt x="1225435" y="310739"/>
                    <a:pt x="1293579" y="475252"/>
                    <a:pt x="1293578" y="646791"/>
                  </a:cubicBezTo>
                  <a:cubicBezTo>
                    <a:pt x="1293578" y="818330"/>
                    <a:pt x="1225434" y="982844"/>
                    <a:pt x="1104138" y="1104140"/>
                  </a:cubicBezTo>
                  <a:cubicBezTo>
                    <a:pt x="982841" y="1225436"/>
                    <a:pt x="818328" y="1293580"/>
                    <a:pt x="646789" y="1293580"/>
                  </a:cubicBezTo>
                  <a:cubicBezTo>
                    <a:pt x="475250" y="1293580"/>
                    <a:pt x="310736" y="1225436"/>
                    <a:pt x="189440" y="1104139"/>
                  </a:cubicBezTo>
                  <a:cubicBezTo>
                    <a:pt x="68144" y="982842"/>
                    <a:pt x="0" y="818329"/>
                    <a:pt x="0" y="646790"/>
                  </a:cubicBezTo>
                  <a:lnTo>
                    <a:pt x="0" y="646789"/>
                  </a:lnTo>
                  <a:close/>
                </a:path>
              </a:pathLst>
            </a:cu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6270" tIns="226270" rIns="226270" bIns="226270" numCol="1" spcCol="1270" anchor="b" anchorCtr="0">
              <a:noAutofit/>
            </a:bodyPr>
            <a:lstStyle/>
            <a:p>
              <a:pPr algn="ctr" defTabSz="1718561">
                <a:lnSpc>
                  <a:spcPct val="90000"/>
                </a:lnSpc>
                <a:spcBef>
                  <a:spcPct val="0"/>
                </a:spcBef>
                <a:spcAft>
                  <a:spcPct val="35000"/>
                </a:spcAft>
              </a:pPr>
              <a:endParaRPr lang="en-US" sz="7200">
                <a:latin typeface="+mn-ea"/>
              </a:endParaRPr>
            </a:p>
          </p:txBody>
        </p:sp>
        <p:sp>
          <p:nvSpPr>
            <p:cNvPr id="27" name="Oval 26"/>
            <p:cNvSpPr>
              <a:spLocks noChangeAspect="1"/>
            </p:cNvSpPr>
            <p:nvPr/>
          </p:nvSpPr>
          <p:spPr>
            <a:xfrm>
              <a:off x="3795843" y="1995681"/>
              <a:ext cx="1589462" cy="1589460"/>
            </a:xfrm>
            <a:prstGeom prst="ellipse">
              <a:avLst/>
            </a:prstGeom>
            <a:noFill/>
            <a:ln w="1905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sp>
        <p:nvSpPr>
          <p:cNvPr id="30" name="Freeform 143"/>
          <p:cNvSpPr>
            <a:spLocks noEditPoints="1"/>
          </p:cNvSpPr>
          <p:nvPr/>
        </p:nvSpPr>
        <p:spPr bwMode="auto">
          <a:xfrm>
            <a:off x="5786694" y="3429000"/>
            <a:ext cx="668138" cy="615472"/>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prstTxWarp prst="textNoShape">
              <a:avLst/>
            </a:prstTxWarp>
          </a:bodyPr>
          <a:lstStyle/>
          <a:p>
            <a:endParaRPr lang="en-US">
              <a:latin typeface="+mn-ea"/>
            </a:endParaRPr>
          </a:p>
        </p:txBody>
      </p:sp>
      <p:sp>
        <p:nvSpPr>
          <p:cNvPr id="2" name="标题 1"/>
          <p:cNvSpPr>
            <a:spLocks noGrp="1"/>
          </p:cNvSpPr>
          <p:nvPr>
            <p:ph type="title"/>
          </p:nvPr>
        </p:nvSpPr>
        <p:spPr/>
        <p:txBody>
          <a:bodyPr/>
          <a:lstStyle/>
          <a:p>
            <a:r>
              <a:rPr lang="zh-CN" altLang="en-US"/>
              <a:t>单击此处添加标题</a:t>
            </a:r>
          </a:p>
        </p:txBody>
      </p:sp>
    </p:spTree>
    <p:extLst>
      <p:ext uri="{BB962C8B-B14F-4D97-AF65-F5344CB8AC3E}">
        <p14:creationId xmlns:p14="http://schemas.microsoft.com/office/powerpoint/2010/main" val="233564294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p15="http://schemas.microsoft.com/office/powerpoint/2012/main" xmlns="">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 calcmode="lin" valueType="num">
                                      <p:cBhvr>
                                        <p:cTn id="9" dur="500" fill="hold"/>
                                        <p:tgtEl>
                                          <p:spTgt spid="45"/>
                                        </p:tgtEl>
                                        <p:attrNameLst>
                                          <p:attrName>style.rotation</p:attrName>
                                        </p:attrNameLst>
                                      </p:cBhvr>
                                      <p:tavLst>
                                        <p:tav tm="0">
                                          <p:val>
                                            <p:fltVal val="360"/>
                                          </p:val>
                                        </p:tav>
                                        <p:tav tm="100000">
                                          <p:val>
                                            <p:fltVal val="0"/>
                                          </p:val>
                                        </p:tav>
                                      </p:tavLst>
                                    </p:anim>
                                    <p:animEffect transition="in" filter="fade">
                                      <p:cBhvr>
                                        <p:cTn id="10" dur="500"/>
                                        <p:tgtEl>
                                          <p:spTgt spid="45"/>
                                        </p:tgtEl>
                                      </p:cBhvr>
                                    </p:animEffect>
                                  </p:childTnLst>
                                </p:cTn>
                              </p:par>
                            </p:childTnLst>
                          </p:cTn>
                        </p:par>
                        <p:par>
                          <p:cTn id="11" fill="hold" nodeType="afterGroup">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48"/>
                                        </p:tgtEl>
                                        <p:attrNameLst>
                                          <p:attrName>style.visibility</p:attrName>
                                        </p:attrNameLst>
                                      </p:cBhvr>
                                      <p:to>
                                        <p:strVal val="visible"/>
                                      </p:to>
                                    </p:set>
                                    <p:anim calcmode="lin" valueType="num">
                                      <p:cBhvr>
                                        <p:cTn id="14" dur="500" fill="hold"/>
                                        <p:tgtEl>
                                          <p:spTgt spid="48"/>
                                        </p:tgtEl>
                                        <p:attrNameLst>
                                          <p:attrName>ppt_w</p:attrName>
                                        </p:attrNameLst>
                                      </p:cBhvr>
                                      <p:tavLst>
                                        <p:tav tm="0">
                                          <p:val>
                                            <p:fltVal val="0"/>
                                          </p:val>
                                        </p:tav>
                                        <p:tav tm="100000">
                                          <p:val>
                                            <p:strVal val="#ppt_w"/>
                                          </p:val>
                                        </p:tav>
                                      </p:tavLst>
                                    </p:anim>
                                    <p:anim calcmode="lin" valueType="num">
                                      <p:cBhvr>
                                        <p:cTn id="15" dur="500" fill="hold"/>
                                        <p:tgtEl>
                                          <p:spTgt spid="48"/>
                                        </p:tgtEl>
                                        <p:attrNameLst>
                                          <p:attrName>ppt_h</p:attrName>
                                        </p:attrNameLst>
                                      </p:cBhvr>
                                      <p:tavLst>
                                        <p:tav tm="0">
                                          <p:val>
                                            <p:fltVal val="0"/>
                                          </p:val>
                                        </p:tav>
                                        <p:tav tm="100000">
                                          <p:val>
                                            <p:strVal val="#ppt_h"/>
                                          </p:val>
                                        </p:tav>
                                      </p:tavLst>
                                    </p:anim>
                                    <p:anim calcmode="lin" valueType="num">
                                      <p:cBhvr>
                                        <p:cTn id="16" dur="500" fill="hold"/>
                                        <p:tgtEl>
                                          <p:spTgt spid="48"/>
                                        </p:tgtEl>
                                        <p:attrNameLst>
                                          <p:attrName>style.rotation</p:attrName>
                                        </p:attrNameLst>
                                      </p:cBhvr>
                                      <p:tavLst>
                                        <p:tav tm="0">
                                          <p:val>
                                            <p:fltVal val="360"/>
                                          </p:val>
                                        </p:tav>
                                        <p:tav tm="100000">
                                          <p:val>
                                            <p:fltVal val="0"/>
                                          </p:val>
                                        </p:tav>
                                      </p:tavLst>
                                    </p:anim>
                                    <p:animEffect transition="in" filter="fade">
                                      <p:cBhvr>
                                        <p:cTn id="17" dur="500"/>
                                        <p:tgtEl>
                                          <p:spTgt spid="48"/>
                                        </p:tgtEl>
                                      </p:cBhvr>
                                    </p:animEffect>
                                  </p:childTnLst>
                                </p:cTn>
                              </p:par>
                            </p:childTnLst>
                          </p:cTn>
                        </p:par>
                        <p:par>
                          <p:cTn id="18" fill="hold" nodeType="afterGroup">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 calcmode="lin" valueType="num">
                                      <p:cBhvr>
                                        <p:cTn id="23" dur="500" fill="hold"/>
                                        <p:tgtEl>
                                          <p:spTgt spid="47"/>
                                        </p:tgtEl>
                                        <p:attrNameLst>
                                          <p:attrName>style.rotation</p:attrName>
                                        </p:attrNameLst>
                                      </p:cBhvr>
                                      <p:tavLst>
                                        <p:tav tm="0">
                                          <p:val>
                                            <p:fltVal val="360"/>
                                          </p:val>
                                        </p:tav>
                                        <p:tav tm="100000">
                                          <p:val>
                                            <p:fltVal val="0"/>
                                          </p:val>
                                        </p:tav>
                                      </p:tavLst>
                                    </p:anim>
                                    <p:animEffect transition="in" filter="fade">
                                      <p:cBhvr>
                                        <p:cTn id="24" dur="500"/>
                                        <p:tgtEl>
                                          <p:spTgt spid="47"/>
                                        </p:tgtEl>
                                      </p:cBhvr>
                                    </p:animEffect>
                                  </p:childTnLst>
                                </p:cTn>
                              </p:par>
                            </p:childTnLst>
                          </p:cTn>
                        </p:par>
                        <p:par>
                          <p:cTn id="25" fill="hold" nodeType="afterGroup">
                            <p:stCondLst>
                              <p:cond delay="1500"/>
                            </p:stCondLst>
                            <p:childTnLst>
                              <p:par>
                                <p:cTn id="26" presetID="49" presetClass="entr" presetSubtype="0" decel="100000" fill="hold" grpId="0" nodeType="afterEffect">
                                  <p:stCondLst>
                                    <p:cond delay="0"/>
                                  </p:stCondLst>
                                  <p:childTnLst>
                                    <p:set>
                                      <p:cBhvr>
                                        <p:cTn id="27" dur="1" fill="hold">
                                          <p:stCondLst>
                                            <p:cond delay="0"/>
                                          </p:stCondLst>
                                        </p:cTn>
                                        <p:tgtEl>
                                          <p:spTgt spid="46"/>
                                        </p:tgtEl>
                                        <p:attrNameLst>
                                          <p:attrName>style.visibility</p:attrName>
                                        </p:attrNameLst>
                                      </p:cBhvr>
                                      <p:to>
                                        <p:strVal val="visible"/>
                                      </p:to>
                                    </p:set>
                                    <p:anim calcmode="lin" valueType="num">
                                      <p:cBhvr>
                                        <p:cTn id="28" dur="500" fill="hold"/>
                                        <p:tgtEl>
                                          <p:spTgt spid="46"/>
                                        </p:tgtEl>
                                        <p:attrNameLst>
                                          <p:attrName>ppt_w</p:attrName>
                                        </p:attrNameLst>
                                      </p:cBhvr>
                                      <p:tavLst>
                                        <p:tav tm="0">
                                          <p:val>
                                            <p:fltVal val="0"/>
                                          </p:val>
                                        </p:tav>
                                        <p:tav tm="100000">
                                          <p:val>
                                            <p:strVal val="#ppt_w"/>
                                          </p:val>
                                        </p:tav>
                                      </p:tavLst>
                                    </p:anim>
                                    <p:anim calcmode="lin" valueType="num">
                                      <p:cBhvr>
                                        <p:cTn id="29" dur="500" fill="hold"/>
                                        <p:tgtEl>
                                          <p:spTgt spid="46"/>
                                        </p:tgtEl>
                                        <p:attrNameLst>
                                          <p:attrName>ppt_h</p:attrName>
                                        </p:attrNameLst>
                                      </p:cBhvr>
                                      <p:tavLst>
                                        <p:tav tm="0">
                                          <p:val>
                                            <p:fltVal val="0"/>
                                          </p:val>
                                        </p:tav>
                                        <p:tav tm="100000">
                                          <p:val>
                                            <p:strVal val="#ppt_h"/>
                                          </p:val>
                                        </p:tav>
                                      </p:tavLst>
                                    </p:anim>
                                    <p:anim calcmode="lin" valueType="num">
                                      <p:cBhvr>
                                        <p:cTn id="30" dur="500" fill="hold"/>
                                        <p:tgtEl>
                                          <p:spTgt spid="46"/>
                                        </p:tgtEl>
                                        <p:attrNameLst>
                                          <p:attrName>style.rotation</p:attrName>
                                        </p:attrNameLst>
                                      </p:cBhvr>
                                      <p:tavLst>
                                        <p:tav tm="0">
                                          <p:val>
                                            <p:fltVal val="360"/>
                                          </p:val>
                                        </p:tav>
                                        <p:tav tm="100000">
                                          <p:val>
                                            <p:fltVal val="0"/>
                                          </p:val>
                                        </p:tav>
                                      </p:tavLst>
                                    </p:anim>
                                    <p:animEffect transition="in" filter="fade">
                                      <p:cBhvr>
                                        <p:cTn id="31" dur="500"/>
                                        <p:tgtEl>
                                          <p:spTgt spid="46"/>
                                        </p:tgtEl>
                                      </p:cBhvr>
                                    </p:animEffect>
                                  </p:childTnLst>
                                </p:cTn>
                              </p:par>
                            </p:childTnLst>
                          </p:cTn>
                        </p:par>
                        <p:par>
                          <p:cTn id="32" fill="hold" nodeType="afterGroup">
                            <p:stCondLst>
                              <p:cond delay="2000"/>
                            </p:stCondLst>
                            <p:childTnLst>
                              <p:par>
                                <p:cTn id="33" presetID="49" presetClass="entr" presetSubtype="0" decel="100000"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anim calcmode="lin" valueType="num">
                                      <p:cBhvr>
                                        <p:cTn id="37" dur="500" fill="hold"/>
                                        <p:tgtEl>
                                          <p:spTgt spid="28"/>
                                        </p:tgtEl>
                                        <p:attrNameLst>
                                          <p:attrName>style.rotation</p:attrName>
                                        </p:attrNameLst>
                                      </p:cBhvr>
                                      <p:tavLst>
                                        <p:tav tm="0">
                                          <p:val>
                                            <p:fltVal val="360"/>
                                          </p:val>
                                        </p:tav>
                                        <p:tav tm="100000">
                                          <p:val>
                                            <p:fltVal val="0"/>
                                          </p:val>
                                        </p:tav>
                                      </p:tavLst>
                                    </p:anim>
                                    <p:animEffect transition="in" filter="fade">
                                      <p:cBhvr>
                                        <p:cTn id="38" dur="500"/>
                                        <p:tgtEl>
                                          <p:spTgt spid="28"/>
                                        </p:tgtEl>
                                      </p:cBhvr>
                                    </p:animEffect>
                                  </p:childTnLst>
                                </p:cTn>
                              </p:par>
                            </p:childTnLst>
                          </p:cTn>
                        </p:par>
                        <p:par>
                          <p:cTn id="39" fill="hold" nodeType="afterGroup">
                            <p:stCondLst>
                              <p:cond delay="2500"/>
                            </p:stCondLst>
                            <p:childTnLst>
                              <p:par>
                                <p:cTn id="40" presetID="18" presetClass="entr" presetSubtype="12" fill="hold" nodeType="after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strips(downLeft)">
                                      <p:cBhvr>
                                        <p:cTn id="42" dur="500"/>
                                        <p:tgtEl>
                                          <p:spTgt spid="62"/>
                                        </p:tgtEl>
                                      </p:cBhvr>
                                    </p:animEffect>
                                  </p:childTnLst>
                                </p:cTn>
                              </p:par>
                            </p:childTnLst>
                          </p:cTn>
                        </p:par>
                        <p:par>
                          <p:cTn id="43" fill="hold" nodeType="afterGroup">
                            <p:stCondLst>
                              <p:cond delay="3000"/>
                            </p:stCondLst>
                            <p:childTnLst>
                              <p:par>
                                <p:cTn id="44" presetID="18" presetClass="entr" presetSubtype="6"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strips(downRight)">
                                      <p:cBhvr>
                                        <p:cTn id="46" dur="500"/>
                                        <p:tgtEl>
                                          <p:spTgt spid="64"/>
                                        </p:tgtEl>
                                      </p:cBhvr>
                                    </p:animEffect>
                                  </p:childTnLst>
                                </p:cTn>
                              </p:par>
                            </p:childTnLst>
                          </p:cTn>
                        </p:par>
                        <p:par>
                          <p:cTn id="47" fill="hold" nodeType="afterGroup">
                            <p:stCondLst>
                              <p:cond delay="3500"/>
                            </p:stCondLst>
                            <p:childTnLst>
                              <p:par>
                                <p:cTn id="48" presetID="18" presetClass="entr" presetSubtype="3"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strips(upRight)">
                                      <p:cBhvr>
                                        <p:cTn id="50" dur="500"/>
                                        <p:tgtEl>
                                          <p:spTgt spid="65"/>
                                        </p:tgtEl>
                                      </p:cBhvr>
                                    </p:animEffect>
                                  </p:childTnLst>
                                </p:cTn>
                              </p:par>
                            </p:childTnLst>
                          </p:cTn>
                        </p:par>
                        <p:par>
                          <p:cTn id="51" fill="hold" nodeType="afterGroup">
                            <p:stCondLst>
                              <p:cond delay="4000"/>
                            </p:stCondLst>
                            <p:childTnLst>
                              <p:par>
                                <p:cTn id="52" presetID="18" presetClass="entr" presetSubtype="9"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strips(upLeft)">
                                      <p:cBhvr>
                                        <p:cTn id="54" dur="500"/>
                                        <p:tgtEl>
                                          <p:spTgt spid="66"/>
                                        </p:tgtEl>
                                      </p:cBhvr>
                                    </p:animEffect>
                                  </p:childTnLst>
                                </p:cTn>
                              </p:par>
                            </p:childTnLst>
                          </p:cTn>
                        </p:par>
                        <p:par>
                          <p:cTn id="55" fill="hold" nodeType="afterGroup">
                            <p:stCondLst>
                              <p:cond delay="4500"/>
                            </p:stCondLst>
                            <p:childTnLst>
                              <p:par>
                                <p:cTn id="56" presetID="12" presetClass="entr" presetSubtype="8"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slide(fromLeft)">
                                      <p:cBhvr>
                                        <p:cTn id="58" dur="500"/>
                                        <p:tgtEl>
                                          <p:spTgt spid="5"/>
                                        </p:tgtEl>
                                      </p:cBhvr>
                                    </p:animEffect>
                                  </p:childTnLst>
                                </p:cTn>
                              </p:par>
                            </p:childTnLst>
                          </p:cTn>
                        </p:par>
                        <p:par>
                          <p:cTn id="59" fill="hold" nodeType="afterGroup">
                            <p:stCondLst>
                              <p:cond delay="5000"/>
                            </p:stCondLst>
                            <p:childTnLst>
                              <p:par>
                                <p:cTn id="60" presetID="12" presetClass="entr" presetSubtype="8" fill="hold" nodeType="after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slide(fromLeft)">
                                      <p:cBhvr>
                                        <p:cTn id="62" dur="500"/>
                                        <p:tgtEl>
                                          <p:spTgt spid="6"/>
                                        </p:tgtEl>
                                      </p:cBhvr>
                                    </p:animEffect>
                                  </p:childTnLst>
                                </p:cTn>
                              </p:par>
                            </p:childTnLst>
                          </p:cTn>
                        </p:par>
                        <p:par>
                          <p:cTn id="63" fill="hold" nodeType="afterGroup">
                            <p:stCondLst>
                              <p:cond delay="5500"/>
                            </p:stCondLst>
                            <p:childTnLst>
                              <p:par>
                                <p:cTn id="64" presetID="12" presetClass="entr" presetSubtype="2"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slide(fromRight)">
                                      <p:cBhvr>
                                        <p:cTn id="66" dur="500"/>
                                        <p:tgtEl>
                                          <p:spTgt spid="7"/>
                                        </p:tgtEl>
                                      </p:cBhvr>
                                    </p:animEffect>
                                  </p:childTnLst>
                                </p:cTn>
                              </p:par>
                            </p:childTnLst>
                          </p:cTn>
                        </p:par>
                        <p:par>
                          <p:cTn id="67" fill="hold" nodeType="afterGroup">
                            <p:stCondLst>
                              <p:cond delay="6000"/>
                            </p:stCondLst>
                            <p:childTnLst>
                              <p:par>
                                <p:cTn id="68" presetID="12" presetClass="entr" presetSubtype="2" fill="hold"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slide(fromRight)">
                                      <p:cBhvr>
                                        <p:cTn id="7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725576" y="2305635"/>
            <a:ext cx="1408667" cy="1408851"/>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a:solidFill>
                <a:schemeClr val="bg1"/>
              </a:solidFill>
            </a:endParaRPr>
          </a:p>
        </p:txBody>
      </p:sp>
      <p:sp>
        <p:nvSpPr>
          <p:cNvPr id="3" name="文本框 9"/>
          <p:cNvSpPr txBox="1"/>
          <p:nvPr/>
        </p:nvSpPr>
        <p:spPr>
          <a:xfrm>
            <a:off x="2658884" y="3099499"/>
            <a:ext cx="1556863" cy="292388"/>
          </a:xfrm>
          <a:prstGeom prst="rect">
            <a:avLst/>
          </a:prstGeom>
          <a:noFill/>
        </p:spPr>
        <p:txBody>
          <a:bodyPr wrap="square" lIns="0" tIns="0" rIns="0" bIns="0" rtlCol="0">
            <a:spAutoFit/>
          </a:bodyPr>
          <a:lstStyle/>
          <a:p>
            <a:pPr marL="228572" lvl="1" indent="-228572">
              <a:buFont typeface="Wingdings" pitchFamily="2" charset="2"/>
              <a:buChar char="l"/>
            </a:pPr>
            <a:r>
              <a:rPr lang="zh-CN" altLang="en-US" sz="1900">
                <a:solidFill>
                  <a:schemeClr val="bg1"/>
                </a:solidFill>
                <a:latin typeface="微软雅黑" pitchFamily="34" charset="-122"/>
                <a:ea typeface="微软雅黑" pitchFamily="34" charset="-122"/>
              </a:rPr>
              <a:t>副标题内容</a:t>
            </a:r>
          </a:p>
        </p:txBody>
      </p:sp>
      <p:sp>
        <p:nvSpPr>
          <p:cNvPr id="4" name="文本框 9"/>
          <p:cNvSpPr txBox="1"/>
          <p:nvPr/>
        </p:nvSpPr>
        <p:spPr>
          <a:xfrm>
            <a:off x="4448398" y="3105608"/>
            <a:ext cx="1556863" cy="292388"/>
          </a:xfrm>
          <a:prstGeom prst="rect">
            <a:avLst/>
          </a:prstGeom>
          <a:noFill/>
        </p:spPr>
        <p:txBody>
          <a:bodyPr wrap="square" lIns="0" tIns="0" rIns="0" bIns="0" rtlCol="0">
            <a:spAutoFit/>
          </a:bodyPr>
          <a:lstStyle/>
          <a:p>
            <a:pPr marL="228572" lvl="1" indent="-228572">
              <a:buFont typeface="Wingdings" pitchFamily="2" charset="2"/>
              <a:buChar char="l"/>
            </a:pPr>
            <a:r>
              <a:rPr lang="zh-CN" altLang="en-US" sz="1900">
                <a:solidFill>
                  <a:schemeClr val="bg1"/>
                </a:solidFill>
                <a:latin typeface="微软雅黑" pitchFamily="34" charset="-122"/>
                <a:ea typeface="微软雅黑" pitchFamily="34" charset="-122"/>
              </a:rPr>
              <a:t>副标题内容</a:t>
            </a:r>
          </a:p>
        </p:txBody>
      </p:sp>
      <p:sp>
        <p:nvSpPr>
          <p:cNvPr id="5" name="文本框 9"/>
          <p:cNvSpPr txBox="1"/>
          <p:nvPr/>
        </p:nvSpPr>
        <p:spPr>
          <a:xfrm>
            <a:off x="2658883" y="3470089"/>
            <a:ext cx="1919963" cy="292388"/>
          </a:xfrm>
          <a:prstGeom prst="rect">
            <a:avLst/>
          </a:prstGeom>
          <a:noFill/>
        </p:spPr>
        <p:txBody>
          <a:bodyPr wrap="square" lIns="0" tIns="0" rIns="0" bIns="0" rtlCol="0">
            <a:spAutoFit/>
          </a:bodyPr>
          <a:lstStyle/>
          <a:p>
            <a:pPr marL="228572" lvl="1" indent="-228572">
              <a:buFont typeface="Wingdings" pitchFamily="2" charset="2"/>
              <a:buChar char="l"/>
            </a:pPr>
            <a:r>
              <a:rPr lang="zh-CN" altLang="en-US" sz="1900">
                <a:solidFill>
                  <a:schemeClr val="bg1"/>
                </a:solidFill>
                <a:latin typeface="微软雅黑" pitchFamily="34" charset="-122"/>
                <a:ea typeface="微软雅黑" pitchFamily="34" charset="-122"/>
              </a:rPr>
              <a:t>副标题内容</a:t>
            </a:r>
          </a:p>
        </p:txBody>
      </p:sp>
      <p:sp>
        <p:nvSpPr>
          <p:cNvPr id="6" name="文本框 9"/>
          <p:cNvSpPr txBox="1"/>
          <p:nvPr/>
        </p:nvSpPr>
        <p:spPr>
          <a:xfrm>
            <a:off x="4448398" y="3470088"/>
            <a:ext cx="1556863" cy="292388"/>
          </a:xfrm>
          <a:prstGeom prst="rect">
            <a:avLst/>
          </a:prstGeom>
          <a:noFill/>
        </p:spPr>
        <p:txBody>
          <a:bodyPr wrap="square" lIns="0" tIns="0" rIns="0" bIns="0" rtlCol="0">
            <a:spAutoFit/>
          </a:bodyPr>
          <a:lstStyle/>
          <a:p>
            <a:pPr marL="228572" lvl="1" indent="-228572">
              <a:buFont typeface="Wingdings" pitchFamily="2" charset="2"/>
              <a:buChar char="l"/>
            </a:pPr>
            <a:r>
              <a:rPr lang="zh-CN" altLang="en-US" sz="1900">
                <a:solidFill>
                  <a:schemeClr val="bg1"/>
                </a:solidFill>
                <a:latin typeface="微软雅黑" pitchFamily="34" charset="-122"/>
                <a:ea typeface="微软雅黑" pitchFamily="34" charset="-122"/>
              </a:rPr>
              <a:t>副标题内容</a:t>
            </a:r>
          </a:p>
        </p:txBody>
      </p:sp>
      <p:sp>
        <p:nvSpPr>
          <p:cNvPr id="7" name="文本框 9"/>
          <p:cNvSpPr txBox="1"/>
          <p:nvPr/>
        </p:nvSpPr>
        <p:spPr>
          <a:xfrm>
            <a:off x="2453543" y="2198967"/>
            <a:ext cx="3887926" cy="738664"/>
          </a:xfrm>
          <a:prstGeom prst="rect">
            <a:avLst/>
          </a:prstGeom>
          <a:noFill/>
        </p:spPr>
        <p:txBody>
          <a:bodyPr wrap="square" lIns="0" tIns="0" rIns="0" bIns="0" rtlCol="0">
            <a:spAutoFit/>
          </a:bodyPr>
          <a:lstStyle/>
          <a:p>
            <a:r>
              <a:rPr lang="zh-CN" altLang="en-US" sz="4800" b="1" spc="75">
                <a:solidFill>
                  <a:schemeClr val="bg1"/>
                </a:solidFill>
                <a:latin typeface="微软雅黑" pitchFamily="34" charset="-122"/>
                <a:ea typeface="微软雅黑" pitchFamily="34" charset="-122"/>
              </a:rPr>
              <a:t>项目成果展示</a:t>
            </a:r>
          </a:p>
        </p:txBody>
      </p:sp>
      <p:sp>
        <p:nvSpPr>
          <p:cNvPr id="8" name="TextBox 20"/>
          <p:cNvSpPr txBox="1"/>
          <p:nvPr/>
        </p:nvSpPr>
        <p:spPr>
          <a:xfrm>
            <a:off x="895307" y="2332953"/>
            <a:ext cx="1069203" cy="1354217"/>
          </a:xfrm>
          <a:prstGeom prst="rect">
            <a:avLst/>
          </a:prstGeom>
          <a:noFill/>
        </p:spPr>
        <p:txBody>
          <a:bodyPr wrap="none" lIns="0" tIns="0" rIns="0" bIns="0" rtlCol="0">
            <a:spAutoFit/>
          </a:bodyPr>
          <a:lstStyle/>
          <a:p>
            <a:pPr algn="ctr"/>
            <a:r>
              <a:rPr lang="en-US" altLang="zh-CN" sz="8800" spc="400">
                <a:solidFill>
                  <a:schemeClr val="bg1"/>
                </a:solidFill>
                <a:latin typeface="Agency FB" panose="020B0503020202020204" pitchFamily="34" charset="0"/>
                <a:ea typeface="微软雅黑" pitchFamily="34" charset="-122"/>
              </a:rPr>
              <a:t>03</a:t>
            </a:r>
            <a:endParaRPr lang="zh-CN" altLang="en-US" sz="8800" spc="400">
              <a:solidFill>
                <a:schemeClr val="bg1"/>
              </a:solidFill>
              <a:latin typeface="Agency FB" panose="020B0503020202020204" pitchFamily="34" charset="0"/>
              <a:ea typeface="微软雅黑" pitchFamily="34" charset="-122"/>
            </a:endParaRPr>
          </a:p>
        </p:txBody>
      </p:sp>
    </p:spTree>
    <p:extLst>
      <p:ext uri="{BB962C8B-B14F-4D97-AF65-F5344CB8AC3E}">
        <p14:creationId xmlns:p14="http://schemas.microsoft.com/office/powerpoint/2010/main" val="74087050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p15="http://schemas.microsoft.com/office/powerpoint/2012/main" xmlns="">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nodeType="afterGroup">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300"/>
                                        <p:tgtEl>
                                          <p:spTgt spid="7"/>
                                        </p:tgtEl>
                                      </p:cBhvr>
                                    </p:animEffect>
                                  </p:childTnLst>
                                </p:cTn>
                              </p:par>
                            </p:childTnLst>
                          </p:cTn>
                        </p:par>
                        <p:par>
                          <p:cTn id="19" fill="hold" nodeType="afterGroup">
                            <p:stCondLst>
                              <p:cond delay="800"/>
                            </p:stCondLst>
                            <p:childTnLst>
                              <p:par>
                                <p:cTn id="20" presetID="22" presetClass="entr" presetSubtype="8"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par>
                                <p:cTn id="23" presetID="22" presetClass="entr" presetSubtype="8" fill="hold" grpId="0" nodeType="withEffect">
                                  <p:stCondLst>
                                    <p:cond delay="20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par>
                                <p:cTn id="26" presetID="22" presetClass="entr" presetSubtype="8" fill="hold" grpId="0" nodeType="withEffect">
                                  <p:stCondLst>
                                    <p:cond delay="60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par>
                                <p:cTn id="29" presetID="22" presetClass="entr" presetSubtype="8" fill="hold" grpId="0" nodeType="withEffect">
                                  <p:stCondLst>
                                    <p:cond delay="80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菱形 68"/>
          <p:cNvSpPr/>
          <p:nvPr/>
        </p:nvSpPr>
        <p:spPr>
          <a:xfrm>
            <a:off x="3518232" y="1943764"/>
            <a:ext cx="575989" cy="576064"/>
          </a:xfrm>
          <a:prstGeom prst="diamond">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70" name="菱形 69"/>
          <p:cNvSpPr/>
          <p:nvPr/>
        </p:nvSpPr>
        <p:spPr>
          <a:xfrm>
            <a:off x="5016902" y="1943764"/>
            <a:ext cx="575989" cy="576064"/>
          </a:xfrm>
          <a:prstGeom prst="diamond">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71" name="菱形 70"/>
          <p:cNvSpPr/>
          <p:nvPr/>
        </p:nvSpPr>
        <p:spPr>
          <a:xfrm>
            <a:off x="6800687" y="1943764"/>
            <a:ext cx="575989" cy="576064"/>
          </a:xfrm>
          <a:prstGeom prst="diamond">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72" name="菱形 71"/>
          <p:cNvSpPr/>
          <p:nvPr/>
        </p:nvSpPr>
        <p:spPr>
          <a:xfrm>
            <a:off x="8343102" y="1943764"/>
            <a:ext cx="575989" cy="576064"/>
          </a:xfrm>
          <a:prstGeom prst="diamond">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38" name="组合 37"/>
          <p:cNvGrpSpPr/>
          <p:nvPr/>
        </p:nvGrpSpPr>
        <p:grpSpPr>
          <a:xfrm rot="10800000">
            <a:off x="3831094" y="3433621"/>
            <a:ext cx="84272" cy="641868"/>
            <a:chOff x="2911199" y="2513601"/>
            <a:chExt cx="63212" cy="481401"/>
          </a:xfrm>
        </p:grpSpPr>
        <p:sp>
          <p:nvSpPr>
            <p:cNvPr id="27" name="椭圆 26"/>
            <p:cNvSpPr/>
            <p:nvPr/>
          </p:nvSpPr>
          <p:spPr>
            <a:xfrm>
              <a:off x="2911199" y="2931790"/>
              <a:ext cx="63212" cy="63212"/>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连接符 27"/>
            <p:cNvCxnSpPr/>
            <p:nvPr/>
          </p:nvCxnSpPr>
          <p:spPr>
            <a:xfrm rot="10800000" flipH="1" flipV="1">
              <a:off x="2942805" y="2513601"/>
              <a:ext cx="0" cy="418188"/>
            </a:xfrm>
            <a:prstGeom prst="line">
              <a:avLst/>
            </a:prstGeom>
            <a:ln>
              <a:solidFill>
                <a:schemeClr val="accent1"/>
              </a:solidFill>
              <a:miter lim="800000"/>
              <a:headEnd type="none" w="sm" len="sm"/>
              <a:tailEnd type="none"/>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rot="10800000">
            <a:off x="5324210" y="3433621"/>
            <a:ext cx="84272" cy="1239645"/>
            <a:chOff x="2911199" y="1842874"/>
            <a:chExt cx="63212" cy="1152128"/>
          </a:xfrm>
        </p:grpSpPr>
        <p:sp>
          <p:nvSpPr>
            <p:cNvPr id="40" name="椭圆 39"/>
            <p:cNvSpPr/>
            <p:nvPr/>
          </p:nvSpPr>
          <p:spPr>
            <a:xfrm>
              <a:off x="2911199" y="2931790"/>
              <a:ext cx="63212" cy="63212"/>
            </a:xfrm>
            <a:prstGeom prst="ellipse">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p:nvPr/>
          </p:nvCxnSpPr>
          <p:spPr>
            <a:xfrm rot="10800000" flipH="1" flipV="1">
              <a:off x="2942805" y="1842874"/>
              <a:ext cx="0" cy="1088916"/>
            </a:xfrm>
            <a:prstGeom prst="line">
              <a:avLst/>
            </a:prstGeom>
            <a:ln>
              <a:solidFill>
                <a:schemeClr val="accent4"/>
              </a:solidFill>
              <a:miter lim="800000"/>
              <a:headEnd type="none" w="sm" len="sm"/>
              <a:tailEnd type="none"/>
            </a:ln>
          </p:spPr>
          <p:style>
            <a:lnRef idx="1">
              <a:schemeClr val="accent1"/>
            </a:lnRef>
            <a:fillRef idx="0">
              <a:schemeClr val="accent1"/>
            </a:fillRef>
            <a:effectRef idx="0">
              <a:schemeClr val="accent1"/>
            </a:effectRef>
            <a:fontRef idx="minor">
              <a:schemeClr val="tx1"/>
            </a:fontRef>
          </p:style>
        </p:cxnSp>
      </p:grpSp>
      <p:grpSp>
        <p:nvGrpSpPr>
          <p:cNvPr id="46" name="组合 45"/>
          <p:cNvGrpSpPr/>
          <p:nvPr/>
        </p:nvGrpSpPr>
        <p:grpSpPr>
          <a:xfrm rot="10800000">
            <a:off x="8546824" y="3433621"/>
            <a:ext cx="84272" cy="1239645"/>
            <a:chOff x="2911199" y="1842874"/>
            <a:chExt cx="63212" cy="1152128"/>
          </a:xfrm>
        </p:grpSpPr>
        <p:sp>
          <p:nvSpPr>
            <p:cNvPr id="47" name="椭圆 46"/>
            <p:cNvSpPr/>
            <p:nvPr/>
          </p:nvSpPr>
          <p:spPr>
            <a:xfrm>
              <a:off x="2911199" y="2931790"/>
              <a:ext cx="63212" cy="63212"/>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8" name="直接连接符 47"/>
            <p:cNvCxnSpPr/>
            <p:nvPr/>
          </p:nvCxnSpPr>
          <p:spPr>
            <a:xfrm rot="10800000" flipH="1" flipV="1">
              <a:off x="2942805" y="1842874"/>
              <a:ext cx="0" cy="1088916"/>
            </a:xfrm>
            <a:prstGeom prst="line">
              <a:avLst/>
            </a:prstGeom>
            <a:ln>
              <a:solidFill>
                <a:schemeClr val="accent3"/>
              </a:solidFill>
              <a:miter lim="800000"/>
              <a:headEnd type="none" w="sm" len="sm"/>
              <a:tailEnd type="none"/>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3107031" y="4239978"/>
            <a:ext cx="1493999" cy="795519"/>
            <a:chOff x="2329980" y="3229012"/>
            <a:chExt cx="1120645" cy="596639"/>
          </a:xfrm>
        </p:grpSpPr>
        <p:sp>
          <p:nvSpPr>
            <p:cNvPr id="54" name="TextBox 53"/>
            <p:cNvSpPr txBox="1"/>
            <p:nvPr/>
          </p:nvSpPr>
          <p:spPr>
            <a:xfrm>
              <a:off x="2549576" y="3229012"/>
              <a:ext cx="695916" cy="219291"/>
            </a:xfrm>
            <a:prstGeom prst="rect">
              <a:avLst/>
            </a:prstGeom>
            <a:noFill/>
          </p:spPr>
          <p:txBody>
            <a:bodyPr wrap="square" rtlCol="0">
              <a:spAutoFit/>
            </a:bodyPr>
            <a:lstStyle/>
            <a:p>
              <a:pPr algn="ctr"/>
              <a:r>
                <a:rPr lang="zh-CN" altLang="en-US" sz="1300" b="1">
                  <a:solidFill>
                    <a:schemeClr val="bg1">
                      <a:lumMod val="50000"/>
                    </a:schemeClr>
                  </a:solidFill>
                  <a:latin typeface="微软雅黑" pitchFamily="34" charset="-122"/>
                  <a:ea typeface="微软雅黑" pitchFamily="34" charset="-122"/>
                </a:rPr>
                <a:t>添加标题</a:t>
              </a:r>
            </a:p>
          </p:txBody>
        </p:sp>
        <p:sp>
          <p:nvSpPr>
            <p:cNvPr id="55" name="TextBox 54"/>
            <p:cNvSpPr txBox="1"/>
            <p:nvPr/>
          </p:nvSpPr>
          <p:spPr>
            <a:xfrm>
              <a:off x="2329980" y="3381298"/>
              <a:ext cx="1120645" cy="444353"/>
            </a:xfrm>
            <a:prstGeom prst="rect">
              <a:avLst/>
            </a:prstGeom>
            <a:noFill/>
          </p:spPr>
          <p:txBody>
            <a:bodyPr wrap="square" rtlCol="0">
              <a:spAutoFit/>
            </a:bodyPr>
            <a:lstStyle/>
            <a:p>
              <a:pPr algn="ctr">
                <a:lnSpc>
                  <a:spcPts val="1333"/>
                </a:lnSpc>
              </a:pPr>
              <a:r>
                <a:rPr lang="zh-CN" altLang="en-US" sz="800">
                  <a:solidFill>
                    <a:schemeClr val="bg1">
                      <a:lumMod val="50000"/>
                    </a:schemeClr>
                  </a:solidFill>
                  <a:latin typeface="微软雅黑" pitchFamily="34" charset="-122"/>
                  <a:ea typeface="微软雅黑" pitchFamily="34" charset="-122"/>
                </a:rPr>
                <a:t>添加你的饿内容文字或者复制内容文字的内容内容添加你内容添内容添</a:t>
              </a:r>
              <a:endParaRPr lang="id-ID" sz="800">
                <a:solidFill>
                  <a:schemeClr val="bg1">
                    <a:lumMod val="50000"/>
                  </a:schemeClr>
                </a:solidFill>
                <a:latin typeface="微软雅黑" pitchFamily="34" charset="-122"/>
                <a:ea typeface="微软雅黑" pitchFamily="34" charset="-122"/>
              </a:endParaRPr>
            </a:p>
          </p:txBody>
        </p:sp>
      </p:grpSp>
      <p:grpSp>
        <p:nvGrpSpPr>
          <p:cNvPr id="43" name="组合 42"/>
          <p:cNvGrpSpPr/>
          <p:nvPr/>
        </p:nvGrpSpPr>
        <p:grpSpPr>
          <a:xfrm>
            <a:off x="4602003" y="4956384"/>
            <a:ext cx="1493999" cy="807995"/>
            <a:chOff x="3451355" y="3766316"/>
            <a:chExt cx="1120645" cy="605996"/>
          </a:xfrm>
        </p:grpSpPr>
        <p:sp>
          <p:nvSpPr>
            <p:cNvPr id="56" name="TextBox 55"/>
            <p:cNvSpPr txBox="1"/>
            <p:nvPr/>
          </p:nvSpPr>
          <p:spPr>
            <a:xfrm>
              <a:off x="3663719" y="3766316"/>
              <a:ext cx="695916" cy="219291"/>
            </a:xfrm>
            <a:prstGeom prst="rect">
              <a:avLst/>
            </a:prstGeom>
            <a:noFill/>
          </p:spPr>
          <p:txBody>
            <a:bodyPr wrap="square" rtlCol="0">
              <a:spAutoFit/>
            </a:bodyPr>
            <a:lstStyle/>
            <a:p>
              <a:pPr algn="ctr"/>
              <a:r>
                <a:rPr lang="zh-CN" altLang="en-US" sz="1300" b="1">
                  <a:solidFill>
                    <a:schemeClr val="bg1">
                      <a:lumMod val="50000"/>
                    </a:schemeClr>
                  </a:solidFill>
                  <a:latin typeface="微软雅黑" pitchFamily="34" charset="-122"/>
                  <a:ea typeface="微软雅黑" pitchFamily="34" charset="-122"/>
                </a:rPr>
                <a:t>添加标题</a:t>
              </a:r>
            </a:p>
          </p:txBody>
        </p:sp>
        <p:sp>
          <p:nvSpPr>
            <p:cNvPr id="57" name="TextBox 56"/>
            <p:cNvSpPr txBox="1"/>
            <p:nvPr/>
          </p:nvSpPr>
          <p:spPr>
            <a:xfrm>
              <a:off x="3451355" y="3927959"/>
              <a:ext cx="1120645" cy="444353"/>
            </a:xfrm>
            <a:prstGeom prst="rect">
              <a:avLst/>
            </a:prstGeom>
            <a:noFill/>
          </p:spPr>
          <p:txBody>
            <a:bodyPr wrap="square" rtlCol="0">
              <a:spAutoFit/>
            </a:bodyPr>
            <a:lstStyle/>
            <a:p>
              <a:pPr algn="ctr">
                <a:lnSpc>
                  <a:spcPts val="1333"/>
                </a:lnSpc>
              </a:pPr>
              <a:r>
                <a:rPr lang="zh-CN" altLang="en-US" sz="800">
                  <a:solidFill>
                    <a:schemeClr val="bg1">
                      <a:lumMod val="50000"/>
                    </a:schemeClr>
                  </a:solidFill>
                  <a:latin typeface="微软雅黑" pitchFamily="34" charset="-122"/>
                  <a:ea typeface="微软雅黑" pitchFamily="34" charset="-122"/>
                </a:rPr>
                <a:t>添加你的饿内容文字或者复制内容文字的内容内容添加你内容添内容添</a:t>
              </a:r>
              <a:endParaRPr lang="id-ID" sz="800">
                <a:solidFill>
                  <a:schemeClr val="bg1">
                    <a:lumMod val="50000"/>
                  </a:schemeClr>
                </a:solidFill>
                <a:latin typeface="微软雅黑" pitchFamily="34" charset="-122"/>
                <a:ea typeface="微软雅黑" pitchFamily="34" charset="-122"/>
              </a:endParaRPr>
            </a:p>
          </p:txBody>
        </p:sp>
      </p:grpSp>
      <p:grpSp>
        <p:nvGrpSpPr>
          <p:cNvPr id="31" name="组合 30"/>
          <p:cNvGrpSpPr/>
          <p:nvPr/>
        </p:nvGrpSpPr>
        <p:grpSpPr>
          <a:xfrm>
            <a:off x="3684227" y="3812863"/>
            <a:ext cx="378007" cy="378056"/>
            <a:chOff x="2762934" y="2908678"/>
            <a:chExt cx="283542" cy="283542"/>
          </a:xfrm>
        </p:grpSpPr>
        <p:sp>
          <p:nvSpPr>
            <p:cNvPr id="49" name="椭圆 48"/>
            <p:cNvSpPr/>
            <p:nvPr/>
          </p:nvSpPr>
          <p:spPr>
            <a:xfrm>
              <a:off x="2762934" y="2908678"/>
              <a:ext cx="283542" cy="28354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等腰三角形 61"/>
            <p:cNvSpPr/>
            <p:nvPr/>
          </p:nvSpPr>
          <p:spPr>
            <a:xfrm rot="10800000">
              <a:off x="2851014" y="3016688"/>
              <a:ext cx="104842" cy="903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5177344" y="4550469"/>
            <a:ext cx="378007" cy="378056"/>
            <a:chOff x="3882917" y="3461883"/>
            <a:chExt cx="283542" cy="283542"/>
          </a:xfrm>
        </p:grpSpPr>
        <p:sp>
          <p:nvSpPr>
            <p:cNvPr id="50" name="椭圆 49"/>
            <p:cNvSpPr/>
            <p:nvPr/>
          </p:nvSpPr>
          <p:spPr>
            <a:xfrm>
              <a:off x="3882917" y="3461883"/>
              <a:ext cx="283542" cy="28354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0800000">
              <a:off x="3972267" y="3590343"/>
              <a:ext cx="104842" cy="903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a:off x="8399957" y="4550469"/>
            <a:ext cx="378007" cy="378056"/>
            <a:chOff x="6300192" y="3461883"/>
            <a:chExt cx="283542" cy="283542"/>
          </a:xfrm>
        </p:grpSpPr>
        <p:sp>
          <p:nvSpPr>
            <p:cNvPr id="52" name="椭圆 51"/>
            <p:cNvSpPr/>
            <p:nvPr/>
          </p:nvSpPr>
          <p:spPr>
            <a:xfrm>
              <a:off x="6300192" y="3461883"/>
              <a:ext cx="283542" cy="28354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10800000">
              <a:off x="6389542" y="3553980"/>
              <a:ext cx="104842" cy="903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Group 27"/>
          <p:cNvGrpSpPr/>
          <p:nvPr/>
        </p:nvGrpSpPr>
        <p:grpSpPr>
          <a:xfrm>
            <a:off x="2795859" y="2634100"/>
            <a:ext cx="7122806" cy="723507"/>
            <a:chOff x="1994399" y="2022749"/>
            <a:chExt cx="7192767" cy="730521"/>
          </a:xfrm>
        </p:grpSpPr>
        <p:grpSp>
          <p:nvGrpSpPr>
            <p:cNvPr id="5" name="Group 4"/>
            <p:cNvGrpSpPr/>
            <p:nvPr/>
          </p:nvGrpSpPr>
          <p:grpSpPr>
            <a:xfrm>
              <a:off x="1994399" y="2022749"/>
              <a:ext cx="589804" cy="728170"/>
              <a:chOff x="1994399" y="2158871"/>
              <a:chExt cx="589804" cy="728170"/>
            </a:xfrm>
          </p:grpSpPr>
          <p:sp>
            <p:nvSpPr>
              <p:cNvPr id="22" name="Freeform 5"/>
              <p:cNvSpPr/>
              <p:nvPr/>
            </p:nvSpPr>
            <p:spPr bwMode="auto">
              <a:xfrm>
                <a:off x="1994399" y="2158871"/>
                <a:ext cx="459824" cy="728170"/>
              </a:xfrm>
              <a:custGeom>
                <a:avLst/>
                <a:gdLst>
                  <a:gd name="T0" fmla="*/ 139 w 139"/>
                  <a:gd name="T1" fmla="*/ 218 h 218"/>
                  <a:gd name="T2" fmla="*/ 139 w 139"/>
                  <a:gd name="T3" fmla="*/ 0 h 218"/>
                  <a:gd name="T4" fmla="*/ 109 w 139"/>
                  <a:gd name="T5" fmla="*/ 0 h 218"/>
                  <a:gd name="T6" fmla="*/ 0 w 139"/>
                  <a:gd name="T7" fmla="*/ 109 h 218"/>
                  <a:gd name="T8" fmla="*/ 0 w 139"/>
                  <a:gd name="T9" fmla="*/ 109 h 218"/>
                  <a:gd name="T10" fmla="*/ 109 w 139"/>
                  <a:gd name="T11" fmla="*/ 218 h 218"/>
                  <a:gd name="T12" fmla="*/ 139 w 139"/>
                  <a:gd name="T13" fmla="*/ 218 h 218"/>
                </a:gdLst>
                <a:ahLst/>
                <a:cxnLst>
                  <a:cxn ang="0">
                    <a:pos x="T0" y="T1"/>
                  </a:cxn>
                  <a:cxn ang="0">
                    <a:pos x="T2" y="T3"/>
                  </a:cxn>
                  <a:cxn ang="0">
                    <a:pos x="T4" y="T5"/>
                  </a:cxn>
                  <a:cxn ang="0">
                    <a:pos x="T6" y="T7"/>
                  </a:cxn>
                  <a:cxn ang="0">
                    <a:pos x="T8" y="T9"/>
                  </a:cxn>
                  <a:cxn ang="0">
                    <a:pos x="T10" y="T11"/>
                  </a:cxn>
                  <a:cxn ang="0">
                    <a:pos x="T12" y="T13"/>
                  </a:cxn>
                </a:cxnLst>
                <a:rect l="0" t="0" r="r" b="b"/>
                <a:pathLst>
                  <a:path w="139" h="218">
                    <a:moveTo>
                      <a:pt x="139" y="218"/>
                    </a:moveTo>
                    <a:cubicBezTo>
                      <a:pt x="139" y="0"/>
                      <a:pt x="139" y="0"/>
                      <a:pt x="139" y="0"/>
                    </a:cubicBezTo>
                    <a:cubicBezTo>
                      <a:pt x="109" y="0"/>
                      <a:pt x="109" y="0"/>
                      <a:pt x="109" y="0"/>
                    </a:cubicBezTo>
                    <a:cubicBezTo>
                      <a:pt x="49" y="0"/>
                      <a:pt x="0" y="49"/>
                      <a:pt x="0" y="109"/>
                    </a:cubicBezTo>
                    <a:cubicBezTo>
                      <a:pt x="0" y="109"/>
                      <a:pt x="0" y="109"/>
                      <a:pt x="0" y="109"/>
                    </a:cubicBezTo>
                    <a:cubicBezTo>
                      <a:pt x="0" y="169"/>
                      <a:pt x="49" y="218"/>
                      <a:pt x="109" y="218"/>
                    </a:cubicBezTo>
                    <a:lnTo>
                      <a:pt x="139" y="218"/>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Rectangle 6"/>
              <p:cNvSpPr>
                <a:spLocks noChangeArrowheads="1"/>
              </p:cNvSpPr>
              <p:nvPr/>
            </p:nvSpPr>
            <p:spPr bwMode="auto">
              <a:xfrm>
                <a:off x="2417884" y="2158871"/>
                <a:ext cx="166319" cy="728170"/>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9"/>
              <p:cNvSpPr/>
              <p:nvPr/>
            </p:nvSpPr>
            <p:spPr bwMode="auto">
              <a:xfrm>
                <a:off x="1994399" y="2523655"/>
                <a:ext cx="585611" cy="363386"/>
              </a:xfrm>
              <a:custGeom>
                <a:avLst/>
                <a:gdLst>
                  <a:gd name="T0" fmla="*/ 0 w 177"/>
                  <a:gd name="T1" fmla="*/ 0 h 109"/>
                  <a:gd name="T2" fmla="*/ 177 w 177"/>
                  <a:gd name="T3" fmla="*/ 0 h 109"/>
                  <a:gd name="T4" fmla="*/ 177 w 177"/>
                  <a:gd name="T5" fmla="*/ 109 h 109"/>
                  <a:gd name="T6" fmla="*/ 139 w 177"/>
                  <a:gd name="T7" fmla="*/ 109 h 109"/>
                  <a:gd name="T8" fmla="*/ 128 w 177"/>
                  <a:gd name="T9" fmla="*/ 109 h 109"/>
                  <a:gd name="T10" fmla="*/ 109 w 177"/>
                  <a:gd name="T11" fmla="*/ 109 h 109"/>
                  <a:gd name="T12" fmla="*/ 0 w 177"/>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177" h="109">
                    <a:moveTo>
                      <a:pt x="0" y="0"/>
                    </a:moveTo>
                    <a:cubicBezTo>
                      <a:pt x="177" y="0"/>
                      <a:pt x="177" y="0"/>
                      <a:pt x="177" y="0"/>
                    </a:cubicBezTo>
                    <a:cubicBezTo>
                      <a:pt x="177" y="109"/>
                      <a:pt x="177" y="109"/>
                      <a:pt x="177" y="109"/>
                    </a:cubicBezTo>
                    <a:cubicBezTo>
                      <a:pt x="139" y="109"/>
                      <a:pt x="139" y="109"/>
                      <a:pt x="139" y="109"/>
                    </a:cubicBezTo>
                    <a:cubicBezTo>
                      <a:pt x="128" y="109"/>
                      <a:pt x="128" y="109"/>
                      <a:pt x="128" y="109"/>
                    </a:cubicBezTo>
                    <a:cubicBezTo>
                      <a:pt x="109" y="109"/>
                      <a:pt x="109" y="109"/>
                      <a:pt x="109" y="109"/>
                    </a:cubicBezTo>
                    <a:cubicBezTo>
                      <a:pt x="49" y="109"/>
                      <a:pt x="0" y="60"/>
                      <a:pt x="0" y="0"/>
                    </a:cubicBezTo>
                    <a:close/>
                  </a:path>
                </a:pathLst>
              </a:custGeom>
              <a:solidFill>
                <a:srgbClr val="333333">
                  <a:alpha val="10000"/>
                </a:srgb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6" name="Group 8"/>
            <p:cNvGrpSpPr/>
            <p:nvPr/>
          </p:nvGrpSpPr>
          <p:grpSpPr>
            <a:xfrm>
              <a:off x="2584201" y="2022751"/>
              <a:ext cx="1013415" cy="728177"/>
              <a:chOff x="4530189" y="4285619"/>
              <a:chExt cx="382221" cy="532449"/>
            </a:xfrm>
          </p:grpSpPr>
          <p:sp>
            <p:nvSpPr>
              <p:cNvPr id="20" name="Rectangle 7"/>
              <p:cNvSpPr>
                <a:spLocks noChangeArrowheads="1"/>
              </p:cNvSpPr>
              <p:nvPr/>
            </p:nvSpPr>
            <p:spPr bwMode="auto">
              <a:xfrm>
                <a:off x="4530195" y="4285619"/>
                <a:ext cx="382215" cy="532443"/>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endParaRPr lang="id-ID">
                  <a:solidFill>
                    <a:schemeClr val="bg1"/>
                  </a:solidFill>
                  <a:latin typeface="+mj-lt"/>
                </a:endParaRPr>
              </a:p>
            </p:txBody>
          </p:sp>
          <p:sp>
            <p:nvSpPr>
              <p:cNvPr id="21" name="Rectangle 8"/>
              <p:cNvSpPr>
                <a:spLocks noChangeArrowheads="1"/>
              </p:cNvSpPr>
              <p:nvPr/>
            </p:nvSpPr>
            <p:spPr bwMode="auto">
              <a:xfrm>
                <a:off x="4530189" y="4552357"/>
                <a:ext cx="382215" cy="265711"/>
              </a:xfrm>
              <a:prstGeom prst="rect">
                <a:avLst/>
              </a:prstGeom>
              <a:solidFill>
                <a:srgbClr val="333333">
                  <a:alpha val="10000"/>
                </a:srgb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7" name="Group 11"/>
            <p:cNvGrpSpPr/>
            <p:nvPr/>
          </p:nvGrpSpPr>
          <p:grpSpPr>
            <a:xfrm>
              <a:off x="3597597" y="2022749"/>
              <a:ext cx="1729353" cy="728170"/>
              <a:chOff x="4912409" y="4285619"/>
              <a:chExt cx="464324" cy="532444"/>
            </a:xfrm>
          </p:grpSpPr>
          <p:sp>
            <p:nvSpPr>
              <p:cNvPr id="18" name="Rectangle 10"/>
              <p:cNvSpPr>
                <a:spLocks noChangeArrowheads="1"/>
              </p:cNvSpPr>
              <p:nvPr/>
            </p:nvSpPr>
            <p:spPr bwMode="auto">
              <a:xfrm>
                <a:off x="4912409" y="4285619"/>
                <a:ext cx="464324" cy="532444"/>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endParaRPr lang="id-ID">
                  <a:solidFill>
                    <a:schemeClr val="bg1"/>
                  </a:solidFill>
                  <a:latin typeface="+mj-lt"/>
                </a:endParaRPr>
              </a:p>
            </p:txBody>
          </p:sp>
          <p:sp>
            <p:nvSpPr>
              <p:cNvPr id="19" name="Rectangle 11"/>
              <p:cNvSpPr>
                <a:spLocks noChangeArrowheads="1"/>
              </p:cNvSpPr>
              <p:nvPr/>
            </p:nvSpPr>
            <p:spPr bwMode="auto">
              <a:xfrm>
                <a:off x="4912409" y="4552352"/>
                <a:ext cx="464324" cy="265711"/>
              </a:xfrm>
              <a:prstGeom prst="rect">
                <a:avLst/>
              </a:prstGeom>
              <a:solidFill>
                <a:schemeClr val="accent2">
                  <a:lumMod val="75000"/>
                  <a:lumOff val="25000"/>
                  <a:alpha val="10000"/>
                </a:schemeClr>
              </a:solidFill>
              <a:ln>
                <a:noFill/>
              </a:ln>
            </p:spPr>
            <p:txBody>
              <a:bodyPr vert="horz" wrap="square" lIns="91440" tIns="45720" rIns="91440" bIns="45720" numCol="1" anchor="ctr" anchorCtr="0" compatLnSpc="1">
                <a:prstTxWarp prst="textNoShape">
                  <a:avLst/>
                </a:prstTxWarp>
              </a:bodyPr>
              <a:lstStyle/>
              <a:p>
                <a:pPr algn="ctr"/>
                <a:endParaRPr lang="id-ID"/>
              </a:p>
            </p:txBody>
          </p:sp>
        </p:grpSp>
        <p:grpSp>
          <p:nvGrpSpPr>
            <p:cNvPr id="8" name="Group 14"/>
            <p:cNvGrpSpPr/>
            <p:nvPr/>
          </p:nvGrpSpPr>
          <p:grpSpPr>
            <a:xfrm>
              <a:off x="5326950" y="2022749"/>
              <a:ext cx="1785293" cy="728170"/>
              <a:chOff x="5350669" y="4285619"/>
              <a:chExt cx="327192" cy="532444"/>
            </a:xfrm>
          </p:grpSpPr>
          <p:sp>
            <p:nvSpPr>
              <p:cNvPr id="16" name="Rectangle 12"/>
              <p:cNvSpPr>
                <a:spLocks noChangeArrowheads="1"/>
              </p:cNvSpPr>
              <p:nvPr/>
            </p:nvSpPr>
            <p:spPr bwMode="auto">
              <a:xfrm>
                <a:off x="5350669" y="4285619"/>
                <a:ext cx="327192" cy="5324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endParaRPr lang="id-ID">
                  <a:solidFill>
                    <a:schemeClr val="bg1"/>
                  </a:solidFill>
                  <a:latin typeface="+mj-lt"/>
                </a:endParaRPr>
              </a:p>
            </p:txBody>
          </p:sp>
          <p:sp>
            <p:nvSpPr>
              <p:cNvPr id="17" name="Rectangle 13"/>
              <p:cNvSpPr>
                <a:spLocks noChangeArrowheads="1"/>
              </p:cNvSpPr>
              <p:nvPr/>
            </p:nvSpPr>
            <p:spPr bwMode="auto">
              <a:xfrm>
                <a:off x="5350669" y="4552352"/>
                <a:ext cx="327192" cy="265711"/>
              </a:xfrm>
              <a:prstGeom prst="rect">
                <a:avLst/>
              </a:prstGeom>
              <a:solidFill>
                <a:schemeClr val="accent1">
                  <a:lumMod val="60000"/>
                  <a:lumOff val="40000"/>
                  <a:alpha val="41000"/>
                </a:schemeClr>
              </a:solidFill>
              <a:ln>
                <a:noFill/>
              </a:ln>
            </p:spPr>
            <p:txBody>
              <a:bodyPr vert="horz" wrap="square" lIns="91440" tIns="45720" rIns="91440" bIns="45720" numCol="1" anchor="ctr" anchorCtr="0" compatLnSpc="1">
                <a:prstTxWarp prst="textNoShape">
                  <a:avLst/>
                </a:prstTxWarp>
              </a:bodyPr>
              <a:lstStyle/>
              <a:p>
                <a:pPr algn="ctr"/>
                <a:endParaRPr lang="id-ID"/>
              </a:p>
            </p:txBody>
          </p:sp>
        </p:grpSp>
        <p:grpSp>
          <p:nvGrpSpPr>
            <p:cNvPr id="9" name="Group 17"/>
            <p:cNvGrpSpPr/>
            <p:nvPr/>
          </p:nvGrpSpPr>
          <p:grpSpPr>
            <a:xfrm>
              <a:off x="7112238" y="2022749"/>
              <a:ext cx="1410231" cy="728170"/>
              <a:chOff x="5677862" y="4285619"/>
              <a:chExt cx="382215" cy="532444"/>
            </a:xfrm>
          </p:grpSpPr>
          <p:sp>
            <p:nvSpPr>
              <p:cNvPr id="14" name="Rectangle 14"/>
              <p:cNvSpPr>
                <a:spLocks noChangeArrowheads="1"/>
              </p:cNvSpPr>
              <p:nvPr/>
            </p:nvSpPr>
            <p:spPr bwMode="auto">
              <a:xfrm>
                <a:off x="5677862" y="4285619"/>
                <a:ext cx="382215" cy="53244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endParaRPr lang="id-ID">
                  <a:solidFill>
                    <a:schemeClr val="bg1"/>
                  </a:solidFill>
                  <a:latin typeface="+mj-lt"/>
                </a:endParaRPr>
              </a:p>
            </p:txBody>
          </p:sp>
          <p:sp>
            <p:nvSpPr>
              <p:cNvPr id="15" name="Rectangle 15"/>
              <p:cNvSpPr>
                <a:spLocks noChangeArrowheads="1"/>
              </p:cNvSpPr>
              <p:nvPr/>
            </p:nvSpPr>
            <p:spPr bwMode="auto">
              <a:xfrm>
                <a:off x="5677862" y="4552352"/>
                <a:ext cx="382215" cy="265711"/>
              </a:xfrm>
              <a:prstGeom prst="rect">
                <a:avLst/>
              </a:prstGeom>
              <a:solidFill>
                <a:schemeClr val="accent2">
                  <a:lumMod val="90000"/>
                  <a:lumOff val="10000"/>
                  <a:alpha val="10000"/>
                </a:schemeClr>
              </a:solidFill>
              <a:ln>
                <a:noFill/>
              </a:ln>
            </p:spPr>
            <p:txBody>
              <a:bodyPr vert="horz" wrap="square" lIns="91440" tIns="45720" rIns="91440" bIns="45720" numCol="1" anchor="ctr" anchorCtr="0" compatLnSpc="1">
                <a:prstTxWarp prst="textNoShape">
                  <a:avLst/>
                </a:prstTxWarp>
              </a:bodyPr>
              <a:lstStyle/>
              <a:p>
                <a:pPr algn="ctr"/>
                <a:endParaRPr lang="id-ID"/>
              </a:p>
            </p:txBody>
          </p:sp>
        </p:grpSp>
        <p:grpSp>
          <p:nvGrpSpPr>
            <p:cNvPr id="11" name="Group 23"/>
            <p:cNvGrpSpPr/>
            <p:nvPr/>
          </p:nvGrpSpPr>
          <p:grpSpPr>
            <a:xfrm>
              <a:off x="8521451" y="2025100"/>
              <a:ext cx="665715" cy="728170"/>
              <a:chOff x="7103885" y="3993645"/>
              <a:chExt cx="416830" cy="827088"/>
            </a:xfrm>
          </p:grpSpPr>
          <p:sp>
            <p:nvSpPr>
              <p:cNvPr id="12" name="Freeform 18"/>
              <p:cNvSpPr/>
              <p:nvPr/>
            </p:nvSpPr>
            <p:spPr bwMode="auto">
              <a:xfrm>
                <a:off x="7103885" y="3993645"/>
                <a:ext cx="414338" cy="827088"/>
              </a:xfrm>
              <a:custGeom>
                <a:avLst/>
                <a:gdLst>
                  <a:gd name="T0" fmla="*/ 261 w 261"/>
                  <a:gd name="T1" fmla="*/ 261 h 521"/>
                  <a:gd name="T2" fmla="*/ 0 w 261"/>
                  <a:gd name="T3" fmla="*/ 0 h 521"/>
                  <a:gd name="T4" fmla="*/ 0 w 261"/>
                  <a:gd name="T5" fmla="*/ 521 h 521"/>
                  <a:gd name="T6" fmla="*/ 261 w 261"/>
                  <a:gd name="T7" fmla="*/ 261 h 521"/>
                </a:gdLst>
                <a:ahLst/>
                <a:cxnLst>
                  <a:cxn ang="0">
                    <a:pos x="T0" y="T1"/>
                  </a:cxn>
                  <a:cxn ang="0">
                    <a:pos x="T2" y="T3"/>
                  </a:cxn>
                  <a:cxn ang="0">
                    <a:pos x="T4" y="T5"/>
                  </a:cxn>
                  <a:cxn ang="0">
                    <a:pos x="T6" y="T7"/>
                  </a:cxn>
                </a:cxnLst>
                <a:rect l="0" t="0" r="r" b="b"/>
                <a:pathLst>
                  <a:path w="261" h="521">
                    <a:moveTo>
                      <a:pt x="261" y="261"/>
                    </a:moveTo>
                    <a:lnTo>
                      <a:pt x="0" y="0"/>
                    </a:lnTo>
                    <a:lnTo>
                      <a:pt x="0" y="521"/>
                    </a:lnTo>
                    <a:lnTo>
                      <a:pt x="261" y="261"/>
                    </a:lnTo>
                    <a:close/>
                  </a:path>
                </a:pathLst>
              </a:custGeom>
              <a:solidFill>
                <a:srgbClr val="ECAE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 name="Freeform 19"/>
              <p:cNvSpPr/>
              <p:nvPr/>
            </p:nvSpPr>
            <p:spPr bwMode="auto">
              <a:xfrm>
                <a:off x="7395302" y="4288000"/>
                <a:ext cx="125413" cy="242888"/>
              </a:xfrm>
              <a:custGeom>
                <a:avLst/>
                <a:gdLst>
                  <a:gd name="T0" fmla="*/ 79 w 79"/>
                  <a:gd name="T1" fmla="*/ 77 h 153"/>
                  <a:gd name="T2" fmla="*/ 0 w 79"/>
                  <a:gd name="T3" fmla="*/ 153 h 153"/>
                  <a:gd name="T4" fmla="*/ 0 w 79"/>
                  <a:gd name="T5" fmla="*/ 0 h 153"/>
                  <a:gd name="T6" fmla="*/ 0 w 79"/>
                  <a:gd name="T7" fmla="*/ 0 h 153"/>
                  <a:gd name="T8" fmla="*/ 79 w 79"/>
                  <a:gd name="T9" fmla="*/ 77 h 153"/>
                </a:gdLst>
                <a:ahLst/>
                <a:cxnLst>
                  <a:cxn ang="0">
                    <a:pos x="T0" y="T1"/>
                  </a:cxn>
                  <a:cxn ang="0">
                    <a:pos x="T2" y="T3"/>
                  </a:cxn>
                  <a:cxn ang="0">
                    <a:pos x="T4" y="T5"/>
                  </a:cxn>
                  <a:cxn ang="0">
                    <a:pos x="T6" y="T7"/>
                  </a:cxn>
                  <a:cxn ang="0">
                    <a:pos x="T8" y="T9"/>
                  </a:cxn>
                </a:cxnLst>
                <a:rect l="0" t="0" r="r" b="b"/>
                <a:pathLst>
                  <a:path w="79" h="153">
                    <a:moveTo>
                      <a:pt x="79" y="77"/>
                    </a:moveTo>
                    <a:lnTo>
                      <a:pt x="0" y="153"/>
                    </a:lnTo>
                    <a:lnTo>
                      <a:pt x="0" y="0"/>
                    </a:lnTo>
                    <a:lnTo>
                      <a:pt x="0" y="0"/>
                    </a:lnTo>
                    <a:lnTo>
                      <a:pt x="79" y="77"/>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96" name="组合 95"/>
          <p:cNvGrpSpPr/>
          <p:nvPr/>
        </p:nvGrpSpPr>
        <p:grpSpPr>
          <a:xfrm rot="10800000">
            <a:off x="7056105" y="3433621"/>
            <a:ext cx="84272" cy="641868"/>
            <a:chOff x="2911199" y="2513601"/>
            <a:chExt cx="63212" cy="481401"/>
          </a:xfrm>
        </p:grpSpPr>
        <p:sp>
          <p:nvSpPr>
            <p:cNvPr id="97" name="椭圆 96"/>
            <p:cNvSpPr/>
            <p:nvPr/>
          </p:nvSpPr>
          <p:spPr>
            <a:xfrm>
              <a:off x="2911199" y="2931790"/>
              <a:ext cx="63212" cy="63212"/>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8" name="直接连接符 97"/>
            <p:cNvCxnSpPr/>
            <p:nvPr/>
          </p:nvCxnSpPr>
          <p:spPr>
            <a:xfrm rot="10800000" flipH="1" flipV="1">
              <a:off x="2942805" y="2513601"/>
              <a:ext cx="0" cy="418188"/>
            </a:xfrm>
            <a:prstGeom prst="line">
              <a:avLst/>
            </a:prstGeom>
            <a:ln>
              <a:solidFill>
                <a:schemeClr val="accent1"/>
              </a:solidFill>
              <a:miter lim="800000"/>
              <a:headEnd type="none" w="sm" len="sm"/>
              <a:tailEnd type="none"/>
            </a:ln>
          </p:spPr>
          <p:style>
            <a:lnRef idx="1">
              <a:schemeClr val="accent1"/>
            </a:lnRef>
            <a:fillRef idx="0">
              <a:schemeClr val="accent1"/>
            </a:fillRef>
            <a:effectRef idx="0">
              <a:schemeClr val="accent1"/>
            </a:effectRef>
            <a:fontRef idx="minor">
              <a:schemeClr val="tx1"/>
            </a:fontRef>
          </p:style>
        </p:cxnSp>
      </p:grpSp>
      <p:grpSp>
        <p:nvGrpSpPr>
          <p:cNvPr id="44" name="组合 43"/>
          <p:cNvGrpSpPr/>
          <p:nvPr/>
        </p:nvGrpSpPr>
        <p:grpSpPr>
          <a:xfrm>
            <a:off x="6332042" y="4239978"/>
            <a:ext cx="1493999" cy="795519"/>
            <a:chOff x="4749053" y="3229012"/>
            <a:chExt cx="1120645" cy="596639"/>
          </a:xfrm>
        </p:grpSpPr>
        <p:sp>
          <p:nvSpPr>
            <p:cNvPr id="100" name="TextBox 99"/>
            <p:cNvSpPr txBox="1"/>
            <p:nvPr/>
          </p:nvSpPr>
          <p:spPr>
            <a:xfrm>
              <a:off x="4968649" y="3229012"/>
              <a:ext cx="695916" cy="219291"/>
            </a:xfrm>
            <a:prstGeom prst="rect">
              <a:avLst/>
            </a:prstGeom>
            <a:noFill/>
          </p:spPr>
          <p:txBody>
            <a:bodyPr wrap="square" rtlCol="0">
              <a:spAutoFit/>
            </a:bodyPr>
            <a:lstStyle/>
            <a:p>
              <a:pPr algn="ctr"/>
              <a:r>
                <a:rPr lang="zh-CN" altLang="en-US" sz="1300" b="1">
                  <a:solidFill>
                    <a:schemeClr val="bg1">
                      <a:lumMod val="50000"/>
                    </a:schemeClr>
                  </a:solidFill>
                  <a:latin typeface="微软雅黑" pitchFamily="34" charset="-122"/>
                  <a:ea typeface="微软雅黑" pitchFamily="34" charset="-122"/>
                </a:rPr>
                <a:t>添加标题</a:t>
              </a:r>
            </a:p>
          </p:txBody>
        </p:sp>
        <p:sp>
          <p:nvSpPr>
            <p:cNvPr id="101" name="TextBox 100"/>
            <p:cNvSpPr txBox="1"/>
            <p:nvPr/>
          </p:nvSpPr>
          <p:spPr>
            <a:xfrm>
              <a:off x="4749053" y="3381298"/>
              <a:ext cx="1120645" cy="444353"/>
            </a:xfrm>
            <a:prstGeom prst="rect">
              <a:avLst/>
            </a:prstGeom>
            <a:noFill/>
          </p:spPr>
          <p:txBody>
            <a:bodyPr wrap="square" rtlCol="0">
              <a:spAutoFit/>
            </a:bodyPr>
            <a:lstStyle/>
            <a:p>
              <a:pPr algn="ctr">
                <a:lnSpc>
                  <a:spcPts val="1333"/>
                </a:lnSpc>
              </a:pPr>
              <a:r>
                <a:rPr lang="zh-CN" altLang="en-US" sz="800">
                  <a:solidFill>
                    <a:schemeClr val="bg1">
                      <a:lumMod val="50000"/>
                    </a:schemeClr>
                  </a:solidFill>
                  <a:latin typeface="微软雅黑" pitchFamily="34" charset="-122"/>
                  <a:ea typeface="微软雅黑" pitchFamily="34" charset="-122"/>
                </a:rPr>
                <a:t>添加你的饿内容文字或者复制内容文字的内容内容添加你内容添内容添</a:t>
              </a:r>
              <a:endParaRPr lang="id-ID" sz="800">
                <a:solidFill>
                  <a:schemeClr val="bg1">
                    <a:lumMod val="50000"/>
                  </a:schemeClr>
                </a:solidFill>
                <a:latin typeface="微软雅黑" pitchFamily="34" charset="-122"/>
                <a:ea typeface="微软雅黑" pitchFamily="34" charset="-122"/>
              </a:endParaRPr>
            </a:p>
          </p:txBody>
        </p:sp>
      </p:grpSp>
      <p:grpSp>
        <p:nvGrpSpPr>
          <p:cNvPr id="34" name="组合 33"/>
          <p:cNvGrpSpPr/>
          <p:nvPr/>
        </p:nvGrpSpPr>
        <p:grpSpPr>
          <a:xfrm>
            <a:off x="6909238" y="3812863"/>
            <a:ext cx="378007" cy="378056"/>
            <a:chOff x="5182007" y="2908678"/>
            <a:chExt cx="283542" cy="283542"/>
          </a:xfrm>
        </p:grpSpPr>
        <p:sp>
          <p:nvSpPr>
            <p:cNvPr id="99" name="椭圆 98"/>
            <p:cNvSpPr/>
            <p:nvPr/>
          </p:nvSpPr>
          <p:spPr>
            <a:xfrm>
              <a:off x="5182007" y="2908678"/>
              <a:ext cx="283542" cy="28354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等腰三角形 101"/>
            <p:cNvSpPr/>
            <p:nvPr/>
          </p:nvSpPr>
          <p:spPr>
            <a:xfrm rot="10800000">
              <a:off x="5270087" y="3016688"/>
              <a:ext cx="104842" cy="903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a:off x="7846665" y="4956384"/>
            <a:ext cx="1493999" cy="807995"/>
            <a:chOff x="5885168" y="3766316"/>
            <a:chExt cx="1120645" cy="605996"/>
          </a:xfrm>
        </p:grpSpPr>
        <p:sp>
          <p:nvSpPr>
            <p:cNvPr id="103" name="TextBox 102"/>
            <p:cNvSpPr txBox="1"/>
            <p:nvPr/>
          </p:nvSpPr>
          <p:spPr>
            <a:xfrm>
              <a:off x="6097532" y="3766316"/>
              <a:ext cx="695916" cy="219291"/>
            </a:xfrm>
            <a:prstGeom prst="rect">
              <a:avLst/>
            </a:prstGeom>
            <a:noFill/>
          </p:spPr>
          <p:txBody>
            <a:bodyPr wrap="square" rtlCol="0">
              <a:spAutoFit/>
            </a:bodyPr>
            <a:lstStyle/>
            <a:p>
              <a:pPr algn="ctr"/>
              <a:r>
                <a:rPr lang="zh-CN" altLang="en-US" sz="1300" b="1">
                  <a:solidFill>
                    <a:schemeClr val="bg1">
                      <a:lumMod val="50000"/>
                    </a:schemeClr>
                  </a:solidFill>
                  <a:latin typeface="微软雅黑" pitchFamily="34" charset="-122"/>
                  <a:ea typeface="微软雅黑" pitchFamily="34" charset="-122"/>
                </a:rPr>
                <a:t>添加标题</a:t>
              </a:r>
            </a:p>
          </p:txBody>
        </p:sp>
        <p:sp>
          <p:nvSpPr>
            <p:cNvPr id="104" name="TextBox 103"/>
            <p:cNvSpPr txBox="1"/>
            <p:nvPr/>
          </p:nvSpPr>
          <p:spPr>
            <a:xfrm>
              <a:off x="5885168" y="3927959"/>
              <a:ext cx="1120645" cy="444353"/>
            </a:xfrm>
            <a:prstGeom prst="rect">
              <a:avLst/>
            </a:prstGeom>
            <a:noFill/>
          </p:spPr>
          <p:txBody>
            <a:bodyPr wrap="square" rtlCol="0">
              <a:spAutoFit/>
            </a:bodyPr>
            <a:lstStyle/>
            <a:p>
              <a:pPr algn="ctr">
                <a:lnSpc>
                  <a:spcPts val="1333"/>
                </a:lnSpc>
              </a:pPr>
              <a:r>
                <a:rPr lang="zh-CN" altLang="en-US" sz="800">
                  <a:solidFill>
                    <a:schemeClr val="bg1">
                      <a:lumMod val="50000"/>
                    </a:schemeClr>
                  </a:solidFill>
                  <a:latin typeface="微软雅黑" pitchFamily="34" charset="-122"/>
                  <a:ea typeface="微软雅黑" pitchFamily="34" charset="-122"/>
                </a:rPr>
                <a:t>添加你的饿内容文字或者复制内容文字的内容内容添加你内容添内容添</a:t>
              </a:r>
              <a:endParaRPr lang="id-ID" sz="800">
                <a:solidFill>
                  <a:schemeClr val="bg1">
                    <a:lumMod val="50000"/>
                  </a:schemeClr>
                </a:solidFill>
                <a:latin typeface="微软雅黑" pitchFamily="34" charset="-122"/>
                <a:ea typeface="微软雅黑" pitchFamily="34" charset="-122"/>
              </a:endParaRPr>
            </a:p>
          </p:txBody>
        </p:sp>
      </p:grpSp>
      <p:grpSp>
        <p:nvGrpSpPr>
          <p:cNvPr id="25" name="组合 24"/>
          <p:cNvGrpSpPr/>
          <p:nvPr/>
        </p:nvGrpSpPr>
        <p:grpSpPr>
          <a:xfrm>
            <a:off x="3518231" y="1876361"/>
            <a:ext cx="584116" cy="576064"/>
            <a:chOff x="2638421" y="1456302"/>
            <a:chExt cx="438144" cy="432048"/>
          </a:xfrm>
        </p:grpSpPr>
        <p:sp>
          <p:nvSpPr>
            <p:cNvPr id="108" name="菱形 107"/>
            <p:cNvSpPr/>
            <p:nvPr/>
          </p:nvSpPr>
          <p:spPr>
            <a:xfrm>
              <a:off x="2638421" y="1456302"/>
              <a:ext cx="432048" cy="43204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2709046" y="1474590"/>
              <a:ext cx="367519" cy="311624"/>
            </a:xfrm>
            <a:prstGeom prst="rect">
              <a:avLst/>
            </a:prstGeom>
            <a:noFill/>
          </p:spPr>
          <p:txBody>
            <a:bodyPr wrap="square" rtlCol="0">
              <a:spAutoFit/>
            </a:bodyPr>
            <a:lstStyle/>
            <a:p>
              <a:r>
                <a:rPr lang="en-US" altLang="zh-CN" sz="2100">
                  <a:solidFill>
                    <a:schemeClr val="bg1"/>
                  </a:solidFill>
                </a:rPr>
                <a:t>A</a:t>
              </a:r>
              <a:endParaRPr lang="zh-CN" altLang="en-US" sz="2100">
                <a:solidFill>
                  <a:schemeClr val="bg1"/>
                </a:solidFill>
              </a:endParaRPr>
            </a:p>
          </p:txBody>
        </p:sp>
      </p:grpSp>
      <p:grpSp>
        <p:nvGrpSpPr>
          <p:cNvPr id="26" name="组合 25"/>
          <p:cNvGrpSpPr/>
          <p:nvPr/>
        </p:nvGrpSpPr>
        <p:grpSpPr>
          <a:xfrm>
            <a:off x="5016902" y="1876361"/>
            <a:ext cx="575989" cy="576064"/>
            <a:chOff x="3762570" y="1456302"/>
            <a:chExt cx="432048" cy="432048"/>
          </a:xfrm>
        </p:grpSpPr>
        <p:sp>
          <p:nvSpPr>
            <p:cNvPr id="109" name="菱形 108"/>
            <p:cNvSpPr/>
            <p:nvPr/>
          </p:nvSpPr>
          <p:spPr>
            <a:xfrm>
              <a:off x="3762570" y="1456302"/>
              <a:ext cx="432048" cy="432048"/>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TextBox 57"/>
            <p:cNvSpPr txBox="1"/>
            <p:nvPr/>
          </p:nvSpPr>
          <p:spPr>
            <a:xfrm>
              <a:off x="3821425" y="1497075"/>
              <a:ext cx="367519" cy="311624"/>
            </a:xfrm>
            <a:prstGeom prst="rect">
              <a:avLst/>
            </a:prstGeom>
            <a:noFill/>
          </p:spPr>
          <p:txBody>
            <a:bodyPr wrap="square" rtlCol="0">
              <a:spAutoFit/>
            </a:bodyPr>
            <a:lstStyle/>
            <a:p>
              <a:r>
                <a:rPr lang="en-US" altLang="zh-CN" sz="2100">
                  <a:solidFill>
                    <a:schemeClr val="bg1"/>
                  </a:solidFill>
                </a:rPr>
                <a:t>B</a:t>
              </a:r>
              <a:endParaRPr lang="zh-CN" altLang="en-US" sz="2100">
                <a:solidFill>
                  <a:schemeClr val="bg1"/>
                </a:solidFill>
              </a:endParaRPr>
            </a:p>
          </p:txBody>
        </p:sp>
      </p:grpSp>
      <p:grpSp>
        <p:nvGrpSpPr>
          <p:cNvPr id="29" name="组合 28"/>
          <p:cNvGrpSpPr/>
          <p:nvPr/>
        </p:nvGrpSpPr>
        <p:grpSpPr>
          <a:xfrm>
            <a:off x="6800687" y="1876361"/>
            <a:ext cx="575989" cy="576064"/>
            <a:chOff x="5100583" y="1456302"/>
            <a:chExt cx="432048" cy="432048"/>
          </a:xfrm>
        </p:grpSpPr>
        <p:sp>
          <p:nvSpPr>
            <p:cNvPr id="110" name="菱形 109"/>
            <p:cNvSpPr/>
            <p:nvPr/>
          </p:nvSpPr>
          <p:spPr>
            <a:xfrm>
              <a:off x="5100583" y="1456302"/>
              <a:ext cx="432048" cy="432048"/>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TextBox 58"/>
            <p:cNvSpPr txBox="1"/>
            <p:nvPr/>
          </p:nvSpPr>
          <p:spPr>
            <a:xfrm>
              <a:off x="5164129" y="1504570"/>
              <a:ext cx="367519" cy="311624"/>
            </a:xfrm>
            <a:prstGeom prst="rect">
              <a:avLst/>
            </a:prstGeom>
            <a:noFill/>
          </p:spPr>
          <p:txBody>
            <a:bodyPr wrap="square" rtlCol="0">
              <a:spAutoFit/>
            </a:bodyPr>
            <a:lstStyle/>
            <a:p>
              <a:r>
                <a:rPr lang="en-US" altLang="zh-CN" sz="2100">
                  <a:solidFill>
                    <a:schemeClr val="bg1"/>
                  </a:solidFill>
                </a:rPr>
                <a:t>C</a:t>
              </a:r>
              <a:endParaRPr lang="zh-CN" altLang="en-US" sz="2100">
                <a:solidFill>
                  <a:schemeClr val="bg1"/>
                </a:solidFill>
              </a:endParaRPr>
            </a:p>
          </p:txBody>
        </p:sp>
      </p:grpSp>
      <p:grpSp>
        <p:nvGrpSpPr>
          <p:cNvPr id="30" name="组合 29"/>
          <p:cNvGrpSpPr/>
          <p:nvPr/>
        </p:nvGrpSpPr>
        <p:grpSpPr>
          <a:xfrm>
            <a:off x="8343101" y="1876361"/>
            <a:ext cx="582564" cy="576064"/>
            <a:chOff x="6257545" y="1456302"/>
            <a:chExt cx="436980" cy="432048"/>
          </a:xfrm>
        </p:grpSpPr>
        <p:sp>
          <p:nvSpPr>
            <p:cNvPr id="111" name="菱形 110"/>
            <p:cNvSpPr/>
            <p:nvPr/>
          </p:nvSpPr>
          <p:spPr>
            <a:xfrm>
              <a:off x="6257545" y="1456302"/>
              <a:ext cx="432048" cy="432048"/>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TextBox 59"/>
            <p:cNvSpPr txBox="1"/>
            <p:nvPr/>
          </p:nvSpPr>
          <p:spPr>
            <a:xfrm>
              <a:off x="6327006" y="1497075"/>
              <a:ext cx="367519" cy="311624"/>
            </a:xfrm>
            <a:prstGeom prst="rect">
              <a:avLst/>
            </a:prstGeom>
            <a:noFill/>
          </p:spPr>
          <p:txBody>
            <a:bodyPr wrap="square" rtlCol="0">
              <a:spAutoFit/>
            </a:bodyPr>
            <a:lstStyle/>
            <a:p>
              <a:r>
                <a:rPr lang="en-US" altLang="zh-CN" sz="2100">
                  <a:solidFill>
                    <a:schemeClr val="bg1"/>
                  </a:solidFill>
                </a:rPr>
                <a:t>D</a:t>
              </a:r>
              <a:endParaRPr lang="zh-CN" altLang="en-US" sz="2100">
                <a:solidFill>
                  <a:schemeClr val="bg1"/>
                </a:solidFill>
              </a:endParaRPr>
            </a:p>
          </p:txBody>
        </p:sp>
      </p:grpSp>
      <p:sp>
        <p:nvSpPr>
          <p:cNvPr id="3" name="标题 2"/>
          <p:cNvSpPr>
            <a:spLocks noGrp="1"/>
          </p:cNvSpPr>
          <p:nvPr>
            <p:ph type="title"/>
          </p:nvPr>
        </p:nvSpPr>
        <p:spPr/>
        <p:txBody>
          <a:bodyPr>
            <a:normAutofit fontScale="90000"/>
          </a:bodyPr>
          <a:lstStyle/>
          <a:p>
            <a:r>
              <a:rPr lang="zh-CN" altLang="en-US">
                <a:cs typeface="+mn-ea"/>
              </a:rPr>
              <a:t>单击此处添加标题</a:t>
            </a:r>
            <a:endParaRPr lang="zh-CN" altLang="en-US"/>
          </a:p>
        </p:txBody>
      </p:sp>
    </p:spTree>
    <p:extLst>
      <p:ext uri="{BB962C8B-B14F-4D97-AF65-F5344CB8AC3E}">
        <p14:creationId xmlns:p14="http://schemas.microsoft.com/office/powerpoint/2010/main" val="178103984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p15="http://schemas.microsoft.com/office/powerpoint/2012/main" xmlns="">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 calcmode="lin" valueType="num">
                                      <p:cBhvr>
                                        <p:cTn id="9" dur="500" fill="hold"/>
                                        <p:tgtEl>
                                          <p:spTgt spid="69"/>
                                        </p:tgtEl>
                                        <p:attrNameLst>
                                          <p:attrName>style.rotation</p:attrName>
                                        </p:attrNameLst>
                                      </p:cBhvr>
                                      <p:tavLst>
                                        <p:tav tm="0">
                                          <p:val>
                                            <p:fltVal val="360"/>
                                          </p:val>
                                        </p:tav>
                                        <p:tav tm="100000">
                                          <p:val>
                                            <p:fltVal val="0"/>
                                          </p:val>
                                        </p:tav>
                                      </p:tavLst>
                                    </p:anim>
                                    <p:animEffect transition="in" filter="fade">
                                      <p:cBhvr>
                                        <p:cTn id="10" dur="500"/>
                                        <p:tgtEl>
                                          <p:spTgt spid="69"/>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p:cTn id="13" dur="500" fill="hold"/>
                                        <p:tgtEl>
                                          <p:spTgt spid="70"/>
                                        </p:tgtEl>
                                        <p:attrNameLst>
                                          <p:attrName>ppt_w</p:attrName>
                                        </p:attrNameLst>
                                      </p:cBhvr>
                                      <p:tavLst>
                                        <p:tav tm="0">
                                          <p:val>
                                            <p:fltVal val="0"/>
                                          </p:val>
                                        </p:tav>
                                        <p:tav tm="100000">
                                          <p:val>
                                            <p:strVal val="#ppt_w"/>
                                          </p:val>
                                        </p:tav>
                                      </p:tavLst>
                                    </p:anim>
                                    <p:anim calcmode="lin" valueType="num">
                                      <p:cBhvr>
                                        <p:cTn id="14" dur="500" fill="hold"/>
                                        <p:tgtEl>
                                          <p:spTgt spid="70"/>
                                        </p:tgtEl>
                                        <p:attrNameLst>
                                          <p:attrName>ppt_h</p:attrName>
                                        </p:attrNameLst>
                                      </p:cBhvr>
                                      <p:tavLst>
                                        <p:tav tm="0">
                                          <p:val>
                                            <p:fltVal val="0"/>
                                          </p:val>
                                        </p:tav>
                                        <p:tav tm="100000">
                                          <p:val>
                                            <p:strVal val="#ppt_h"/>
                                          </p:val>
                                        </p:tav>
                                      </p:tavLst>
                                    </p:anim>
                                    <p:anim calcmode="lin" valueType="num">
                                      <p:cBhvr>
                                        <p:cTn id="15" dur="500" fill="hold"/>
                                        <p:tgtEl>
                                          <p:spTgt spid="70"/>
                                        </p:tgtEl>
                                        <p:attrNameLst>
                                          <p:attrName>style.rotation</p:attrName>
                                        </p:attrNameLst>
                                      </p:cBhvr>
                                      <p:tavLst>
                                        <p:tav tm="0">
                                          <p:val>
                                            <p:fltVal val="360"/>
                                          </p:val>
                                        </p:tav>
                                        <p:tav tm="100000">
                                          <p:val>
                                            <p:fltVal val="0"/>
                                          </p:val>
                                        </p:tav>
                                      </p:tavLst>
                                    </p:anim>
                                    <p:animEffect transition="in" filter="fade">
                                      <p:cBhvr>
                                        <p:cTn id="16" dur="500"/>
                                        <p:tgtEl>
                                          <p:spTgt spid="70"/>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71"/>
                                        </p:tgtEl>
                                        <p:attrNameLst>
                                          <p:attrName>style.visibility</p:attrName>
                                        </p:attrNameLst>
                                      </p:cBhvr>
                                      <p:to>
                                        <p:strVal val="visible"/>
                                      </p:to>
                                    </p:set>
                                    <p:anim calcmode="lin" valueType="num">
                                      <p:cBhvr>
                                        <p:cTn id="19" dur="500" fill="hold"/>
                                        <p:tgtEl>
                                          <p:spTgt spid="71"/>
                                        </p:tgtEl>
                                        <p:attrNameLst>
                                          <p:attrName>ppt_w</p:attrName>
                                        </p:attrNameLst>
                                      </p:cBhvr>
                                      <p:tavLst>
                                        <p:tav tm="0">
                                          <p:val>
                                            <p:fltVal val="0"/>
                                          </p:val>
                                        </p:tav>
                                        <p:tav tm="100000">
                                          <p:val>
                                            <p:strVal val="#ppt_w"/>
                                          </p:val>
                                        </p:tav>
                                      </p:tavLst>
                                    </p:anim>
                                    <p:anim calcmode="lin" valueType="num">
                                      <p:cBhvr>
                                        <p:cTn id="20" dur="500" fill="hold"/>
                                        <p:tgtEl>
                                          <p:spTgt spid="71"/>
                                        </p:tgtEl>
                                        <p:attrNameLst>
                                          <p:attrName>ppt_h</p:attrName>
                                        </p:attrNameLst>
                                      </p:cBhvr>
                                      <p:tavLst>
                                        <p:tav tm="0">
                                          <p:val>
                                            <p:fltVal val="0"/>
                                          </p:val>
                                        </p:tav>
                                        <p:tav tm="100000">
                                          <p:val>
                                            <p:strVal val="#ppt_h"/>
                                          </p:val>
                                        </p:tav>
                                      </p:tavLst>
                                    </p:anim>
                                    <p:anim calcmode="lin" valueType="num">
                                      <p:cBhvr>
                                        <p:cTn id="21" dur="500" fill="hold"/>
                                        <p:tgtEl>
                                          <p:spTgt spid="71"/>
                                        </p:tgtEl>
                                        <p:attrNameLst>
                                          <p:attrName>style.rotation</p:attrName>
                                        </p:attrNameLst>
                                      </p:cBhvr>
                                      <p:tavLst>
                                        <p:tav tm="0">
                                          <p:val>
                                            <p:fltVal val="360"/>
                                          </p:val>
                                        </p:tav>
                                        <p:tav tm="100000">
                                          <p:val>
                                            <p:fltVal val="0"/>
                                          </p:val>
                                        </p:tav>
                                      </p:tavLst>
                                    </p:anim>
                                    <p:animEffect transition="in" filter="fade">
                                      <p:cBhvr>
                                        <p:cTn id="22" dur="500"/>
                                        <p:tgtEl>
                                          <p:spTgt spid="71"/>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p:cTn id="25" dur="500" fill="hold"/>
                                        <p:tgtEl>
                                          <p:spTgt spid="72"/>
                                        </p:tgtEl>
                                        <p:attrNameLst>
                                          <p:attrName>ppt_w</p:attrName>
                                        </p:attrNameLst>
                                      </p:cBhvr>
                                      <p:tavLst>
                                        <p:tav tm="0">
                                          <p:val>
                                            <p:fltVal val="0"/>
                                          </p:val>
                                        </p:tav>
                                        <p:tav tm="100000">
                                          <p:val>
                                            <p:strVal val="#ppt_w"/>
                                          </p:val>
                                        </p:tav>
                                      </p:tavLst>
                                    </p:anim>
                                    <p:anim calcmode="lin" valueType="num">
                                      <p:cBhvr>
                                        <p:cTn id="26" dur="500" fill="hold"/>
                                        <p:tgtEl>
                                          <p:spTgt spid="72"/>
                                        </p:tgtEl>
                                        <p:attrNameLst>
                                          <p:attrName>ppt_h</p:attrName>
                                        </p:attrNameLst>
                                      </p:cBhvr>
                                      <p:tavLst>
                                        <p:tav tm="0">
                                          <p:val>
                                            <p:fltVal val="0"/>
                                          </p:val>
                                        </p:tav>
                                        <p:tav tm="100000">
                                          <p:val>
                                            <p:strVal val="#ppt_h"/>
                                          </p:val>
                                        </p:tav>
                                      </p:tavLst>
                                    </p:anim>
                                    <p:anim calcmode="lin" valueType="num">
                                      <p:cBhvr>
                                        <p:cTn id="27" dur="500" fill="hold"/>
                                        <p:tgtEl>
                                          <p:spTgt spid="72"/>
                                        </p:tgtEl>
                                        <p:attrNameLst>
                                          <p:attrName>style.rotation</p:attrName>
                                        </p:attrNameLst>
                                      </p:cBhvr>
                                      <p:tavLst>
                                        <p:tav tm="0">
                                          <p:val>
                                            <p:fltVal val="360"/>
                                          </p:val>
                                        </p:tav>
                                        <p:tav tm="100000">
                                          <p:val>
                                            <p:fltVal val="0"/>
                                          </p:val>
                                        </p:tav>
                                      </p:tavLst>
                                    </p:anim>
                                    <p:animEffect transition="in" filter="fade">
                                      <p:cBhvr>
                                        <p:cTn id="28" dur="500"/>
                                        <p:tgtEl>
                                          <p:spTgt spid="72"/>
                                        </p:tgtEl>
                                      </p:cBhvr>
                                    </p:animEffect>
                                  </p:childTnLst>
                                </p:cTn>
                              </p:par>
                            </p:childTnLst>
                          </p:cTn>
                        </p:par>
                        <p:par>
                          <p:cTn id="29" fill="hold" nodeType="afterGroup">
                            <p:stCondLst>
                              <p:cond delay="500"/>
                            </p:stCondLst>
                            <p:childTnLst>
                              <p:par>
                                <p:cTn id="30" presetID="23" presetClass="entr" presetSubtype="16"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childTnLst>
                                </p:cTn>
                              </p:par>
                              <p:par>
                                <p:cTn id="38" presetID="23" presetClass="entr" presetSubtype="16"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childTnLst>
                                </p:cTn>
                              </p:par>
                              <p:par>
                                <p:cTn id="42" presetID="23" presetClass="entr" presetSubtype="16" fill="hold" nodeType="with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childTnLst>
                                </p:cTn>
                              </p:par>
                            </p:childTnLst>
                          </p:cTn>
                        </p:par>
                        <p:par>
                          <p:cTn id="46" fill="hold" nodeType="afterGroup">
                            <p:stCondLst>
                              <p:cond delay="1000"/>
                            </p:stCondLst>
                            <p:childTnLst>
                              <p:par>
                                <p:cTn id="47" presetID="12" presetClass="entr" presetSubtype="8"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p:tgtEl>
                                          <p:spTgt spid="4"/>
                                        </p:tgtEl>
                                        <p:attrNameLst>
                                          <p:attrName>ppt_x</p:attrName>
                                        </p:attrNameLst>
                                      </p:cBhvr>
                                      <p:tavLst>
                                        <p:tav tm="0">
                                          <p:val>
                                            <p:strVal val="#ppt_x-#ppt_w*1.125000"/>
                                          </p:val>
                                        </p:tav>
                                        <p:tav tm="100000">
                                          <p:val>
                                            <p:strVal val="#ppt_x"/>
                                          </p:val>
                                        </p:tav>
                                      </p:tavLst>
                                    </p:anim>
                                    <p:animEffect transition="in" filter="wipe(right)">
                                      <p:cBhvr>
                                        <p:cTn id="50" dur="500"/>
                                        <p:tgtEl>
                                          <p:spTgt spid="4"/>
                                        </p:tgtEl>
                                      </p:cBhvr>
                                    </p:animEffect>
                                  </p:childTnLst>
                                </p:cTn>
                              </p:par>
                            </p:childTnLst>
                          </p:cTn>
                        </p:par>
                        <p:par>
                          <p:cTn id="51" fill="hold" nodeType="afterGroup">
                            <p:stCondLst>
                              <p:cond delay="1500"/>
                            </p:stCondLst>
                            <p:childTnLst>
                              <p:par>
                                <p:cTn id="52" presetID="22" presetClass="entr" presetSubtype="1" fill="hold"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par>
                                <p:cTn id="55" presetID="22" presetClass="entr" presetSubtype="1" fill="hold"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up)">
                                      <p:cBhvr>
                                        <p:cTn id="57" dur="500"/>
                                        <p:tgtEl>
                                          <p:spTgt spid="39"/>
                                        </p:tgtEl>
                                      </p:cBhvr>
                                    </p:animEffect>
                                  </p:childTnLst>
                                </p:cTn>
                              </p:par>
                              <p:par>
                                <p:cTn id="58" presetID="22" presetClass="entr" presetSubtype="1" fill="hold" nodeType="withEffect">
                                  <p:stCondLst>
                                    <p:cond delay="0"/>
                                  </p:stCondLst>
                                  <p:childTnLst>
                                    <p:set>
                                      <p:cBhvr>
                                        <p:cTn id="59" dur="1" fill="hold">
                                          <p:stCondLst>
                                            <p:cond delay="0"/>
                                          </p:stCondLst>
                                        </p:cTn>
                                        <p:tgtEl>
                                          <p:spTgt spid="96"/>
                                        </p:tgtEl>
                                        <p:attrNameLst>
                                          <p:attrName>style.visibility</p:attrName>
                                        </p:attrNameLst>
                                      </p:cBhvr>
                                      <p:to>
                                        <p:strVal val="visible"/>
                                      </p:to>
                                    </p:set>
                                    <p:animEffect transition="in" filter="wipe(up)">
                                      <p:cBhvr>
                                        <p:cTn id="60" dur="500"/>
                                        <p:tgtEl>
                                          <p:spTgt spid="96"/>
                                        </p:tgtEl>
                                      </p:cBhvr>
                                    </p:animEffect>
                                  </p:childTnLst>
                                </p:cTn>
                              </p:par>
                              <p:par>
                                <p:cTn id="61" presetID="22" presetClass="entr" presetSubtype="1" fill="hold" nodeType="with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nodeType="afterGroup">
                            <p:stCondLst>
                              <p:cond delay="2000"/>
                            </p:stCondLst>
                            <p:childTnLst>
                              <p:par>
                                <p:cTn id="65" presetID="37" presetClass="entr" presetSubtype="0"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anim calcmode="lin" valueType="num">
                                      <p:cBhvr>
                                        <p:cTn id="68" dur="500" fill="hold"/>
                                        <p:tgtEl>
                                          <p:spTgt spid="31"/>
                                        </p:tgtEl>
                                        <p:attrNameLst>
                                          <p:attrName>ppt_x</p:attrName>
                                        </p:attrNameLst>
                                      </p:cBhvr>
                                      <p:tavLst>
                                        <p:tav tm="0">
                                          <p:val>
                                            <p:strVal val="#ppt_x"/>
                                          </p:val>
                                        </p:tav>
                                        <p:tav tm="100000">
                                          <p:val>
                                            <p:strVal val="#ppt_x"/>
                                          </p:val>
                                        </p:tav>
                                      </p:tavLst>
                                    </p:anim>
                                    <p:anim calcmode="lin" valueType="num">
                                      <p:cBhvr>
                                        <p:cTn id="69" dur="450" decel="100000" fill="hold"/>
                                        <p:tgtEl>
                                          <p:spTgt spid="31"/>
                                        </p:tgtEl>
                                        <p:attrNameLst>
                                          <p:attrName>ppt_y</p:attrName>
                                        </p:attrNameLst>
                                      </p:cBhvr>
                                      <p:tavLst>
                                        <p:tav tm="0">
                                          <p:val>
                                            <p:strVal val="#ppt_y+1"/>
                                          </p:val>
                                        </p:tav>
                                        <p:tav tm="100000">
                                          <p:val>
                                            <p:strVal val="#ppt_y-.03"/>
                                          </p:val>
                                        </p:tav>
                                      </p:tavLst>
                                    </p:anim>
                                    <p:anim calcmode="lin" valueType="num">
                                      <p:cBhvr>
                                        <p:cTn id="70" dur="50" accel="100000" fill="hold">
                                          <p:stCondLst>
                                            <p:cond delay="450"/>
                                          </p:stCondLst>
                                        </p:cTn>
                                        <p:tgtEl>
                                          <p:spTgt spid="31"/>
                                        </p:tgtEl>
                                        <p:attrNameLst>
                                          <p:attrName>ppt_y</p:attrName>
                                        </p:attrNameLst>
                                      </p:cBhvr>
                                      <p:tavLst>
                                        <p:tav tm="0">
                                          <p:val>
                                            <p:strVal val="#ppt_y-.03"/>
                                          </p:val>
                                        </p:tav>
                                        <p:tav tm="100000">
                                          <p:val>
                                            <p:strVal val="#ppt_y"/>
                                          </p:val>
                                        </p:tav>
                                      </p:tavLst>
                                    </p:anim>
                                  </p:childTnLst>
                                </p:cTn>
                              </p:par>
                              <p:par>
                                <p:cTn id="71" presetID="37" presetClass="entr" presetSubtype="0" fill="hold"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strVal val="#ppt_x"/>
                                          </p:val>
                                        </p:tav>
                                        <p:tav tm="100000">
                                          <p:val>
                                            <p:strVal val="#ppt_x"/>
                                          </p:val>
                                        </p:tav>
                                      </p:tavLst>
                                    </p:anim>
                                    <p:anim calcmode="lin" valueType="num">
                                      <p:cBhvr>
                                        <p:cTn id="75" dur="450" decel="100000" fill="hold"/>
                                        <p:tgtEl>
                                          <p:spTgt spid="32"/>
                                        </p:tgtEl>
                                        <p:attrNameLst>
                                          <p:attrName>ppt_y</p:attrName>
                                        </p:attrNameLst>
                                      </p:cBhvr>
                                      <p:tavLst>
                                        <p:tav tm="0">
                                          <p:val>
                                            <p:strVal val="#ppt_y+1"/>
                                          </p:val>
                                        </p:tav>
                                        <p:tav tm="100000">
                                          <p:val>
                                            <p:strVal val="#ppt_y-.03"/>
                                          </p:val>
                                        </p:tav>
                                      </p:tavLst>
                                    </p:anim>
                                    <p:anim calcmode="lin" valueType="num">
                                      <p:cBhvr>
                                        <p:cTn id="76" dur="50" accel="100000" fill="hold">
                                          <p:stCondLst>
                                            <p:cond delay="450"/>
                                          </p:stCondLst>
                                        </p:cTn>
                                        <p:tgtEl>
                                          <p:spTgt spid="32"/>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500"/>
                                        <p:tgtEl>
                                          <p:spTgt spid="34"/>
                                        </p:tgtEl>
                                      </p:cBhvr>
                                    </p:animEffect>
                                    <p:anim calcmode="lin" valueType="num">
                                      <p:cBhvr>
                                        <p:cTn id="80" dur="500" fill="hold"/>
                                        <p:tgtEl>
                                          <p:spTgt spid="34"/>
                                        </p:tgtEl>
                                        <p:attrNameLst>
                                          <p:attrName>ppt_x</p:attrName>
                                        </p:attrNameLst>
                                      </p:cBhvr>
                                      <p:tavLst>
                                        <p:tav tm="0">
                                          <p:val>
                                            <p:strVal val="#ppt_x"/>
                                          </p:val>
                                        </p:tav>
                                        <p:tav tm="100000">
                                          <p:val>
                                            <p:strVal val="#ppt_x"/>
                                          </p:val>
                                        </p:tav>
                                      </p:tavLst>
                                    </p:anim>
                                    <p:anim calcmode="lin" valueType="num">
                                      <p:cBhvr>
                                        <p:cTn id="81" dur="450" decel="100000" fill="hold"/>
                                        <p:tgtEl>
                                          <p:spTgt spid="34"/>
                                        </p:tgtEl>
                                        <p:attrNameLst>
                                          <p:attrName>ppt_y</p:attrName>
                                        </p:attrNameLst>
                                      </p:cBhvr>
                                      <p:tavLst>
                                        <p:tav tm="0">
                                          <p:val>
                                            <p:strVal val="#ppt_y+1"/>
                                          </p:val>
                                        </p:tav>
                                        <p:tav tm="100000">
                                          <p:val>
                                            <p:strVal val="#ppt_y-.03"/>
                                          </p:val>
                                        </p:tav>
                                      </p:tavLst>
                                    </p:anim>
                                    <p:anim calcmode="lin" valueType="num">
                                      <p:cBhvr>
                                        <p:cTn id="82" dur="50" accel="100000" fill="hold">
                                          <p:stCondLst>
                                            <p:cond delay="450"/>
                                          </p:stCondLst>
                                        </p:cTn>
                                        <p:tgtEl>
                                          <p:spTgt spid="34"/>
                                        </p:tgtEl>
                                        <p:attrNameLst>
                                          <p:attrName>ppt_y</p:attrName>
                                        </p:attrNameLst>
                                      </p:cBhvr>
                                      <p:tavLst>
                                        <p:tav tm="0">
                                          <p:val>
                                            <p:strVal val="#ppt_y-.03"/>
                                          </p:val>
                                        </p:tav>
                                        <p:tav tm="100000">
                                          <p:val>
                                            <p:strVal val="#ppt_y"/>
                                          </p:val>
                                        </p:tav>
                                      </p:tavLst>
                                    </p:anim>
                                  </p:childTnLst>
                                </p:cTn>
                              </p:par>
                              <p:par>
                                <p:cTn id="83" presetID="37" presetClass="entr" presetSubtype="0" fill="hold" nodeType="with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500"/>
                                        <p:tgtEl>
                                          <p:spTgt spid="36"/>
                                        </p:tgtEl>
                                      </p:cBhvr>
                                    </p:animEffect>
                                    <p:anim calcmode="lin" valueType="num">
                                      <p:cBhvr>
                                        <p:cTn id="86" dur="500" fill="hold"/>
                                        <p:tgtEl>
                                          <p:spTgt spid="36"/>
                                        </p:tgtEl>
                                        <p:attrNameLst>
                                          <p:attrName>ppt_x</p:attrName>
                                        </p:attrNameLst>
                                      </p:cBhvr>
                                      <p:tavLst>
                                        <p:tav tm="0">
                                          <p:val>
                                            <p:strVal val="#ppt_x"/>
                                          </p:val>
                                        </p:tav>
                                        <p:tav tm="100000">
                                          <p:val>
                                            <p:strVal val="#ppt_x"/>
                                          </p:val>
                                        </p:tav>
                                      </p:tavLst>
                                    </p:anim>
                                    <p:anim calcmode="lin" valueType="num">
                                      <p:cBhvr>
                                        <p:cTn id="87" dur="450" decel="100000" fill="hold"/>
                                        <p:tgtEl>
                                          <p:spTgt spid="36"/>
                                        </p:tgtEl>
                                        <p:attrNameLst>
                                          <p:attrName>ppt_y</p:attrName>
                                        </p:attrNameLst>
                                      </p:cBhvr>
                                      <p:tavLst>
                                        <p:tav tm="0">
                                          <p:val>
                                            <p:strVal val="#ppt_y+1"/>
                                          </p:val>
                                        </p:tav>
                                        <p:tav tm="100000">
                                          <p:val>
                                            <p:strVal val="#ppt_y-.03"/>
                                          </p:val>
                                        </p:tav>
                                      </p:tavLst>
                                    </p:anim>
                                    <p:anim calcmode="lin" valueType="num">
                                      <p:cBhvr>
                                        <p:cTn id="88" dur="50" accel="100000" fill="hold">
                                          <p:stCondLst>
                                            <p:cond delay="450"/>
                                          </p:stCondLst>
                                        </p:cTn>
                                        <p:tgtEl>
                                          <p:spTgt spid="36"/>
                                        </p:tgtEl>
                                        <p:attrNameLst>
                                          <p:attrName>ppt_y</p:attrName>
                                        </p:attrNameLst>
                                      </p:cBhvr>
                                      <p:tavLst>
                                        <p:tav tm="0">
                                          <p:val>
                                            <p:strVal val="#ppt_y-.03"/>
                                          </p:val>
                                        </p:tav>
                                        <p:tav tm="100000">
                                          <p:val>
                                            <p:strVal val="#ppt_y"/>
                                          </p:val>
                                        </p:tav>
                                      </p:tavLst>
                                    </p:anim>
                                  </p:childTnLst>
                                </p:cTn>
                              </p:par>
                              <p:par>
                                <p:cTn id="89" presetID="47" presetClass="entr" presetSubtype="0" fill="hold" nodeType="withEffect">
                                  <p:stCondLst>
                                    <p:cond delay="50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strVal val="#ppt_x"/>
                                          </p:val>
                                        </p:tav>
                                        <p:tav tm="100000">
                                          <p:val>
                                            <p:strVal val="#ppt_x"/>
                                          </p:val>
                                        </p:tav>
                                      </p:tavLst>
                                    </p:anim>
                                    <p:anim calcmode="lin" valueType="num">
                                      <p:cBhvr>
                                        <p:cTn id="93" dur="500" fill="hold"/>
                                        <p:tgtEl>
                                          <p:spTgt spid="37"/>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50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500"/>
                                        <p:tgtEl>
                                          <p:spTgt spid="43"/>
                                        </p:tgtEl>
                                      </p:cBhvr>
                                    </p:animEffect>
                                    <p:anim calcmode="lin" valueType="num">
                                      <p:cBhvr>
                                        <p:cTn id="97" dur="500" fill="hold"/>
                                        <p:tgtEl>
                                          <p:spTgt spid="43"/>
                                        </p:tgtEl>
                                        <p:attrNameLst>
                                          <p:attrName>ppt_x</p:attrName>
                                        </p:attrNameLst>
                                      </p:cBhvr>
                                      <p:tavLst>
                                        <p:tav tm="0">
                                          <p:val>
                                            <p:strVal val="#ppt_x"/>
                                          </p:val>
                                        </p:tav>
                                        <p:tav tm="100000">
                                          <p:val>
                                            <p:strVal val="#ppt_x"/>
                                          </p:val>
                                        </p:tav>
                                      </p:tavLst>
                                    </p:anim>
                                    <p:anim calcmode="lin" valueType="num">
                                      <p:cBhvr>
                                        <p:cTn id="98" dur="500" fill="hold"/>
                                        <p:tgtEl>
                                          <p:spTgt spid="43"/>
                                        </p:tgtEl>
                                        <p:attrNameLst>
                                          <p:attrName>ppt_y</p:attrName>
                                        </p:attrNameLst>
                                      </p:cBhvr>
                                      <p:tavLst>
                                        <p:tav tm="0">
                                          <p:val>
                                            <p:strVal val="#ppt_y-.1"/>
                                          </p:val>
                                        </p:tav>
                                        <p:tav tm="100000">
                                          <p:val>
                                            <p:strVal val="#ppt_y"/>
                                          </p:val>
                                        </p:tav>
                                      </p:tavLst>
                                    </p:anim>
                                  </p:childTnLst>
                                </p:cTn>
                              </p:par>
                              <p:par>
                                <p:cTn id="99" presetID="47" presetClass="entr" presetSubtype="0" fill="hold" nodeType="withEffect">
                                  <p:stCondLst>
                                    <p:cond delay="500"/>
                                  </p:stCondLst>
                                  <p:childTnLst>
                                    <p:set>
                                      <p:cBhvr>
                                        <p:cTn id="100" dur="1" fill="hold">
                                          <p:stCondLst>
                                            <p:cond delay="0"/>
                                          </p:stCondLst>
                                        </p:cTn>
                                        <p:tgtEl>
                                          <p:spTgt spid="44"/>
                                        </p:tgtEl>
                                        <p:attrNameLst>
                                          <p:attrName>style.visibility</p:attrName>
                                        </p:attrNameLst>
                                      </p:cBhvr>
                                      <p:to>
                                        <p:strVal val="visible"/>
                                      </p:to>
                                    </p:set>
                                    <p:animEffect transition="in" filter="fade">
                                      <p:cBhvr>
                                        <p:cTn id="101" dur="500"/>
                                        <p:tgtEl>
                                          <p:spTgt spid="44"/>
                                        </p:tgtEl>
                                      </p:cBhvr>
                                    </p:animEffect>
                                    <p:anim calcmode="lin" valueType="num">
                                      <p:cBhvr>
                                        <p:cTn id="102" dur="500" fill="hold"/>
                                        <p:tgtEl>
                                          <p:spTgt spid="44"/>
                                        </p:tgtEl>
                                        <p:attrNameLst>
                                          <p:attrName>ppt_x</p:attrName>
                                        </p:attrNameLst>
                                      </p:cBhvr>
                                      <p:tavLst>
                                        <p:tav tm="0">
                                          <p:val>
                                            <p:strVal val="#ppt_x"/>
                                          </p:val>
                                        </p:tav>
                                        <p:tav tm="100000">
                                          <p:val>
                                            <p:strVal val="#ppt_x"/>
                                          </p:val>
                                        </p:tav>
                                      </p:tavLst>
                                    </p:anim>
                                    <p:anim calcmode="lin" valueType="num">
                                      <p:cBhvr>
                                        <p:cTn id="103" dur="500" fill="hold"/>
                                        <p:tgtEl>
                                          <p:spTgt spid="44"/>
                                        </p:tgtEl>
                                        <p:attrNameLst>
                                          <p:attrName>ppt_y</p:attrName>
                                        </p:attrNameLst>
                                      </p:cBhvr>
                                      <p:tavLst>
                                        <p:tav tm="0">
                                          <p:val>
                                            <p:strVal val="#ppt_y-.1"/>
                                          </p:val>
                                        </p:tav>
                                        <p:tav tm="100000">
                                          <p:val>
                                            <p:strVal val="#ppt_y"/>
                                          </p:val>
                                        </p:tav>
                                      </p:tavLst>
                                    </p:anim>
                                  </p:childTnLst>
                                </p:cTn>
                              </p:par>
                              <p:par>
                                <p:cTn id="104" presetID="47" presetClass="entr" presetSubtype="0" fill="hold" nodeType="withEffect">
                                  <p:stCondLst>
                                    <p:cond delay="500"/>
                                  </p:stCondLst>
                                  <p:childTnLst>
                                    <p:set>
                                      <p:cBhvr>
                                        <p:cTn id="105" dur="1" fill="hold">
                                          <p:stCondLst>
                                            <p:cond delay="0"/>
                                          </p:stCondLst>
                                        </p:cTn>
                                        <p:tgtEl>
                                          <p:spTgt spid="51"/>
                                        </p:tgtEl>
                                        <p:attrNameLst>
                                          <p:attrName>style.visibility</p:attrName>
                                        </p:attrNameLst>
                                      </p:cBhvr>
                                      <p:to>
                                        <p:strVal val="visible"/>
                                      </p:to>
                                    </p:set>
                                    <p:animEffect transition="in" filter="fade">
                                      <p:cBhvr>
                                        <p:cTn id="106" dur="500"/>
                                        <p:tgtEl>
                                          <p:spTgt spid="51"/>
                                        </p:tgtEl>
                                      </p:cBhvr>
                                    </p:animEffect>
                                    <p:anim calcmode="lin" valueType="num">
                                      <p:cBhvr>
                                        <p:cTn id="107" dur="500" fill="hold"/>
                                        <p:tgtEl>
                                          <p:spTgt spid="51"/>
                                        </p:tgtEl>
                                        <p:attrNameLst>
                                          <p:attrName>ppt_x</p:attrName>
                                        </p:attrNameLst>
                                      </p:cBhvr>
                                      <p:tavLst>
                                        <p:tav tm="0">
                                          <p:val>
                                            <p:strVal val="#ppt_x"/>
                                          </p:val>
                                        </p:tav>
                                        <p:tav tm="100000">
                                          <p:val>
                                            <p:strVal val="#ppt_x"/>
                                          </p:val>
                                        </p:tav>
                                      </p:tavLst>
                                    </p:anim>
                                    <p:anim calcmode="lin" valueType="num">
                                      <p:cBhvr>
                                        <p:cTn id="10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71" grpId="0" animBg="1"/>
      <p:bldP spid="7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755695" y="3059803"/>
            <a:ext cx="2327365"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755695" y="4565028"/>
            <a:ext cx="2327365"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633678" y="1629216"/>
            <a:ext cx="2632250" cy="1281928"/>
            <a:chOff x="8835092" y="1945063"/>
            <a:chExt cx="2483676" cy="1206754"/>
          </a:xfrm>
        </p:grpSpPr>
        <p:sp>
          <p:nvSpPr>
            <p:cNvPr id="5" name="文本框 11"/>
            <p:cNvSpPr txBox="1"/>
            <p:nvPr/>
          </p:nvSpPr>
          <p:spPr>
            <a:xfrm>
              <a:off x="8835092" y="1945063"/>
              <a:ext cx="1248229" cy="347593"/>
            </a:xfrm>
            <a:prstGeom prst="rect">
              <a:avLst/>
            </a:prstGeom>
            <a:noFill/>
          </p:spPr>
          <p:txBody>
            <a:bodyPr wrap="square" rtlCol="0">
              <a:spAutoFit/>
            </a:bodyPr>
            <a:lstStyle/>
            <a:p>
              <a:pPr algn="ctr"/>
              <a:r>
                <a:rPr lang="zh-CN" altLang="en-US" sz="2700" baseline="-3000">
                  <a:solidFill>
                    <a:schemeClr val="tx1">
                      <a:lumMod val="50000"/>
                      <a:lumOff val="50000"/>
                    </a:schemeClr>
                  </a:solidFill>
                  <a:latin typeface="微软雅黑" pitchFamily="34" charset="-122"/>
                  <a:ea typeface="微软雅黑" pitchFamily="34" charset="-122"/>
                </a:rPr>
                <a:t>添加标题</a:t>
              </a:r>
            </a:p>
          </p:txBody>
        </p:sp>
        <p:sp>
          <p:nvSpPr>
            <p:cNvPr id="6" name="文本框 12"/>
            <p:cNvSpPr txBox="1"/>
            <p:nvPr/>
          </p:nvSpPr>
          <p:spPr>
            <a:xfrm>
              <a:off x="8872836" y="2273941"/>
              <a:ext cx="2445932" cy="877876"/>
            </a:xfrm>
            <a:prstGeom prst="rect">
              <a:avLst/>
            </a:prstGeom>
            <a:noFill/>
          </p:spPr>
          <p:txBody>
            <a:bodyPr wrap="square" rtlCol="0">
              <a:spAutoFit/>
            </a:bodyPr>
            <a:lstStyle/>
            <a:p>
              <a:pPr>
                <a:lnSpc>
                  <a:spcPct val="130000"/>
                </a:lnSpc>
              </a:pPr>
              <a:r>
                <a:rPr lang="zh-CN" altLang="en-US" sz="1400">
                  <a:solidFill>
                    <a:schemeClr val="tx1">
                      <a:lumMod val="50000"/>
                      <a:lumOff val="50000"/>
                    </a:schemeClr>
                  </a:solidFill>
                  <a:latin typeface="微软雅黑" pitchFamily="34" charset="-122"/>
                  <a:ea typeface="微软雅黑" pitchFamily="34" charset="-122"/>
                </a:rPr>
                <a:t>您的内容打在这里，或者通过复制您的文本后。您的内容打在这里，或者通过复制您的文</a:t>
              </a:r>
            </a:p>
          </p:txBody>
        </p:sp>
      </p:grpSp>
      <p:grpSp>
        <p:nvGrpSpPr>
          <p:cNvPr id="7" name="组合 6"/>
          <p:cNvGrpSpPr/>
          <p:nvPr/>
        </p:nvGrpSpPr>
        <p:grpSpPr>
          <a:xfrm>
            <a:off x="623392" y="3135458"/>
            <a:ext cx="2632250" cy="1308775"/>
            <a:chOff x="8835092" y="2033592"/>
            <a:chExt cx="2483676" cy="1232014"/>
          </a:xfrm>
        </p:grpSpPr>
        <p:sp>
          <p:nvSpPr>
            <p:cNvPr id="8" name="文本框 14"/>
            <p:cNvSpPr txBox="1"/>
            <p:nvPr/>
          </p:nvSpPr>
          <p:spPr>
            <a:xfrm>
              <a:off x="8835092" y="2033592"/>
              <a:ext cx="1248229" cy="347590"/>
            </a:xfrm>
            <a:prstGeom prst="rect">
              <a:avLst/>
            </a:prstGeom>
            <a:noFill/>
          </p:spPr>
          <p:txBody>
            <a:bodyPr wrap="square" rtlCol="0">
              <a:spAutoFit/>
            </a:bodyPr>
            <a:lstStyle/>
            <a:p>
              <a:pPr algn="ctr"/>
              <a:r>
                <a:rPr lang="zh-CN" altLang="en-US" sz="2700" baseline="-3000">
                  <a:solidFill>
                    <a:schemeClr val="tx1">
                      <a:lumMod val="50000"/>
                      <a:lumOff val="50000"/>
                    </a:schemeClr>
                  </a:solidFill>
                  <a:latin typeface="微软雅黑" pitchFamily="34" charset="-122"/>
                  <a:ea typeface="微软雅黑" pitchFamily="34" charset="-122"/>
                </a:rPr>
                <a:t>添加标题</a:t>
              </a:r>
            </a:p>
          </p:txBody>
        </p:sp>
        <p:sp>
          <p:nvSpPr>
            <p:cNvPr id="9" name="文本框 15"/>
            <p:cNvSpPr txBox="1"/>
            <p:nvPr/>
          </p:nvSpPr>
          <p:spPr>
            <a:xfrm>
              <a:off x="8872836" y="2387739"/>
              <a:ext cx="2445932" cy="877867"/>
            </a:xfrm>
            <a:prstGeom prst="rect">
              <a:avLst/>
            </a:prstGeom>
            <a:noFill/>
          </p:spPr>
          <p:txBody>
            <a:bodyPr wrap="square" rtlCol="0">
              <a:spAutoFit/>
            </a:bodyPr>
            <a:lstStyle/>
            <a:p>
              <a:pPr>
                <a:lnSpc>
                  <a:spcPct val="130000"/>
                </a:lnSpc>
              </a:pPr>
              <a:r>
                <a:rPr lang="zh-CN" altLang="en-US" sz="1400">
                  <a:solidFill>
                    <a:schemeClr val="tx1">
                      <a:lumMod val="50000"/>
                      <a:lumOff val="50000"/>
                    </a:schemeClr>
                  </a:solidFill>
                  <a:latin typeface="微软雅黑" pitchFamily="34" charset="-122"/>
                  <a:ea typeface="微软雅黑" pitchFamily="34" charset="-122"/>
                </a:rPr>
                <a:t>您的内容打在这里，或者通过复制您的文本后。您的内容打在这里，或者通过复制您的文</a:t>
              </a:r>
            </a:p>
          </p:txBody>
        </p:sp>
      </p:grpSp>
      <p:grpSp>
        <p:nvGrpSpPr>
          <p:cNvPr id="10" name="组合 9"/>
          <p:cNvGrpSpPr/>
          <p:nvPr/>
        </p:nvGrpSpPr>
        <p:grpSpPr>
          <a:xfrm>
            <a:off x="633677" y="4628223"/>
            <a:ext cx="2645583" cy="1326147"/>
            <a:chOff x="8835092" y="2046239"/>
            <a:chExt cx="2496257" cy="1248378"/>
          </a:xfrm>
        </p:grpSpPr>
        <p:sp>
          <p:nvSpPr>
            <p:cNvPr id="11" name="文本框 17"/>
            <p:cNvSpPr txBox="1"/>
            <p:nvPr/>
          </p:nvSpPr>
          <p:spPr>
            <a:xfrm>
              <a:off x="8835092" y="2046239"/>
              <a:ext cx="1248229" cy="347593"/>
            </a:xfrm>
            <a:prstGeom prst="rect">
              <a:avLst/>
            </a:prstGeom>
            <a:noFill/>
          </p:spPr>
          <p:txBody>
            <a:bodyPr wrap="square" rtlCol="0">
              <a:spAutoFit/>
            </a:bodyPr>
            <a:lstStyle/>
            <a:p>
              <a:pPr algn="ctr"/>
              <a:r>
                <a:rPr lang="zh-CN" altLang="en-US" sz="2700" baseline="-3000">
                  <a:solidFill>
                    <a:schemeClr val="tx1">
                      <a:lumMod val="50000"/>
                      <a:lumOff val="50000"/>
                    </a:schemeClr>
                  </a:solidFill>
                  <a:latin typeface="微软雅黑" pitchFamily="34" charset="-122"/>
                  <a:ea typeface="微软雅黑" pitchFamily="34" charset="-122"/>
                </a:rPr>
                <a:t>添加标题</a:t>
              </a:r>
            </a:p>
          </p:txBody>
        </p:sp>
        <p:sp>
          <p:nvSpPr>
            <p:cNvPr id="12" name="文本框 18"/>
            <p:cNvSpPr txBox="1"/>
            <p:nvPr/>
          </p:nvSpPr>
          <p:spPr>
            <a:xfrm>
              <a:off x="8885416" y="2387769"/>
              <a:ext cx="2445933" cy="906848"/>
            </a:xfrm>
            <a:prstGeom prst="rect">
              <a:avLst/>
            </a:prstGeom>
            <a:noFill/>
          </p:spPr>
          <p:txBody>
            <a:bodyPr wrap="square" rtlCol="0">
              <a:spAutoFit/>
            </a:bodyPr>
            <a:lstStyle/>
            <a:p>
              <a:pPr>
                <a:lnSpc>
                  <a:spcPct val="130000"/>
                </a:lnSpc>
              </a:pPr>
              <a:r>
                <a:rPr lang="zh-CN" altLang="en-US" sz="1400">
                  <a:solidFill>
                    <a:schemeClr val="tx1">
                      <a:lumMod val="50000"/>
                      <a:lumOff val="50000"/>
                    </a:schemeClr>
                  </a:solidFill>
                  <a:latin typeface="微软雅黑" pitchFamily="34" charset="-122"/>
                  <a:ea typeface="微软雅黑" pitchFamily="34" charset="-122"/>
                </a:rPr>
                <a:t>您的内容打在这里，或者通过复制您的文本后。您的内容打在这里，或者通过复制您的文</a:t>
              </a:r>
            </a:p>
          </p:txBody>
        </p:sp>
      </p:grpSp>
      <p:grpSp>
        <p:nvGrpSpPr>
          <p:cNvPr id="13" name="组合 12"/>
          <p:cNvGrpSpPr/>
          <p:nvPr/>
        </p:nvGrpSpPr>
        <p:grpSpPr>
          <a:xfrm>
            <a:off x="3456272" y="3907817"/>
            <a:ext cx="2471204" cy="1861779"/>
            <a:chOff x="3474720" y="4038600"/>
            <a:chExt cx="2331720" cy="1752600"/>
          </a:xfrm>
        </p:grpSpPr>
        <p:sp>
          <p:nvSpPr>
            <p:cNvPr id="14" name="文本框 19"/>
            <p:cNvSpPr txBox="1"/>
            <p:nvPr/>
          </p:nvSpPr>
          <p:spPr>
            <a:xfrm>
              <a:off x="3987799" y="4758224"/>
              <a:ext cx="1248229" cy="347593"/>
            </a:xfrm>
            <a:prstGeom prst="rect">
              <a:avLst/>
            </a:prstGeom>
            <a:noFill/>
          </p:spPr>
          <p:txBody>
            <a:bodyPr wrap="square" rtlCol="0">
              <a:spAutoFit/>
            </a:bodyPr>
            <a:lstStyle/>
            <a:p>
              <a:pPr algn="ctr"/>
              <a:r>
                <a:rPr lang="zh-CN" altLang="en-US" sz="2700" baseline="-3000">
                  <a:solidFill>
                    <a:schemeClr val="tx1">
                      <a:lumMod val="50000"/>
                      <a:lumOff val="50000"/>
                    </a:schemeClr>
                  </a:solidFill>
                  <a:latin typeface="微软雅黑" pitchFamily="34" charset="-122"/>
                  <a:ea typeface="微软雅黑" pitchFamily="34" charset="-122"/>
                </a:rPr>
                <a:t>添加标题</a:t>
              </a:r>
            </a:p>
          </p:txBody>
        </p:sp>
        <p:sp>
          <p:nvSpPr>
            <p:cNvPr id="15" name="文本框 20"/>
            <p:cNvSpPr txBox="1"/>
            <p:nvPr/>
          </p:nvSpPr>
          <p:spPr>
            <a:xfrm>
              <a:off x="3987799" y="5299084"/>
              <a:ext cx="1248229" cy="347593"/>
            </a:xfrm>
            <a:prstGeom prst="rect">
              <a:avLst/>
            </a:prstGeom>
            <a:noFill/>
          </p:spPr>
          <p:txBody>
            <a:bodyPr wrap="square" rtlCol="0">
              <a:spAutoFit/>
            </a:bodyPr>
            <a:lstStyle/>
            <a:p>
              <a:pPr algn="ctr"/>
              <a:r>
                <a:rPr lang="zh-CN" altLang="en-US" sz="2700" baseline="-3000">
                  <a:solidFill>
                    <a:schemeClr val="tx1">
                      <a:lumMod val="50000"/>
                      <a:lumOff val="50000"/>
                    </a:schemeClr>
                  </a:solidFill>
                  <a:latin typeface="微软雅黑" pitchFamily="34" charset="-122"/>
                  <a:ea typeface="微软雅黑" pitchFamily="34" charset="-122"/>
                </a:rPr>
                <a:t>添加标题</a:t>
              </a:r>
            </a:p>
          </p:txBody>
        </p:sp>
        <p:sp>
          <p:nvSpPr>
            <p:cNvPr id="16" name="文本框 21"/>
            <p:cNvSpPr txBox="1"/>
            <p:nvPr/>
          </p:nvSpPr>
          <p:spPr>
            <a:xfrm>
              <a:off x="3987799" y="4217364"/>
              <a:ext cx="1248229" cy="347593"/>
            </a:xfrm>
            <a:prstGeom prst="rect">
              <a:avLst/>
            </a:prstGeom>
            <a:noFill/>
          </p:spPr>
          <p:txBody>
            <a:bodyPr wrap="square" rtlCol="0">
              <a:spAutoFit/>
            </a:bodyPr>
            <a:lstStyle/>
            <a:p>
              <a:pPr algn="ctr"/>
              <a:r>
                <a:rPr lang="zh-CN" altLang="en-US" sz="2700" baseline="-3000">
                  <a:solidFill>
                    <a:schemeClr val="tx1">
                      <a:lumMod val="50000"/>
                      <a:lumOff val="50000"/>
                    </a:schemeClr>
                  </a:solidFill>
                  <a:latin typeface="微软雅黑" pitchFamily="34" charset="-122"/>
                  <a:ea typeface="微软雅黑" pitchFamily="34" charset="-122"/>
                </a:rPr>
                <a:t>添加标题</a:t>
              </a:r>
            </a:p>
          </p:txBody>
        </p:sp>
        <p:sp>
          <p:nvSpPr>
            <p:cNvPr id="17" name="矩形 16"/>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b="1">
                <a:ln w="12700">
                  <a:solidFill>
                    <a:schemeClr val="tx2">
                      <a:satMod val="155000"/>
                    </a:schemeClr>
                  </a:solidFill>
                  <a:prstDash val="solid"/>
                </a:ln>
                <a:solidFill>
                  <a:schemeClr val="tx1">
                    <a:lumMod val="50000"/>
                    <a:lumOff val="50000"/>
                  </a:schemeClr>
                </a:solidFill>
                <a:effectLst>
                  <a:outerShdw blurRad="41275" dist="20320" dir="1800000" algn="tl" rotWithShape="0">
                    <a:srgbClr val="000000">
                      <a:alpha val="40000"/>
                    </a:srgbClr>
                  </a:outerShdw>
                </a:effectLst>
                <a:latin typeface="微软雅黑" pitchFamily="34" charset="-122"/>
                <a:ea typeface="微软雅黑" pitchFamily="34" charset="-122"/>
              </a:endParaRPr>
            </a:p>
          </p:txBody>
        </p:sp>
        <p:cxnSp>
          <p:nvCxnSpPr>
            <p:cNvPr id="18" name="直接连接符 17"/>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6194727" y="3907817"/>
            <a:ext cx="2471204" cy="1861779"/>
            <a:chOff x="3474720" y="4038600"/>
            <a:chExt cx="2331720" cy="1752600"/>
          </a:xfrm>
        </p:grpSpPr>
        <p:sp>
          <p:nvSpPr>
            <p:cNvPr id="21" name="文本框 30"/>
            <p:cNvSpPr txBox="1"/>
            <p:nvPr/>
          </p:nvSpPr>
          <p:spPr>
            <a:xfrm>
              <a:off x="3987799" y="4758224"/>
              <a:ext cx="1248229" cy="347593"/>
            </a:xfrm>
            <a:prstGeom prst="rect">
              <a:avLst/>
            </a:prstGeom>
            <a:noFill/>
          </p:spPr>
          <p:txBody>
            <a:bodyPr wrap="square" rtlCol="0">
              <a:spAutoFit/>
            </a:bodyPr>
            <a:lstStyle/>
            <a:p>
              <a:pPr algn="ctr"/>
              <a:r>
                <a:rPr lang="zh-CN" altLang="en-US" sz="2700" baseline="-3000">
                  <a:solidFill>
                    <a:schemeClr val="tx1">
                      <a:lumMod val="50000"/>
                      <a:lumOff val="50000"/>
                    </a:schemeClr>
                  </a:solidFill>
                  <a:latin typeface="微软雅黑" pitchFamily="34" charset="-122"/>
                  <a:ea typeface="微软雅黑" pitchFamily="34" charset="-122"/>
                </a:rPr>
                <a:t>添加标题</a:t>
              </a:r>
            </a:p>
          </p:txBody>
        </p:sp>
        <p:sp>
          <p:nvSpPr>
            <p:cNvPr id="22" name="文本框 31"/>
            <p:cNvSpPr txBox="1"/>
            <p:nvPr/>
          </p:nvSpPr>
          <p:spPr>
            <a:xfrm>
              <a:off x="3987799" y="5299084"/>
              <a:ext cx="1248229" cy="347593"/>
            </a:xfrm>
            <a:prstGeom prst="rect">
              <a:avLst/>
            </a:prstGeom>
            <a:noFill/>
          </p:spPr>
          <p:txBody>
            <a:bodyPr wrap="square" rtlCol="0">
              <a:spAutoFit/>
            </a:bodyPr>
            <a:lstStyle/>
            <a:p>
              <a:pPr algn="ctr"/>
              <a:r>
                <a:rPr lang="zh-CN" altLang="en-US" sz="2700" baseline="-3000">
                  <a:solidFill>
                    <a:schemeClr val="tx1">
                      <a:lumMod val="50000"/>
                      <a:lumOff val="50000"/>
                    </a:schemeClr>
                  </a:solidFill>
                  <a:latin typeface="微软雅黑" pitchFamily="34" charset="-122"/>
                  <a:ea typeface="微软雅黑" pitchFamily="34" charset="-122"/>
                </a:rPr>
                <a:t>添加标题</a:t>
              </a:r>
            </a:p>
          </p:txBody>
        </p:sp>
        <p:sp>
          <p:nvSpPr>
            <p:cNvPr id="23" name="文本框 32"/>
            <p:cNvSpPr txBox="1"/>
            <p:nvPr/>
          </p:nvSpPr>
          <p:spPr>
            <a:xfrm>
              <a:off x="3987799" y="4217364"/>
              <a:ext cx="1248229" cy="347593"/>
            </a:xfrm>
            <a:prstGeom prst="rect">
              <a:avLst/>
            </a:prstGeom>
            <a:noFill/>
          </p:spPr>
          <p:txBody>
            <a:bodyPr wrap="square" rtlCol="0">
              <a:spAutoFit/>
            </a:bodyPr>
            <a:lstStyle/>
            <a:p>
              <a:pPr algn="ctr"/>
              <a:r>
                <a:rPr lang="zh-CN" altLang="en-US" sz="2700" baseline="-3000">
                  <a:solidFill>
                    <a:schemeClr val="tx1">
                      <a:lumMod val="50000"/>
                      <a:lumOff val="50000"/>
                    </a:schemeClr>
                  </a:solidFill>
                  <a:latin typeface="微软雅黑" pitchFamily="34" charset="-122"/>
                  <a:ea typeface="微软雅黑" pitchFamily="34" charset="-122"/>
                </a:rPr>
                <a:t>添加标题</a:t>
              </a:r>
            </a:p>
          </p:txBody>
        </p:sp>
        <p:sp>
          <p:nvSpPr>
            <p:cNvPr id="24" name="矩形 23"/>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solidFill>
                  <a:schemeClr val="tx1">
                    <a:lumMod val="50000"/>
                    <a:lumOff val="50000"/>
                  </a:schemeClr>
                </a:solidFill>
                <a:latin typeface="微软雅黑" pitchFamily="34" charset="-122"/>
                <a:ea typeface="微软雅黑" pitchFamily="34" charset="-122"/>
              </a:endParaRPr>
            </a:p>
          </p:txBody>
        </p:sp>
        <p:cxnSp>
          <p:nvCxnSpPr>
            <p:cNvPr id="25" name="直接连接符 24"/>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8920805" y="3907817"/>
            <a:ext cx="2471204" cy="1861779"/>
            <a:chOff x="3474720" y="4038600"/>
            <a:chExt cx="2331720" cy="1752600"/>
          </a:xfrm>
        </p:grpSpPr>
        <p:sp>
          <p:nvSpPr>
            <p:cNvPr id="28" name="文本框 37"/>
            <p:cNvSpPr txBox="1"/>
            <p:nvPr/>
          </p:nvSpPr>
          <p:spPr>
            <a:xfrm>
              <a:off x="3987799" y="4758224"/>
              <a:ext cx="1248229" cy="347593"/>
            </a:xfrm>
            <a:prstGeom prst="rect">
              <a:avLst/>
            </a:prstGeom>
            <a:noFill/>
          </p:spPr>
          <p:txBody>
            <a:bodyPr wrap="square" rtlCol="0">
              <a:spAutoFit/>
            </a:bodyPr>
            <a:lstStyle/>
            <a:p>
              <a:pPr algn="ctr"/>
              <a:r>
                <a:rPr lang="zh-CN" altLang="en-US" sz="2700" baseline="-3000">
                  <a:solidFill>
                    <a:schemeClr val="tx1">
                      <a:lumMod val="50000"/>
                      <a:lumOff val="50000"/>
                    </a:schemeClr>
                  </a:solidFill>
                  <a:latin typeface="微软雅黑" pitchFamily="34" charset="-122"/>
                  <a:ea typeface="微软雅黑" pitchFamily="34" charset="-122"/>
                </a:rPr>
                <a:t>添加标题</a:t>
              </a:r>
            </a:p>
          </p:txBody>
        </p:sp>
        <p:sp>
          <p:nvSpPr>
            <p:cNvPr id="29" name="文本框 38"/>
            <p:cNvSpPr txBox="1"/>
            <p:nvPr/>
          </p:nvSpPr>
          <p:spPr>
            <a:xfrm>
              <a:off x="3987799" y="5299084"/>
              <a:ext cx="1248229" cy="347593"/>
            </a:xfrm>
            <a:prstGeom prst="rect">
              <a:avLst/>
            </a:prstGeom>
            <a:noFill/>
          </p:spPr>
          <p:txBody>
            <a:bodyPr wrap="square" rtlCol="0">
              <a:spAutoFit/>
            </a:bodyPr>
            <a:lstStyle/>
            <a:p>
              <a:pPr algn="ctr"/>
              <a:r>
                <a:rPr lang="zh-CN" altLang="en-US" sz="2700" baseline="-3000">
                  <a:solidFill>
                    <a:schemeClr val="tx1">
                      <a:lumMod val="50000"/>
                      <a:lumOff val="50000"/>
                    </a:schemeClr>
                  </a:solidFill>
                  <a:latin typeface="微软雅黑" pitchFamily="34" charset="-122"/>
                  <a:ea typeface="微软雅黑" pitchFamily="34" charset="-122"/>
                </a:rPr>
                <a:t>添加标题</a:t>
              </a:r>
            </a:p>
          </p:txBody>
        </p:sp>
        <p:sp>
          <p:nvSpPr>
            <p:cNvPr id="30" name="文本框 39"/>
            <p:cNvSpPr txBox="1"/>
            <p:nvPr/>
          </p:nvSpPr>
          <p:spPr>
            <a:xfrm>
              <a:off x="3987799" y="4217364"/>
              <a:ext cx="1248229" cy="347593"/>
            </a:xfrm>
            <a:prstGeom prst="rect">
              <a:avLst/>
            </a:prstGeom>
            <a:noFill/>
          </p:spPr>
          <p:txBody>
            <a:bodyPr wrap="square" rtlCol="0">
              <a:spAutoFit/>
            </a:bodyPr>
            <a:lstStyle/>
            <a:p>
              <a:pPr algn="ctr"/>
              <a:r>
                <a:rPr lang="zh-CN" altLang="en-US" sz="2700" baseline="-3000">
                  <a:solidFill>
                    <a:schemeClr val="tx1">
                      <a:lumMod val="50000"/>
                      <a:lumOff val="50000"/>
                    </a:schemeClr>
                  </a:solidFill>
                  <a:latin typeface="微软雅黑" pitchFamily="34" charset="-122"/>
                  <a:ea typeface="微软雅黑" pitchFamily="34" charset="-122"/>
                </a:rPr>
                <a:t>添加标题</a:t>
              </a:r>
            </a:p>
          </p:txBody>
        </p:sp>
        <p:sp>
          <p:nvSpPr>
            <p:cNvPr id="31" name="矩形 30"/>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solidFill>
                  <a:schemeClr val="tx1">
                    <a:lumMod val="50000"/>
                    <a:lumOff val="50000"/>
                  </a:schemeClr>
                </a:solidFill>
                <a:latin typeface="微软雅黑" pitchFamily="34" charset="-122"/>
                <a:ea typeface="微软雅黑" pitchFamily="34" charset="-122"/>
              </a:endParaRPr>
            </a:p>
          </p:txBody>
        </p:sp>
        <p:cxnSp>
          <p:nvCxnSpPr>
            <p:cNvPr id="32" name="直接连接符 31"/>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3456272" y="1867958"/>
            <a:ext cx="2471204" cy="2039863"/>
            <a:chOff x="3569970" y="1908810"/>
            <a:chExt cx="2331720" cy="1920240"/>
          </a:xfrm>
        </p:grpSpPr>
        <p:sp>
          <p:nvSpPr>
            <p:cNvPr id="35" name="矩形 34"/>
            <p:cNvSpPr/>
            <p:nvPr/>
          </p:nvSpPr>
          <p:spPr>
            <a:xfrm>
              <a:off x="3569970" y="1908810"/>
              <a:ext cx="2331720" cy="1920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bg1"/>
                </a:solidFill>
                <a:latin typeface="微软雅黑" pitchFamily="34" charset="-122"/>
                <a:ea typeface="微软雅黑" pitchFamily="34" charset="-122"/>
              </a:endParaRPr>
            </a:p>
          </p:txBody>
        </p:sp>
        <p:sp>
          <p:nvSpPr>
            <p:cNvPr id="36" name="Freeform 151"/>
            <p:cNvSpPr>
              <a:spLocks noEditPoints="1"/>
            </p:cNvSpPr>
            <p:nvPr/>
          </p:nvSpPr>
          <p:spPr bwMode="auto">
            <a:xfrm>
              <a:off x="4271368" y="2245834"/>
              <a:ext cx="928925" cy="973616"/>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sz="2100">
                <a:solidFill>
                  <a:schemeClr val="bg1"/>
                </a:solidFill>
                <a:latin typeface="微软雅黑" pitchFamily="34" charset="-122"/>
                <a:ea typeface="微软雅黑" pitchFamily="34" charset="-122"/>
              </a:endParaRPr>
            </a:p>
          </p:txBody>
        </p:sp>
        <p:sp>
          <p:nvSpPr>
            <p:cNvPr id="37" name="文本框 47"/>
            <p:cNvSpPr txBox="1"/>
            <p:nvPr/>
          </p:nvSpPr>
          <p:spPr>
            <a:xfrm>
              <a:off x="4111716" y="3381327"/>
              <a:ext cx="1248229" cy="347593"/>
            </a:xfrm>
            <a:prstGeom prst="rect">
              <a:avLst/>
            </a:prstGeom>
            <a:noFill/>
          </p:spPr>
          <p:txBody>
            <a:bodyPr wrap="square" rtlCol="0">
              <a:spAutoFit/>
            </a:bodyPr>
            <a:lstStyle/>
            <a:p>
              <a:pPr algn="ctr"/>
              <a:r>
                <a:rPr lang="zh-CN" altLang="en-US" sz="2700" baseline="-3000">
                  <a:solidFill>
                    <a:schemeClr val="bg1"/>
                  </a:solidFill>
                  <a:latin typeface="微软雅黑" pitchFamily="34" charset="-122"/>
                  <a:ea typeface="微软雅黑" pitchFamily="34" charset="-122"/>
                </a:rPr>
                <a:t>添加标题</a:t>
              </a:r>
            </a:p>
          </p:txBody>
        </p:sp>
      </p:grpSp>
      <p:grpSp>
        <p:nvGrpSpPr>
          <p:cNvPr id="38" name="组合 37"/>
          <p:cNvGrpSpPr/>
          <p:nvPr/>
        </p:nvGrpSpPr>
        <p:grpSpPr>
          <a:xfrm>
            <a:off x="6210878" y="1867958"/>
            <a:ext cx="2471204" cy="2039863"/>
            <a:chOff x="6252210" y="1908810"/>
            <a:chExt cx="2331720" cy="1920240"/>
          </a:xfrm>
        </p:grpSpPr>
        <p:sp>
          <p:nvSpPr>
            <p:cNvPr id="39" name="矩形 38"/>
            <p:cNvSpPr/>
            <p:nvPr/>
          </p:nvSpPr>
          <p:spPr>
            <a:xfrm>
              <a:off x="6252210" y="1908810"/>
              <a:ext cx="2331720" cy="1920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latin typeface="微软雅黑" pitchFamily="34" charset="-122"/>
                <a:ea typeface="微软雅黑" pitchFamily="34" charset="-122"/>
              </a:endParaRPr>
            </a:p>
          </p:txBody>
        </p:sp>
        <p:sp>
          <p:nvSpPr>
            <p:cNvPr id="40" name="Freeform 153"/>
            <p:cNvSpPr>
              <a:spLocks noEditPoints="1"/>
            </p:cNvSpPr>
            <p:nvPr/>
          </p:nvSpPr>
          <p:spPr bwMode="auto">
            <a:xfrm>
              <a:off x="6936705" y="2349128"/>
              <a:ext cx="962731" cy="767029"/>
            </a:xfrm>
            <a:custGeom>
              <a:avLst/>
              <a:gdLst>
                <a:gd name="T0" fmla="*/ 35 w 129"/>
                <a:gd name="T1" fmla="*/ 22 h 103"/>
                <a:gd name="T2" fmla="*/ 120 w 129"/>
                <a:gd name="T3" fmla="*/ 22 h 103"/>
                <a:gd name="T4" fmla="*/ 123 w 129"/>
                <a:gd name="T5" fmla="*/ 22 h 103"/>
                <a:gd name="T6" fmla="*/ 78 w 129"/>
                <a:gd name="T7" fmla="*/ 58 h 103"/>
                <a:gd name="T8" fmla="*/ 31 w 129"/>
                <a:gd name="T9" fmla="*/ 23 h 103"/>
                <a:gd name="T10" fmla="*/ 35 w 129"/>
                <a:gd name="T11" fmla="*/ 22 h 103"/>
                <a:gd name="T12" fmla="*/ 19 w 129"/>
                <a:gd name="T13" fmla="*/ 50 h 103"/>
                <a:gd name="T14" fmla="*/ 22 w 129"/>
                <a:gd name="T15" fmla="*/ 58 h 103"/>
                <a:gd name="T16" fmla="*/ 26 w 129"/>
                <a:gd name="T17" fmla="*/ 58 h 103"/>
                <a:gd name="T18" fmla="*/ 26 w 129"/>
                <a:gd name="T19" fmla="*/ 70 h 103"/>
                <a:gd name="T20" fmla="*/ 0 w 129"/>
                <a:gd name="T21" fmla="*/ 70 h 103"/>
                <a:gd name="T22" fmla="*/ 3 w 129"/>
                <a:gd name="T23" fmla="*/ 78 h 103"/>
                <a:gd name="T24" fmla="*/ 26 w 129"/>
                <a:gd name="T25" fmla="*/ 78 h 103"/>
                <a:gd name="T26" fmla="*/ 27 w 129"/>
                <a:gd name="T27" fmla="*/ 81 h 103"/>
                <a:gd name="T28" fmla="*/ 61 w 129"/>
                <a:gd name="T29" fmla="*/ 56 h 103"/>
                <a:gd name="T30" fmla="*/ 26 w 129"/>
                <a:gd name="T31" fmla="*/ 30 h 103"/>
                <a:gd name="T32" fmla="*/ 26 w 129"/>
                <a:gd name="T33" fmla="*/ 30 h 103"/>
                <a:gd name="T34" fmla="*/ 26 w 129"/>
                <a:gd name="T35" fmla="*/ 50 h 103"/>
                <a:gd name="T36" fmla="*/ 19 w 129"/>
                <a:gd name="T37" fmla="*/ 50 h 103"/>
                <a:gd name="T38" fmla="*/ 17 w 129"/>
                <a:gd name="T39" fmla="*/ 95 h 103"/>
                <a:gd name="T40" fmla="*/ 75 w 129"/>
                <a:gd name="T41" fmla="*/ 95 h 103"/>
                <a:gd name="T42" fmla="*/ 77 w 129"/>
                <a:gd name="T43" fmla="*/ 103 h 103"/>
                <a:gd name="T44" fmla="*/ 19 w 129"/>
                <a:gd name="T45" fmla="*/ 103 h 103"/>
                <a:gd name="T46" fmla="*/ 17 w 129"/>
                <a:gd name="T47" fmla="*/ 95 h 103"/>
                <a:gd name="T48" fmla="*/ 42 w 129"/>
                <a:gd name="T49" fmla="*/ 0 h 103"/>
                <a:gd name="T50" fmla="*/ 99 w 129"/>
                <a:gd name="T51" fmla="*/ 0 h 103"/>
                <a:gd name="T52" fmla="*/ 101 w 129"/>
                <a:gd name="T53" fmla="*/ 8 h 103"/>
                <a:gd name="T54" fmla="*/ 75 w 129"/>
                <a:gd name="T55" fmla="*/ 8 h 103"/>
                <a:gd name="T56" fmla="*/ 77 w 129"/>
                <a:gd name="T57" fmla="*/ 16 h 103"/>
                <a:gd name="T58" fmla="*/ 11 w 129"/>
                <a:gd name="T59" fmla="*/ 16 h 103"/>
                <a:gd name="T60" fmla="*/ 9 w 129"/>
                <a:gd name="T61" fmla="*/ 6 h 103"/>
                <a:gd name="T62" fmla="*/ 43 w 129"/>
                <a:gd name="T63" fmla="*/ 6 h 103"/>
                <a:gd name="T64" fmla="*/ 42 w 129"/>
                <a:gd name="T65" fmla="*/ 0 h 103"/>
                <a:gd name="T66" fmla="*/ 129 w 129"/>
                <a:gd name="T67" fmla="*/ 29 h 103"/>
                <a:gd name="T68" fmla="*/ 94 w 129"/>
                <a:gd name="T69" fmla="*/ 55 h 103"/>
                <a:gd name="T70" fmla="*/ 128 w 129"/>
                <a:gd name="T71" fmla="*/ 81 h 103"/>
                <a:gd name="T72" fmla="*/ 129 w 129"/>
                <a:gd name="T73" fmla="*/ 78 h 103"/>
                <a:gd name="T74" fmla="*/ 129 w 129"/>
                <a:gd name="T75" fmla="*/ 30 h 103"/>
                <a:gd name="T76" fmla="*/ 129 w 129"/>
                <a:gd name="T77" fmla="*/ 29 h 103"/>
                <a:gd name="T78" fmla="*/ 123 w 129"/>
                <a:gd name="T79" fmla="*/ 86 h 103"/>
                <a:gd name="T80" fmla="*/ 120 w 129"/>
                <a:gd name="T81" fmla="*/ 87 h 103"/>
                <a:gd name="T82" fmla="*/ 35 w 129"/>
                <a:gd name="T83" fmla="*/ 87 h 103"/>
                <a:gd name="T84" fmla="*/ 33 w 129"/>
                <a:gd name="T85" fmla="*/ 87 h 103"/>
                <a:gd name="T86" fmla="*/ 68 w 129"/>
                <a:gd name="T87" fmla="*/ 61 h 103"/>
                <a:gd name="T88" fmla="*/ 75 w 129"/>
                <a:gd name="T89" fmla="*/ 66 h 103"/>
                <a:gd name="T90" fmla="*/ 78 w 129"/>
                <a:gd name="T91" fmla="*/ 68 h 103"/>
                <a:gd name="T92" fmla="*/ 80 w 129"/>
                <a:gd name="T93" fmla="*/ 66 h 103"/>
                <a:gd name="T94" fmla="*/ 87 w 129"/>
                <a:gd name="T95" fmla="*/ 61 h 103"/>
                <a:gd name="T96" fmla="*/ 123 w 129"/>
                <a:gd name="T97" fmla="*/ 8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03">
                  <a:moveTo>
                    <a:pt x="35" y="22"/>
                  </a:moveTo>
                  <a:cubicBezTo>
                    <a:pt x="120" y="22"/>
                    <a:pt x="120" y="22"/>
                    <a:pt x="120" y="22"/>
                  </a:cubicBezTo>
                  <a:cubicBezTo>
                    <a:pt x="121" y="22"/>
                    <a:pt x="122" y="22"/>
                    <a:pt x="123" y="22"/>
                  </a:cubicBezTo>
                  <a:cubicBezTo>
                    <a:pt x="78" y="58"/>
                    <a:pt x="78" y="58"/>
                    <a:pt x="78" y="58"/>
                  </a:cubicBezTo>
                  <a:cubicBezTo>
                    <a:pt x="31" y="23"/>
                    <a:pt x="31" y="23"/>
                    <a:pt x="31" y="23"/>
                  </a:cubicBezTo>
                  <a:cubicBezTo>
                    <a:pt x="32" y="22"/>
                    <a:pt x="33" y="22"/>
                    <a:pt x="35" y="22"/>
                  </a:cubicBezTo>
                  <a:close/>
                  <a:moveTo>
                    <a:pt x="19" y="50"/>
                  </a:moveTo>
                  <a:cubicBezTo>
                    <a:pt x="22" y="58"/>
                    <a:pt x="22" y="58"/>
                    <a:pt x="22" y="58"/>
                  </a:cubicBezTo>
                  <a:cubicBezTo>
                    <a:pt x="26" y="58"/>
                    <a:pt x="26" y="58"/>
                    <a:pt x="26" y="58"/>
                  </a:cubicBezTo>
                  <a:cubicBezTo>
                    <a:pt x="26" y="70"/>
                    <a:pt x="26" y="70"/>
                    <a:pt x="26" y="70"/>
                  </a:cubicBezTo>
                  <a:cubicBezTo>
                    <a:pt x="0" y="70"/>
                    <a:pt x="0" y="70"/>
                    <a:pt x="0" y="70"/>
                  </a:cubicBezTo>
                  <a:cubicBezTo>
                    <a:pt x="3" y="78"/>
                    <a:pt x="3" y="78"/>
                    <a:pt x="3" y="78"/>
                  </a:cubicBezTo>
                  <a:cubicBezTo>
                    <a:pt x="26" y="78"/>
                    <a:pt x="26" y="78"/>
                    <a:pt x="26" y="78"/>
                  </a:cubicBezTo>
                  <a:cubicBezTo>
                    <a:pt x="26" y="79"/>
                    <a:pt x="27" y="80"/>
                    <a:pt x="27" y="81"/>
                  </a:cubicBezTo>
                  <a:cubicBezTo>
                    <a:pt x="61" y="56"/>
                    <a:pt x="61" y="56"/>
                    <a:pt x="61" y="56"/>
                  </a:cubicBezTo>
                  <a:cubicBezTo>
                    <a:pt x="26" y="30"/>
                    <a:pt x="26" y="30"/>
                    <a:pt x="26" y="30"/>
                  </a:cubicBezTo>
                  <a:cubicBezTo>
                    <a:pt x="26" y="30"/>
                    <a:pt x="26" y="30"/>
                    <a:pt x="26" y="30"/>
                  </a:cubicBezTo>
                  <a:cubicBezTo>
                    <a:pt x="26" y="50"/>
                    <a:pt x="26" y="50"/>
                    <a:pt x="26" y="50"/>
                  </a:cubicBezTo>
                  <a:cubicBezTo>
                    <a:pt x="19" y="50"/>
                    <a:pt x="19" y="50"/>
                    <a:pt x="19" y="50"/>
                  </a:cubicBezTo>
                  <a:close/>
                  <a:moveTo>
                    <a:pt x="17" y="95"/>
                  </a:moveTo>
                  <a:cubicBezTo>
                    <a:pt x="75" y="95"/>
                    <a:pt x="75" y="95"/>
                    <a:pt x="75" y="95"/>
                  </a:cubicBezTo>
                  <a:cubicBezTo>
                    <a:pt x="77" y="103"/>
                    <a:pt x="77" y="103"/>
                    <a:pt x="77" y="103"/>
                  </a:cubicBezTo>
                  <a:cubicBezTo>
                    <a:pt x="19" y="103"/>
                    <a:pt x="19" y="103"/>
                    <a:pt x="19" y="103"/>
                  </a:cubicBezTo>
                  <a:cubicBezTo>
                    <a:pt x="17" y="95"/>
                    <a:pt x="17" y="95"/>
                    <a:pt x="17" y="95"/>
                  </a:cubicBezTo>
                  <a:close/>
                  <a:moveTo>
                    <a:pt x="42" y="0"/>
                  </a:moveTo>
                  <a:cubicBezTo>
                    <a:pt x="99" y="0"/>
                    <a:pt x="99" y="0"/>
                    <a:pt x="99" y="0"/>
                  </a:cubicBezTo>
                  <a:cubicBezTo>
                    <a:pt x="101" y="8"/>
                    <a:pt x="101" y="8"/>
                    <a:pt x="101" y="8"/>
                  </a:cubicBezTo>
                  <a:cubicBezTo>
                    <a:pt x="75" y="8"/>
                    <a:pt x="75" y="8"/>
                    <a:pt x="75" y="8"/>
                  </a:cubicBezTo>
                  <a:cubicBezTo>
                    <a:pt x="77" y="16"/>
                    <a:pt x="77" y="16"/>
                    <a:pt x="77" y="16"/>
                  </a:cubicBezTo>
                  <a:cubicBezTo>
                    <a:pt x="11" y="16"/>
                    <a:pt x="11" y="16"/>
                    <a:pt x="11" y="16"/>
                  </a:cubicBezTo>
                  <a:cubicBezTo>
                    <a:pt x="9" y="6"/>
                    <a:pt x="9" y="6"/>
                    <a:pt x="9" y="6"/>
                  </a:cubicBezTo>
                  <a:cubicBezTo>
                    <a:pt x="43" y="6"/>
                    <a:pt x="43" y="6"/>
                    <a:pt x="43" y="6"/>
                  </a:cubicBezTo>
                  <a:cubicBezTo>
                    <a:pt x="42" y="0"/>
                    <a:pt x="42" y="0"/>
                    <a:pt x="42" y="0"/>
                  </a:cubicBezTo>
                  <a:close/>
                  <a:moveTo>
                    <a:pt x="129" y="29"/>
                  </a:moveTo>
                  <a:cubicBezTo>
                    <a:pt x="94" y="55"/>
                    <a:pt x="94" y="55"/>
                    <a:pt x="94" y="55"/>
                  </a:cubicBezTo>
                  <a:cubicBezTo>
                    <a:pt x="128" y="81"/>
                    <a:pt x="128" y="81"/>
                    <a:pt x="128" y="81"/>
                  </a:cubicBezTo>
                  <a:cubicBezTo>
                    <a:pt x="129" y="80"/>
                    <a:pt x="129" y="79"/>
                    <a:pt x="129" y="78"/>
                  </a:cubicBezTo>
                  <a:cubicBezTo>
                    <a:pt x="129" y="30"/>
                    <a:pt x="129" y="30"/>
                    <a:pt x="129" y="30"/>
                  </a:cubicBezTo>
                  <a:cubicBezTo>
                    <a:pt x="129" y="30"/>
                    <a:pt x="129" y="29"/>
                    <a:pt x="129" y="29"/>
                  </a:cubicBezTo>
                  <a:close/>
                  <a:moveTo>
                    <a:pt x="123" y="86"/>
                  </a:moveTo>
                  <a:cubicBezTo>
                    <a:pt x="122" y="87"/>
                    <a:pt x="121" y="87"/>
                    <a:pt x="120" y="87"/>
                  </a:cubicBezTo>
                  <a:cubicBezTo>
                    <a:pt x="35" y="87"/>
                    <a:pt x="35" y="87"/>
                    <a:pt x="35" y="87"/>
                  </a:cubicBezTo>
                  <a:cubicBezTo>
                    <a:pt x="34" y="87"/>
                    <a:pt x="34" y="87"/>
                    <a:pt x="33" y="87"/>
                  </a:cubicBezTo>
                  <a:cubicBezTo>
                    <a:pt x="68" y="61"/>
                    <a:pt x="68" y="61"/>
                    <a:pt x="68" y="61"/>
                  </a:cubicBezTo>
                  <a:cubicBezTo>
                    <a:pt x="75" y="66"/>
                    <a:pt x="75" y="66"/>
                    <a:pt x="75" y="66"/>
                  </a:cubicBezTo>
                  <a:cubicBezTo>
                    <a:pt x="78" y="68"/>
                    <a:pt x="78" y="68"/>
                    <a:pt x="78" y="68"/>
                  </a:cubicBezTo>
                  <a:cubicBezTo>
                    <a:pt x="80" y="66"/>
                    <a:pt x="80" y="66"/>
                    <a:pt x="80" y="66"/>
                  </a:cubicBezTo>
                  <a:cubicBezTo>
                    <a:pt x="87" y="61"/>
                    <a:pt x="87" y="61"/>
                    <a:pt x="87" y="61"/>
                  </a:cubicBezTo>
                  <a:lnTo>
                    <a:pt x="123" y="86"/>
                  </a:lnTo>
                  <a:close/>
                </a:path>
              </a:pathLst>
            </a:custGeom>
            <a:solidFill>
              <a:srgbClr val="E7E7E7"/>
            </a:solidFill>
            <a:ln>
              <a:noFill/>
            </a:ln>
          </p:spPr>
          <p:txBody>
            <a:bodyPr vert="horz" wrap="square" lIns="91440" tIns="45720" rIns="91440" bIns="45720" numCol="1" anchor="t" anchorCtr="0" compatLnSpc="1">
              <a:prstTxWarp prst="textNoShape">
                <a:avLst/>
              </a:prstTxWarp>
            </a:bodyPr>
            <a:lstStyle/>
            <a:p>
              <a:endParaRPr lang="zh-CN" altLang="en-US" sz="2100">
                <a:latin typeface="微软雅黑" pitchFamily="34" charset="-122"/>
                <a:ea typeface="微软雅黑" pitchFamily="34" charset="-122"/>
              </a:endParaRPr>
            </a:p>
          </p:txBody>
        </p:sp>
        <p:sp>
          <p:nvSpPr>
            <p:cNvPr id="41" name="文本框 48"/>
            <p:cNvSpPr txBox="1"/>
            <p:nvPr/>
          </p:nvSpPr>
          <p:spPr>
            <a:xfrm>
              <a:off x="6793956" y="3381327"/>
              <a:ext cx="1248229" cy="362076"/>
            </a:xfrm>
            <a:prstGeom prst="rect">
              <a:avLst/>
            </a:prstGeom>
            <a:no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r>
                <a:rPr lang="zh-CN" altLang="en-US" sz="1900">
                  <a:solidFill>
                    <a:schemeClr val="bg1"/>
                  </a:solidFill>
                  <a:latin typeface="微软雅黑" pitchFamily="34" charset="-122"/>
                  <a:ea typeface="微软雅黑" pitchFamily="34" charset="-122"/>
                </a:rPr>
                <a:t>添加标题</a:t>
              </a:r>
            </a:p>
          </p:txBody>
        </p:sp>
      </p:grpSp>
      <p:grpSp>
        <p:nvGrpSpPr>
          <p:cNvPr id="42" name="组合 41"/>
          <p:cNvGrpSpPr/>
          <p:nvPr/>
        </p:nvGrpSpPr>
        <p:grpSpPr>
          <a:xfrm>
            <a:off x="8928880" y="1867958"/>
            <a:ext cx="2471204" cy="2039863"/>
            <a:chOff x="9025890" y="1908810"/>
            <a:chExt cx="2331720" cy="1920240"/>
          </a:xfrm>
        </p:grpSpPr>
        <p:sp>
          <p:nvSpPr>
            <p:cNvPr id="43" name="矩形 42"/>
            <p:cNvSpPr/>
            <p:nvPr/>
          </p:nvSpPr>
          <p:spPr>
            <a:xfrm>
              <a:off x="9025890" y="1908810"/>
              <a:ext cx="2331720" cy="19202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bg1"/>
                </a:solidFill>
                <a:latin typeface="微软雅黑" pitchFamily="34" charset="-122"/>
                <a:ea typeface="微软雅黑" pitchFamily="34" charset="-122"/>
              </a:endParaRPr>
            </a:p>
          </p:txBody>
        </p:sp>
        <p:sp>
          <p:nvSpPr>
            <p:cNvPr id="44" name="Freeform 145"/>
            <p:cNvSpPr>
              <a:spLocks noChangeAspect="1" noEditPoints="1"/>
            </p:cNvSpPr>
            <p:nvPr/>
          </p:nvSpPr>
          <p:spPr bwMode="auto">
            <a:xfrm>
              <a:off x="9740033" y="2282642"/>
              <a:ext cx="903435" cy="899999"/>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 h="110">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sz="2100">
                <a:solidFill>
                  <a:schemeClr val="bg1"/>
                </a:solidFill>
                <a:latin typeface="微软雅黑" pitchFamily="34" charset="-122"/>
                <a:ea typeface="微软雅黑" pitchFamily="34" charset="-122"/>
              </a:endParaRPr>
            </a:p>
          </p:txBody>
        </p:sp>
        <p:sp>
          <p:nvSpPr>
            <p:cNvPr id="45" name="文本框 49"/>
            <p:cNvSpPr txBox="1"/>
            <p:nvPr/>
          </p:nvSpPr>
          <p:spPr>
            <a:xfrm>
              <a:off x="9567636" y="3381327"/>
              <a:ext cx="1248229" cy="362076"/>
            </a:xfrm>
            <a:prstGeom prst="rect">
              <a:avLst/>
            </a:prstGeom>
            <a:no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r>
                <a:rPr lang="zh-CN" altLang="en-US" sz="1900">
                  <a:solidFill>
                    <a:schemeClr val="bg1"/>
                  </a:solidFill>
                  <a:latin typeface="微软雅黑" pitchFamily="34" charset="-122"/>
                  <a:ea typeface="微软雅黑" pitchFamily="34" charset="-122"/>
                </a:rPr>
                <a:t>添加标题</a:t>
              </a:r>
            </a:p>
          </p:txBody>
        </p:sp>
      </p:grpSp>
      <p:sp>
        <p:nvSpPr>
          <p:cNvPr id="46" name="标题 45"/>
          <p:cNvSpPr>
            <a:spLocks noGrp="1"/>
          </p:cNvSpPr>
          <p:nvPr>
            <p:ph type="title"/>
          </p:nvPr>
        </p:nvSpPr>
        <p:spPr/>
        <p:txBody>
          <a:bodyPr>
            <a:normAutofit fontScale="90000"/>
          </a:bodyPr>
          <a:lstStyle/>
          <a:p>
            <a:r>
              <a:rPr lang="zh-CN" altLang="en-US">
                <a:cs typeface="+mn-ea"/>
              </a:rPr>
              <a:t>单击此处添加标题</a:t>
            </a:r>
            <a:endParaRPr lang="zh-CN" altLang="en-US"/>
          </a:p>
        </p:txBody>
      </p:sp>
    </p:spTree>
    <p:extLst>
      <p:ext uri="{BB962C8B-B14F-4D97-AF65-F5344CB8AC3E}">
        <p14:creationId xmlns:p14="http://schemas.microsoft.com/office/powerpoint/2010/main" val="245205024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p15="http://schemas.microsoft.com/office/powerpoint/2012/main" xmlns="">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25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par>
                                <p:cTn id="8" presetID="16" presetClass="entr" presetSubtype="21" fill="hold" nodeType="withEffect">
                                  <p:stCondLst>
                                    <p:cond delay="25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par>
                                <p:cTn id="11" presetID="16" presetClass="entr" presetSubtype="21" fill="hold" nodeType="withEffect">
                                  <p:stCondLst>
                                    <p:cond delay="1250"/>
                                  </p:stCondLst>
                                  <p:childTnLst>
                                    <p:set>
                                      <p:cBhvr>
                                        <p:cTn id="12" dur="1" fill="hold">
                                          <p:stCondLst>
                                            <p:cond delay="0"/>
                                          </p:stCondLst>
                                        </p:cTn>
                                        <p:tgtEl>
                                          <p:spTgt spid="38"/>
                                        </p:tgtEl>
                                        <p:attrNameLst>
                                          <p:attrName>style.visibility</p:attrName>
                                        </p:attrNameLst>
                                      </p:cBhvr>
                                      <p:to>
                                        <p:strVal val="visible"/>
                                      </p:to>
                                    </p:set>
                                    <p:animEffect transition="in" filter="barn(inVertical)">
                                      <p:cBhvr>
                                        <p:cTn id="13" dur="500"/>
                                        <p:tgtEl>
                                          <p:spTgt spid="38"/>
                                        </p:tgtEl>
                                      </p:cBhvr>
                                    </p:animEffect>
                                  </p:childTnLst>
                                </p:cTn>
                              </p:par>
                              <p:par>
                                <p:cTn id="14" presetID="16" presetClass="entr" presetSubtype="21" fill="hold" nodeType="withEffect">
                                  <p:stCondLst>
                                    <p:cond delay="125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par>
                                <p:cTn id="17" presetID="16" presetClass="entr" presetSubtype="21" fill="hold" nodeType="withEffect">
                                  <p:stCondLst>
                                    <p:cond delay="2250"/>
                                  </p:stCondLst>
                                  <p:childTnLst>
                                    <p:set>
                                      <p:cBhvr>
                                        <p:cTn id="18" dur="1" fill="hold">
                                          <p:stCondLst>
                                            <p:cond delay="0"/>
                                          </p:stCondLst>
                                        </p:cTn>
                                        <p:tgtEl>
                                          <p:spTgt spid="34"/>
                                        </p:tgtEl>
                                        <p:attrNameLst>
                                          <p:attrName>style.visibility</p:attrName>
                                        </p:attrNameLst>
                                      </p:cBhvr>
                                      <p:to>
                                        <p:strVal val="visible"/>
                                      </p:to>
                                    </p:set>
                                    <p:animEffect transition="in" filter="barn(inVertical)">
                                      <p:cBhvr>
                                        <p:cTn id="19" dur="500"/>
                                        <p:tgtEl>
                                          <p:spTgt spid="34"/>
                                        </p:tgtEl>
                                      </p:cBhvr>
                                    </p:animEffect>
                                  </p:childTnLst>
                                </p:cTn>
                              </p:par>
                              <p:par>
                                <p:cTn id="20" presetID="16" presetClass="entr" presetSubtype="21" fill="hold" nodeType="withEffect">
                                  <p:stCondLst>
                                    <p:cond delay="225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14" presetClass="entr" presetSubtype="10" fill="hold" nodeType="withEffect">
                                  <p:stCondLst>
                                    <p:cond delay="325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par>
                                <p:cTn id="26" presetID="14" presetClass="entr" presetSubtype="10" fill="hold" nodeType="withEffect">
                                  <p:stCondLst>
                                    <p:cond delay="3250"/>
                                  </p:stCondLst>
                                  <p:childTnLst>
                                    <p:set>
                                      <p:cBhvr>
                                        <p:cTn id="27" dur="1" fill="hold">
                                          <p:stCondLst>
                                            <p:cond delay="0"/>
                                          </p:stCondLst>
                                        </p:cTn>
                                        <p:tgtEl>
                                          <p:spTgt spid="2"/>
                                        </p:tgtEl>
                                        <p:attrNameLst>
                                          <p:attrName>style.visibility</p:attrName>
                                        </p:attrNameLst>
                                      </p:cBhvr>
                                      <p:to>
                                        <p:strVal val="visible"/>
                                      </p:to>
                                    </p:set>
                                    <p:animEffect transition="in" filter="randombar(horizontal)">
                                      <p:cBhvr>
                                        <p:cTn id="28" dur="500"/>
                                        <p:tgtEl>
                                          <p:spTgt spid="2"/>
                                        </p:tgtEl>
                                      </p:cBhvr>
                                    </p:animEffect>
                                  </p:childTnLst>
                                </p:cTn>
                              </p:par>
                              <p:par>
                                <p:cTn id="29" presetID="14" presetClass="entr" presetSubtype="10" fill="hold" nodeType="withEffect">
                                  <p:stCondLst>
                                    <p:cond delay="3250"/>
                                  </p:stCondLst>
                                  <p:childTnLst>
                                    <p:set>
                                      <p:cBhvr>
                                        <p:cTn id="30" dur="1" fill="hold">
                                          <p:stCondLst>
                                            <p:cond delay="0"/>
                                          </p:stCondLst>
                                        </p:cTn>
                                        <p:tgtEl>
                                          <p:spTgt spid="3"/>
                                        </p:tgtEl>
                                        <p:attrNameLst>
                                          <p:attrName>style.visibility</p:attrName>
                                        </p:attrNameLst>
                                      </p:cBhvr>
                                      <p:to>
                                        <p:strVal val="visible"/>
                                      </p:to>
                                    </p:set>
                                    <p:animEffect transition="in" filter="randombar(horizontal)">
                                      <p:cBhvr>
                                        <p:cTn id="31" dur="500"/>
                                        <p:tgtEl>
                                          <p:spTgt spid="3"/>
                                        </p:tgtEl>
                                      </p:cBhvr>
                                    </p:animEffect>
                                  </p:childTnLst>
                                </p:cTn>
                              </p:par>
                              <p:par>
                                <p:cTn id="32" presetID="14" presetClass="entr" presetSubtype="10" fill="hold" nodeType="withEffect">
                                  <p:stCondLst>
                                    <p:cond delay="3250"/>
                                  </p:stCondLst>
                                  <p:childTnLst>
                                    <p:set>
                                      <p:cBhvr>
                                        <p:cTn id="33" dur="1" fill="hold">
                                          <p:stCondLst>
                                            <p:cond delay="0"/>
                                          </p:stCondLst>
                                        </p:cTn>
                                        <p:tgtEl>
                                          <p:spTgt spid="7"/>
                                        </p:tgtEl>
                                        <p:attrNameLst>
                                          <p:attrName>style.visibility</p:attrName>
                                        </p:attrNameLst>
                                      </p:cBhvr>
                                      <p:to>
                                        <p:strVal val="visible"/>
                                      </p:to>
                                    </p:set>
                                    <p:animEffect transition="in" filter="randombar(horizontal)">
                                      <p:cBhvr>
                                        <p:cTn id="34" dur="500"/>
                                        <p:tgtEl>
                                          <p:spTgt spid="7"/>
                                        </p:tgtEl>
                                      </p:cBhvr>
                                    </p:animEffect>
                                  </p:childTnLst>
                                </p:cTn>
                              </p:par>
                              <p:par>
                                <p:cTn id="35" presetID="14" presetClass="entr" presetSubtype="10" fill="hold" nodeType="withEffect">
                                  <p:stCondLst>
                                    <p:cond delay="325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
          <p:cNvSpPr/>
          <p:nvPr/>
        </p:nvSpPr>
        <p:spPr bwMode="auto">
          <a:xfrm>
            <a:off x="2647960" y="1954679"/>
            <a:ext cx="6872287" cy="639615"/>
          </a:xfrm>
          <a:custGeom>
            <a:avLst/>
            <a:gdLst>
              <a:gd name="T0" fmla="*/ 9591 w 9663"/>
              <a:gd name="T1" fmla="*/ 899 h 899"/>
              <a:gd name="T2" fmla="*/ 9663 w 9663"/>
              <a:gd name="T3" fmla="*/ 899 h 899"/>
              <a:gd name="T4" fmla="*/ 9003 w 9663"/>
              <a:gd name="T5" fmla="*/ 522 h 899"/>
              <a:gd name="T6" fmla="*/ 7701 w 9663"/>
              <a:gd name="T7" fmla="*/ 337 h 899"/>
              <a:gd name="T8" fmla="*/ 6885 w 9663"/>
              <a:gd name="T9" fmla="*/ 379 h 899"/>
              <a:gd name="T10" fmla="*/ 6405 w 9663"/>
              <a:gd name="T11" fmla="*/ 413 h 899"/>
              <a:gd name="T12" fmla="*/ 6069 w 9663"/>
              <a:gd name="T13" fmla="*/ 425 h 899"/>
              <a:gd name="T14" fmla="*/ 5319 w 9663"/>
              <a:gd name="T15" fmla="*/ 306 h 899"/>
              <a:gd name="T16" fmla="*/ 4908 w 9663"/>
              <a:gd name="T17" fmla="*/ 0 h 899"/>
              <a:gd name="T18" fmla="*/ 4755 w 9663"/>
              <a:gd name="T19" fmla="*/ 0 h 899"/>
              <a:gd name="T20" fmla="*/ 4344 w 9663"/>
              <a:gd name="T21" fmla="*/ 306 h 899"/>
              <a:gd name="T22" fmla="*/ 3594 w 9663"/>
              <a:gd name="T23" fmla="*/ 425 h 899"/>
              <a:gd name="T24" fmla="*/ 3304 w 9663"/>
              <a:gd name="T25" fmla="*/ 413 h 899"/>
              <a:gd name="T26" fmla="*/ 2768 w 9663"/>
              <a:gd name="T27" fmla="*/ 379 h 899"/>
              <a:gd name="T28" fmla="*/ 2286 w 9663"/>
              <a:gd name="T29" fmla="*/ 347 h 899"/>
              <a:gd name="T30" fmla="*/ 1962 w 9663"/>
              <a:gd name="T31" fmla="*/ 337 h 899"/>
              <a:gd name="T32" fmla="*/ 655 w 9663"/>
              <a:gd name="T33" fmla="*/ 508 h 899"/>
              <a:gd name="T34" fmla="*/ 0 w 9663"/>
              <a:gd name="T35" fmla="*/ 899 h 899"/>
              <a:gd name="T36" fmla="*/ 64 w 9663"/>
              <a:gd name="T37" fmla="*/ 899 h 899"/>
              <a:gd name="T38" fmla="*/ 512 w 9663"/>
              <a:gd name="T39" fmla="*/ 619 h 899"/>
              <a:gd name="T40" fmla="*/ 1346 w 9663"/>
              <a:gd name="T41" fmla="*/ 520 h 899"/>
              <a:gd name="T42" fmla="*/ 1665 w 9663"/>
              <a:gd name="T43" fmla="*/ 531 h 899"/>
              <a:gd name="T44" fmla="*/ 2161 w 9663"/>
              <a:gd name="T45" fmla="*/ 562 h 899"/>
              <a:gd name="T46" fmla="*/ 2678 w 9663"/>
              <a:gd name="T47" fmla="*/ 594 h 899"/>
              <a:gd name="T48" fmla="*/ 3000 w 9663"/>
              <a:gd name="T49" fmla="*/ 604 h 899"/>
              <a:gd name="T50" fmla="*/ 4048 w 9663"/>
              <a:gd name="T51" fmla="*/ 461 h 899"/>
              <a:gd name="T52" fmla="*/ 4809 w 9663"/>
              <a:gd name="T53" fmla="*/ 68 h 899"/>
              <a:gd name="T54" fmla="*/ 4849 w 9663"/>
              <a:gd name="T55" fmla="*/ 31 h 899"/>
              <a:gd name="T56" fmla="*/ 4888 w 9663"/>
              <a:gd name="T57" fmla="*/ 69 h 899"/>
              <a:gd name="T58" fmla="*/ 5627 w 9663"/>
              <a:gd name="T59" fmla="*/ 461 h 899"/>
              <a:gd name="T60" fmla="*/ 6664 w 9663"/>
              <a:gd name="T61" fmla="*/ 604 h 899"/>
              <a:gd name="T62" fmla="*/ 7480 w 9663"/>
              <a:gd name="T63" fmla="*/ 562 h 899"/>
              <a:gd name="T64" fmla="*/ 7977 w 9663"/>
              <a:gd name="T65" fmla="*/ 531 h 899"/>
              <a:gd name="T66" fmla="*/ 8317 w 9663"/>
              <a:gd name="T67" fmla="*/ 520 h 899"/>
              <a:gd name="T68" fmla="*/ 9591 w 9663"/>
              <a:gd name="T69" fmla="*/ 899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63" h="899">
                <a:moveTo>
                  <a:pt x="9591" y="899"/>
                </a:moveTo>
                <a:lnTo>
                  <a:pt x="9663" y="899"/>
                </a:lnTo>
                <a:cubicBezTo>
                  <a:pt x="9549" y="702"/>
                  <a:pt x="9208" y="582"/>
                  <a:pt x="9003" y="522"/>
                </a:cubicBezTo>
                <a:cubicBezTo>
                  <a:pt x="8581" y="398"/>
                  <a:pt x="8145" y="337"/>
                  <a:pt x="7701" y="337"/>
                </a:cubicBezTo>
                <a:cubicBezTo>
                  <a:pt x="7430" y="337"/>
                  <a:pt x="7155" y="356"/>
                  <a:pt x="6885" y="379"/>
                </a:cubicBezTo>
                <a:cubicBezTo>
                  <a:pt x="6725" y="392"/>
                  <a:pt x="6565" y="404"/>
                  <a:pt x="6405" y="413"/>
                </a:cubicBezTo>
                <a:cubicBezTo>
                  <a:pt x="6294" y="420"/>
                  <a:pt x="6181" y="425"/>
                  <a:pt x="6069" y="425"/>
                </a:cubicBezTo>
                <a:cubicBezTo>
                  <a:pt x="5814" y="425"/>
                  <a:pt x="5557" y="392"/>
                  <a:pt x="5319" y="306"/>
                </a:cubicBezTo>
                <a:cubicBezTo>
                  <a:pt x="5153" y="246"/>
                  <a:pt x="4984" y="153"/>
                  <a:pt x="4908" y="0"/>
                </a:cubicBezTo>
                <a:lnTo>
                  <a:pt x="4755" y="0"/>
                </a:lnTo>
                <a:cubicBezTo>
                  <a:pt x="4679" y="153"/>
                  <a:pt x="4511" y="246"/>
                  <a:pt x="4344" y="306"/>
                </a:cubicBezTo>
                <a:cubicBezTo>
                  <a:pt x="4106" y="392"/>
                  <a:pt x="3849" y="425"/>
                  <a:pt x="3594" y="425"/>
                </a:cubicBezTo>
                <a:cubicBezTo>
                  <a:pt x="3499" y="425"/>
                  <a:pt x="3400" y="419"/>
                  <a:pt x="3304" y="413"/>
                </a:cubicBezTo>
                <a:cubicBezTo>
                  <a:pt x="3126" y="403"/>
                  <a:pt x="2947" y="391"/>
                  <a:pt x="2768" y="379"/>
                </a:cubicBezTo>
                <a:cubicBezTo>
                  <a:pt x="2608" y="367"/>
                  <a:pt x="2447" y="356"/>
                  <a:pt x="2286" y="347"/>
                </a:cubicBezTo>
                <a:cubicBezTo>
                  <a:pt x="2178" y="342"/>
                  <a:pt x="2070" y="337"/>
                  <a:pt x="1962" y="337"/>
                </a:cubicBezTo>
                <a:cubicBezTo>
                  <a:pt x="1522" y="337"/>
                  <a:pt x="1074" y="382"/>
                  <a:pt x="655" y="508"/>
                </a:cubicBezTo>
                <a:cubicBezTo>
                  <a:pt x="419" y="580"/>
                  <a:pt x="139" y="698"/>
                  <a:pt x="0" y="899"/>
                </a:cubicBezTo>
                <a:lnTo>
                  <a:pt x="64" y="899"/>
                </a:lnTo>
                <a:cubicBezTo>
                  <a:pt x="175" y="763"/>
                  <a:pt x="337" y="675"/>
                  <a:pt x="512" y="619"/>
                </a:cubicBezTo>
                <a:cubicBezTo>
                  <a:pt x="766" y="537"/>
                  <a:pt x="1079" y="520"/>
                  <a:pt x="1346" y="520"/>
                </a:cubicBezTo>
                <a:cubicBezTo>
                  <a:pt x="1452" y="520"/>
                  <a:pt x="1559" y="525"/>
                  <a:pt x="1665" y="531"/>
                </a:cubicBezTo>
                <a:cubicBezTo>
                  <a:pt x="1831" y="539"/>
                  <a:pt x="1996" y="550"/>
                  <a:pt x="2161" y="562"/>
                </a:cubicBezTo>
                <a:cubicBezTo>
                  <a:pt x="2333" y="574"/>
                  <a:pt x="2506" y="585"/>
                  <a:pt x="2678" y="594"/>
                </a:cubicBezTo>
                <a:cubicBezTo>
                  <a:pt x="2785" y="599"/>
                  <a:pt x="2893" y="604"/>
                  <a:pt x="3000" y="604"/>
                </a:cubicBezTo>
                <a:cubicBezTo>
                  <a:pt x="3356" y="604"/>
                  <a:pt x="3708" y="559"/>
                  <a:pt x="4048" y="461"/>
                </a:cubicBezTo>
                <a:cubicBezTo>
                  <a:pt x="4325" y="381"/>
                  <a:pt x="4602" y="259"/>
                  <a:pt x="4809" y="68"/>
                </a:cubicBezTo>
                <a:lnTo>
                  <a:pt x="4849" y="31"/>
                </a:lnTo>
                <a:lnTo>
                  <a:pt x="4888" y="69"/>
                </a:lnTo>
                <a:cubicBezTo>
                  <a:pt x="5086" y="259"/>
                  <a:pt x="5356" y="381"/>
                  <a:pt x="5627" y="461"/>
                </a:cubicBezTo>
                <a:cubicBezTo>
                  <a:pt x="5962" y="560"/>
                  <a:pt x="6311" y="604"/>
                  <a:pt x="6664" y="604"/>
                </a:cubicBezTo>
                <a:cubicBezTo>
                  <a:pt x="6934" y="604"/>
                  <a:pt x="7211" y="585"/>
                  <a:pt x="7480" y="562"/>
                </a:cubicBezTo>
                <a:cubicBezTo>
                  <a:pt x="7646" y="550"/>
                  <a:pt x="7811" y="539"/>
                  <a:pt x="7977" y="531"/>
                </a:cubicBezTo>
                <a:cubicBezTo>
                  <a:pt x="8090" y="525"/>
                  <a:pt x="8204" y="520"/>
                  <a:pt x="8317" y="520"/>
                </a:cubicBezTo>
                <a:cubicBezTo>
                  <a:pt x="8717" y="520"/>
                  <a:pt x="9342" y="561"/>
                  <a:pt x="9591" y="89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3" name="组合 2"/>
          <p:cNvGrpSpPr>
            <a:grpSpLocks noChangeAspect="1"/>
          </p:cNvGrpSpPr>
          <p:nvPr/>
        </p:nvGrpSpPr>
        <p:grpSpPr>
          <a:xfrm>
            <a:off x="1800236" y="2678411"/>
            <a:ext cx="1448169" cy="1799583"/>
            <a:chOff x="1881188" y="2136775"/>
            <a:chExt cx="1744662" cy="2168525"/>
          </a:xfrm>
        </p:grpSpPr>
        <p:sp>
          <p:nvSpPr>
            <p:cNvPr id="4" name="Freeform 11"/>
            <p:cNvSpPr/>
            <p:nvPr/>
          </p:nvSpPr>
          <p:spPr bwMode="auto">
            <a:xfrm>
              <a:off x="1881188" y="2136775"/>
              <a:ext cx="1744662" cy="2168525"/>
            </a:xfrm>
            <a:custGeom>
              <a:avLst/>
              <a:gdLst>
                <a:gd name="T0" fmla="*/ 0 w 2452"/>
                <a:gd name="T1" fmla="*/ 1226 h 3050"/>
                <a:gd name="T2" fmla="*/ 1226 w 2452"/>
                <a:gd name="T3" fmla="*/ 3050 h 3050"/>
                <a:gd name="T4" fmla="*/ 2452 w 2452"/>
                <a:gd name="T5" fmla="*/ 1226 h 3050"/>
                <a:gd name="T6" fmla="*/ 2452 w 2452"/>
                <a:gd name="T7" fmla="*/ 1226 h 3050"/>
                <a:gd name="T8" fmla="*/ 1226 w 2452"/>
                <a:gd name="T9" fmla="*/ 0 h 3050"/>
                <a:gd name="T10" fmla="*/ 1226 w 2452"/>
                <a:gd name="T11" fmla="*/ 0 h 3050"/>
                <a:gd name="T12" fmla="*/ 0 w 2452"/>
                <a:gd name="T13" fmla="*/ 1226 h 3050"/>
              </a:gdLst>
              <a:ahLst/>
              <a:cxnLst>
                <a:cxn ang="0">
                  <a:pos x="T0" y="T1"/>
                </a:cxn>
                <a:cxn ang="0">
                  <a:pos x="T2" y="T3"/>
                </a:cxn>
                <a:cxn ang="0">
                  <a:pos x="T4" y="T5"/>
                </a:cxn>
                <a:cxn ang="0">
                  <a:pos x="T6" y="T7"/>
                </a:cxn>
                <a:cxn ang="0">
                  <a:pos x="T8" y="T9"/>
                </a:cxn>
                <a:cxn ang="0">
                  <a:pos x="T10" y="T11"/>
                </a:cxn>
                <a:cxn ang="0">
                  <a:pos x="T12" y="T13"/>
                </a:cxn>
              </a:cxnLst>
              <a:rect l="0" t="0" r="r" b="b"/>
              <a:pathLst>
                <a:path w="2452" h="3050">
                  <a:moveTo>
                    <a:pt x="0" y="1226"/>
                  </a:moveTo>
                  <a:cubicBezTo>
                    <a:pt x="0" y="1903"/>
                    <a:pt x="1226" y="3050"/>
                    <a:pt x="1226" y="3050"/>
                  </a:cubicBezTo>
                  <a:cubicBezTo>
                    <a:pt x="1226" y="3050"/>
                    <a:pt x="2452" y="1903"/>
                    <a:pt x="2452" y="1226"/>
                  </a:cubicBezTo>
                  <a:lnTo>
                    <a:pt x="2452" y="1226"/>
                  </a:lnTo>
                  <a:cubicBezTo>
                    <a:pt x="2452" y="549"/>
                    <a:pt x="1903" y="0"/>
                    <a:pt x="1226" y="0"/>
                  </a:cubicBezTo>
                  <a:lnTo>
                    <a:pt x="1226" y="0"/>
                  </a:lnTo>
                  <a:cubicBezTo>
                    <a:pt x="549" y="0"/>
                    <a:pt x="0" y="549"/>
                    <a:pt x="0" y="1226"/>
                  </a:cubicBezTo>
                  <a:close/>
                </a:path>
              </a:pathLst>
            </a:custGeom>
            <a:solidFill>
              <a:schemeClr val="accent1"/>
            </a:solidFill>
            <a:ln w="7" cap="flat">
              <a:noFill/>
              <a:prstDash val="solid"/>
              <a:miter lim="800000"/>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5" name="Oval 15"/>
            <p:cNvSpPr>
              <a:spLocks noChangeArrowheads="1"/>
            </p:cNvSpPr>
            <p:nvPr/>
          </p:nvSpPr>
          <p:spPr bwMode="auto">
            <a:xfrm>
              <a:off x="2078236" y="2333767"/>
              <a:ext cx="1352154" cy="1350680"/>
            </a:xfrm>
            <a:prstGeom prst="ellipse">
              <a:avLst/>
            </a:prstGeom>
            <a:solidFill>
              <a:srgbClr val="F8F8F8"/>
            </a:solidFill>
            <a:ln w="7" cap="flat">
              <a:noFill/>
              <a:prstDash val="solid"/>
              <a:miter lim="800000"/>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grpSp>
      <p:grpSp>
        <p:nvGrpSpPr>
          <p:cNvPr id="6" name="组合 5"/>
          <p:cNvGrpSpPr>
            <a:grpSpLocks noChangeAspect="1"/>
          </p:cNvGrpSpPr>
          <p:nvPr/>
        </p:nvGrpSpPr>
        <p:grpSpPr>
          <a:xfrm>
            <a:off x="4217165" y="2678411"/>
            <a:ext cx="1446852" cy="1799583"/>
            <a:chOff x="4114800" y="2136775"/>
            <a:chExt cx="1743075" cy="2168525"/>
          </a:xfrm>
        </p:grpSpPr>
        <p:sp>
          <p:nvSpPr>
            <p:cNvPr id="7" name="Freeform 12"/>
            <p:cNvSpPr/>
            <p:nvPr/>
          </p:nvSpPr>
          <p:spPr bwMode="auto">
            <a:xfrm>
              <a:off x="4114800" y="2136775"/>
              <a:ext cx="1743075" cy="2168525"/>
            </a:xfrm>
            <a:custGeom>
              <a:avLst/>
              <a:gdLst>
                <a:gd name="T0" fmla="*/ 0 w 2452"/>
                <a:gd name="T1" fmla="*/ 1226 h 3050"/>
                <a:gd name="T2" fmla="*/ 1226 w 2452"/>
                <a:gd name="T3" fmla="*/ 3050 h 3050"/>
                <a:gd name="T4" fmla="*/ 2452 w 2452"/>
                <a:gd name="T5" fmla="*/ 1226 h 3050"/>
                <a:gd name="T6" fmla="*/ 2452 w 2452"/>
                <a:gd name="T7" fmla="*/ 1226 h 3050"/>
                <a:gd name="T8" fmla="*/ 1226 w 2452"/>
                <a:gd name="T9" fmla="*/ 0 h 3050"/>
                <a:gd name="T10" fmla="*/ 1226 w 2452"/>
                <a:gd name="T11" fmla="*/ 0 h 3050"/>
                <a:gd name="T12" fmla="*/ 0 w 2452"/>
                <a:gd name="T13" fmla="*/ 1226 h 3050"/>
              </a:gdLst>
              <a:ahLst/>
              <a:cxnLst>
                <a:cxn ang="0">
                  <a:pos x="T0" y="T1"/>
                </a:cxn>
                <a:cxn ang="0">
                  <a:pos x="T2" y="T3"/>
                </a:cxn>
                <a:cxn ang="0">
                  <a:pos x="T4" y="T5"/>
                </a:cxn>
                <a:cxn ang="0">
                  <a:pos x="T6" y="T7"/>
                </a:cxn>
                <a:cxn ang="0">
                  <a:pos x="T8" y="T9"/>
                </a:cxn>
                <a:cxn ang="0">
                  <a:pos x="T10" y="T11"/>
                </a:cxn>
                <a:cxn ang="0">
                  <a:pos x="T12" y="T13"/>
                </a:cxn>
              </a:cxnLst>
              <a:rect l="0" t="0" r="r" b="b"/>
              <a:pathLst>
                <a:path w="2452" h="3050">
                  <a:moveTo>
                    <a:pt x="0" y="1226"/>
                  </a:moveTo>
                  <a:cubicBezTo>
                    <a:pt x="0" y="1903"/>
                    <a:pt x="1226" y="3050"/>
                    <a:pt x="1226" y="3050"/>
                  </a:cubicBezTo>
                  <a:cubicBezTo>
                    <a:pt x="1226" y="3050"/>
                    <a:pt x="2452" y="1903"/>
                    <a:pt x="2452" y="1226"/>
                  </a:cubicBezTo>
                  <a:lnTo>
                    <a:pt x="2452" y="1226"/>
                  </a:lnTo>
                  <a:cubicBezTo>
                    <a:pt x="2452" y="549"/>
                    <a:pt x="1903" y="0"/>
                    <a:pt x="1226" y="0"/>
                  </a:cubicBezTo>
                  <a:lnTo>
                    <a:pt x="1226" y="0"/>
                  </a:lnTo>
                  <a:cubicBezTo>
                    <a:pt x="549" y="0"/>
                    <a:pt x="0" y="549"/>
                    <a:pt x="0" y="1226"/>
                  </a:cubicBezTo>
                  <a:close/>
                </a:path>
              </a:pathLst>
            </a:custGeom>
            <a:solidFill>
              <a:schemeClr val="tx2"/>
            </a:solidFill>
            <a:ln w="7" cap="flat">
              <a:noFill/>
              <a:prstDash val="solid"/>
              <a:miter lim="800000"/>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8" name="Oval 15"/>
            <p:cNvSpPr>
              <a:spLocks noChangeArrowheads="1"/>
            </p:cNvSpPr>
            <p:nvPr/>
          </p:nvSpPr>
          <p:spPr bwMode="auto">
            <a:xfrm>
              <a:off x="4316468" y="2333767"/>
              <a:ext cx="1352154" cy="1350680"/>
            </a:xfrm>
            <a:prstGeom prst="ellipse">
              <a:avLst/>
            </a:prstGeom>
            <a:solidFill>
              <a:srgbClr val="F8F8F8"/>
            </a:solidFill>
            <a:ln w="7" cap="flat">
              <a:noFill/>
              <a:prstDash val="solid"/>
              <a:miter lim="800000"/>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grpSp>
      <p:grpSp>
        <p:nvGrpSpPr>
          <p:cNvPr id="9" name="组合 8"/>
          <p:cNvGrpSpPr>
            <a:grpSpLocks noChangeAspect="1"/>
          </p:cNvGrpSpPr>
          <p:nvPr/>
        </p:nvGrpSpPr>
        <p:grpSpPr>
          <a:xfrm>
            <a:off x="6604733" y="2678411"/>
            <a:ext cx="1448169" cy="1799583"/>
            <a:chOff x="6391275" y="2136775"/>
            <a:chExt cx="1744662" cy="2168525"/>
          </a:xfrm>
        </p:grpSpPr>
        <p:sp>
          <p:nvSpPr>
            <p:cNvPr id="10" name="Freeform 13"/>
            <p:cNvSpPr/>
            <p:nvPr/>
          </p:nvSpPr>
          <p:spPr bwMode="auto">
            <a:xfrm>
              <a:off x="6391275" y="2136775"/>
              <a:ext cx="1744662" cy="2168525"/>
            </a:xfrm>
            <a:custGeom>
              <a:avLst/>
              <a:gdLst>
                <a:gd name="T0" fmla="*/ 0 w 2452"/>
                <a:gd name="T1" fmla="*/ 1226 h 3050"/>
                <a:gd name="T2" fmla="*/ 1226 w 2452"/>
                <a:gd name="T3" fmla="*/ 3050 h 3050"/>
                <a:gd name="T4" fmla="*/ 2452 w 2452"/>
                <a:gd name="T5" fmla="*/ 1226 h 3050"/>
                <a:gd name="T6" fmla="*/ 1226 w 2452"/>
                <a:gd name="T7" fmla="*/ 0 h 3050"/>
                <a:gd name="T8" fmla="*/ 1226 w 2452"/>
                <a:gd name="T9" fmla="*/ 0 h 3050"/>
                <a:gd name="T10" fmla="*/ 0 w 2452"/>
                <a:gd name="T11" fmla="*/ 1226 h 3050"/>
              </a:gdLst>
              <a:ahLst/>
              <a:cxnLst>
                <a:cxn ang="0">
                  <a:pos x="T0" y="T1"/>
                </a:cxn>
                <a:cxn ang="0">
                  <a:pos x="T2" y="T3"/>
                </a:cxn>
                <a:cxn ang="0">
                  <a:pos x="T4" y="T5"/>
                </a:cxn>
                <a:cxn ang="0">
                  <a:pos x="T6" y="T7"/>
                </a:cxn>
                <a:cxn ang="0">
                  <a:pos x="T8" y="T9"/>
                </a:cxn>
                <a:cxn ang="0">
                  <a:pos x="T10" y="T11"/>
                </a:cxn>
              </a:cxnLst>
              <a:rect l="0" t="0" r="r" b="b"/>
              <a:pathLst>
                <a:path w="2452" h="3050">
                  <a:moveTo>
                    <a:pt x="0" y="1226"/>
                  </a:moveTo>
                  <a:cubicBezTo>
                    <a:pt x="0" y="1903"/>
                    <a:pt x="1226" y="3050"/>
                    <a:pt x="1226" y="3050"/>
                  </a:cubicBezTo>
                  <a:cubicBezTo>
                    <a:pt x="1226" y="3050"/>
                    <a:pt x="2452" y="1903"/>
                    <a:pt x="2452" y="1226"/>
                  </a:cubicBezTo>
                  <a:cubicBezTo>
                    <a:pt x="2452" y="549"/>
                    <a:pt x="1903" y="0"/>
                    <a:pt x="1226" y="0"/>
                  </a:cubicBezTo>
                  <a:lnTo>
                    <a:pt x="1226" y="0"/>
                  </a:lnTo>
                  <a:cubicBezTo>
                    <a:pt x="549" y="0"/>
                    <a:pt x="0" y="549"/>
                    <a:pt x="0" y="1226"/>
                  </a:cubicBezTo>
                  <a:close/>
                </a:path>
              </a:pathLst>
            </a:custGeom>
            <a:solidFill>
              <a:schemeClr val="accent2"/>
            </a:solidFill>
            <a:ln w="7" cap="flat">
              <a:noFill/>
              <a:prstDash val="solid"/>
              <a:miter lim="800000"/>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11" name="Oval 15"/>
            <p:cNvSpPr>
              <a:spLocks noChangeArrowheads="1"/>
            </p:cNvSpPr>
            <p:nvPr/>
          </p:nvSpPr>
          <p:spPr bwMode="auto">
            <a:xfrm>
              <a:off x="6595644" y="2333767"/>
              <a:ext cx="1352154" cy="1350680"/>
            </a:xfrm>
            <a:prstGeom prst="ellipse">
              <a:avLst/>
            </a:prstGeom>
            <a:solidFill>
              <a:srgbClr val="F8F8F8"/>
            </a:solidFill>
            <a:ln w="7" cap="flat">
              <a:noFill/>
              <a:prstDash val="solid"/>
              <a:miter lim="800000"/>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grpSp>
      <p:grpSp>
        <p:nvGrpSpPr>
          <p:cNvPr id="12" name="组合 11"/>
          <p:cNvGrpSpPr>
            <a:grpSpLocks noChangeAspect="1"/>
          </p:cNvGrpSpPr>
          <p:nvPr/>
        </p:nvGrpSpPr>
        <p:grpSpPr>
          <a:xfrm>
            <a:off x="9003705" y="2678411"/>
            <a:ext cx="1446852" cy="1799583"/>
            <a:chOff x="8689975" y="2136775"/>
            <a:chExt cx="1743075" cy="2168525"/>
          </a:xfrm>
        </p:grpSpPr>
        <p:sp>
          <p:nvSpPr>
            <p:cNvPr id="13" name="Freeform 14"/>
            <p:cNvSpPr/>
            <p:nvPr/>
          </p:nvSpPr>
          <p:spPr bwMode="auto">
            <a:xfrm>
              <a:off x="8689975" y="2136775"/>
              <a:ext cx="1743075" cy="2168525"/>
            </a:xfrm>
            <a:custGeom>
              <a:avLst/>
              <a:gdLst>
                <a:gd name="T0" fmla="*/ 0 w 2452"/>
                <a:gd name="T1" fmla="*/ 1226 h 3050"/>
                <a:gd name="T2" fmla="*/ 1226 w 2452"/>
                <a:gd name="T3" fmla="*/ 3050 h 3050"/>
                <a:gd name="T4" fmla="*/ 2452 w 2452"/>
                <a:gd name="T5" fmla="*/ 1226 h 3050"/>
                <a:gd name="T6" fmla="*/ 2452 w 2452"/>
                <a:gd name="T7" fmla="*/ 1226 h 3050"/>
                <a:gd name="T8" fmla="*/ 1226 w 2452"/>
                <a:gd name="T9" fmla="*/ 0 h 3050"/>
                <a:gd name="T10" fmla="*/ 1226 w 2452"/>
                <a:gd name="T11" fmla="*/ 0 h 3050"/>
                <a:gd name="T12" fmla="*/ 0 w 2452"/>
                <a:gd name="T13" fmla="*/ 1226 h 3050"/>
              </a:gdLst>
              <a:ahLst/>
              <a:cxnLst>
                <a:cxn ang="0">
                  <a:pos x="T0" y="T1"/>
                </a:cxn>
                <a:cxn ang="0">
                  <a:pos x="T2" y="T3"/>
                </a:cxn>
                <a:cxn ang="0">
                  <a:pos x="T4" y="T5"/>
                </a:cxn>
                <a:cxn ang="0">
                  <a:pos x="T6" y="T7"/>
                </a:cxn>
                <a:cxn ang="0">
                  <a:pos x="T8" y="T9"/>
                </a:cxn>
                <a:cxn ang="0">
                  <a:pos x="T10" y="T11"/>
                </a:cxn>
                <a:cxn ang="0">
                  <a:pos x="T12" y="T13"/>
                </a:cxn>
              </a:cxnLst>
              <a:rect l="0" t="0" r="r" b="b"/>
              <a:pathLst>
                <a:path w="2452" h="3050">
                  <a:moveTo>
                    <a:pt x="0" y="1226"/>
                  </a:moveTo>
                  <a:cubicBezTo>
                    <a:pt x="0" y="1903"/>
                    <a:pt x="1226" y="3050"/>
                    <a:pt x="1226" y="3050"/>
                  </a:cubicBezTo>
                  <a:cubicBezTo>
                    <a:pt x="1226" y="3050"/>
                    <a:pt x="2452" y="1903"/>
                    <a:pt x="2452" y="1226"/>
                  </a:cubicBezTo>
                  <a:lnTo>
                    <a:pt x="2452" y="1226"/>
                  </a:lnTo>
                  <a:cubicBezTo>
                    <a:pt x="2452" y="549"/>
                    <a:pt x="1903" y="0"/>
                    <a:pt x="1226" y="0"/>
                  </a:cubicBezTo>
                  <a:lnTo>
                    <a:pt x="1226" y="0"/>
                  </a:lnTo>
                  <a:cubicBezTo>
                    <a:pt x="549" y="0"/>
                    <a:pt x="0" y="549"/>
                    <a:pt x="0" y="1226"/>
                  </a:cubicBezTo>
                  <a:close/>
                </a:path>
              </a:pathLst>
            </a:custGeom>
            <a:solidFill>
              <a:schemeClr val="accent3"/>
            </a:solidFill>
            <a:ln w="7" cap="flat">
              <a:noFill/>
              <a:prstDash val="solid"/>
              <a:miter lim="800000"/>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14" name="Oval 15"/>
            <p:cNvSpPr>
              <a:spLocks noChangeArrowheads="1"/>
            </p:cNvSpPr>
            <p:nvPr/>
          </p:nvSpPr>
          <p:spPr bwMode="auto">
            <a:xfrm>
              <a:off x="8874820" y="2333767"/>
              <a:ext cx="1352154" cy="1350680"/>
            </a:xfrm>
            <a:prstGeom prst="ellipse">
              <a:avLst/>
            </a:prstGeom>
            <a:solidFill>
              <a:srgbClr val="F8F8F8"/>
            </a:solidFill>
            <a:ln w="7" cap="flat">
              <a:noFill/>
              <a:prstDash val="solid"/>
              <a:miter lim="800000"/>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grpSp>
      <p:sp>
        <p:nvSpPr>
          <p:cNvPr id="15" name="TextBox 14"/>
          <p:cNvSpPr txBox="1"/>
          <p:nvPr/>
        </p:nvSpPr>
        <p:spPr>
          <a:xfrm>
            <a:off x="2175506" y="3048467"/>
            <a:ext cx="697627" cy="707722"/>
          </a:xfrm>
          <a:prstGeom prst="rect">
            <a:avLst/>
          </a:prstGeom>
          <a:noFill/>
        </p:spPr>
        <p:txBody>
          <a:bodyPr wrap="none" rtlCol="0">
            <a:spAutoFit/>
          </a:bodyPr>
          <a:lstStyle/>
          <a:p>
            <a:r>
              <a:rPr lang="zh-CN" altLang="en-US" sz="2000">
                <a:solidFill>
                  <a:schemeClr val="tx1">
                    <a:lumMod val="50000"/>
                    <a:lumOff val="50000"/>
                  </a:schemeClr>
                </a:solidFill>
                <a:latin typeface="微软雅黑" pitchFamily="34" charset="-122"/>
                <a:ea typeface="微软雅黑" pitchFamily="34" charset="-122"/>
              </a:rPr>
              <a:t>标题</a:t>
            </a:r>
            <a:endParaRPr lang="en-US" altLang="zh-CN" sz="2000">
              <a:solidFill>
                <a:schemeClr val="tx1">
                  <a:lumMod val="50000"/>
                  <a:lumOff val="50000"/>
                </a:schemeClr>
              </a:solidFill>
              <a:latin typeface="微软雅黑" pitchFamily="34" charset="-122"/>
              <a:ea typeface="微软雅黑" pitchFamily="34" charset="-122"/>
            </a:endParaRPr>
          </a:p>
          <a:p>
            <a:r>
              <a:rPr lang="zh-CN" altLang="en-US" sz="2000">
                <a:solidFill>
                  <a:schemeClr val="tx1">
                    <a:lumMod val="50000"/>
                    <a:lumOff val="50000"/>
                  </a:schemeClr>
                </a:solidFill>
                <a:latin typeface="微软雅黑" pitchFamily="34" charset="-122"/>
                <a:ea typeface="微软雅黑" pitchFamily="34" charset="-122"/>
              </a:rPr>
              <a:t>文本</a:t>
            </a:r>
          </a:p>
        </p:txBody>
      </p:sp>
      <p:sp>
        <p:nvSpPr>
          <p:cNvPr id="16" name="TextBox 15"/>
          <p:cNvSpPr txBox="1"/>
          <p:nvPr/>
        </p:nvSpPr>
        <p:spPr>
          <a:xfrm>
            <a:off x="4591779" y="3048467"/>
            <a:ext cx="697627" cy="707722"/>
          </a:xfrm>
          <a:prstGeom prst="rect">
            <a:avLst/>
          </a:prstGeom>
          <a:noFill/>
        </p:spPr>
        <p:txBody>
          <a:bodyPr wrap="none" rtlCol="0">
            <a:spAutoFit/>
          </a:bodyPr>
          <a:lstStyle/>
          <a:p>
            <a:r>
              <a:rPr lang="zh-CN" altLang="en-US" sz="2000">
                <a:solidFill>
                  <a:schemeClr val="tx1">
                    <a:lumMod val="50000"/>
                    <a:lumOff val="50000"/>
                  </a:schemeClr>
                </a:solidFill>
                <a:latin typeface="微软雅黑" pitchFamily="34" charset="-122"/>
                <a:ea typeface="微软雅黑" pitchFamily="34" charset="-122"/>
              </a:rPr>
              <a:t>标题</a:t>
            </a:r>
            <a:endParaRPr lang="en-US" altLang="zh-CN" sz="2000">
              <a:solidFill>
                <a:schemeClr val="tx1">
                  <a:lumMod val="50000"/>
                  <a:lumOff val="50000"/>
                </a:schemeClr>
              </a:solidFill>
              <a:latin typeface="微软雅黑" pitchFamily="34" charset="-122"/>
              <a:ea typeface="微软雅黑" pitchFamily="34" charset="-122"/>
            </a:endParaRPr>
          </a:p>
          <a:p>
            <a:r>
              <a:rPr lang="zh-CN" altLang="en-US" sz="2000">
                <a:solidFill>
                  <a:schemeClr val="tx1">
                    <a:lumMod val="50000"/>
                    <a:lumOff val="50000"/>
                  </a:schemeClr>
                </a:solidFill>
                <a:latin typeface="微软雅黑" pitchFamily="34" charset="-122"/>
                <a:ea typeface="微软雅黑" pitchFamily="34" charset="-122"/>
              </a:rPr>
              <a:t>文本</a:t>
            </a:r>
          </a:p>
        </p:txBody>
      </p:sp>
      <p:sp>
        <p:nvSpPr>
          <p:cNvPr id="17" name="TextBox 16"/>
          <p:cNvSpPr txBox="1"/>
          <p:nvPr/>
        </p:nvSpPr>
        <p:spPr>
          <a:xfrm>
            <a:off x="6980002" y="3048467"/>
            <a:ext cx="697627" cy="707722"/>
          </a:xfrm>
          <a:prstGeom prst="rect">
            <a:avLst/>
          </a:prstGeom>
          <a:noFill/>
        </p:spPr>
        <p:txBody>
          <a:bodyPr wrap="none" rtlCol="0">
            <a:spAutoFit/>
          </a:bodyPr>
          <a:lstStyle/>
          <a:p>
            <a:r>
              <a:rPr lang="zh-CN" altLang="en-US" sz="2000">
                <a:solidFill>
                  <a:schemeClr val="tx1">
                    <a:lumMod val="50000"/>
                    <a:lumOff val="50000"/>
                  </a:schemeClr>
                </a:solidFill>
                <a:latin typeface="微软雅黑" pitchFamily="34" charset="-122"/>
                <a:ea typeface="微软雅黑" pitchFamily="34" charset="-122"/>
              </a:rPr>
              <a:t>标题</a:t>
            </a:r>
            <a:endParaRPr lang="en-US" altLang="zh-CN" sz="2000">
              <a:solidFill>
                <a:schemeClr val="tx1">
                  <a:lumMod val="50000"/>
                  <a:lumOff val="50000"/>
                </a:schemeClr>
              </a:solidFill>
              <a:latin typeface="微软雅黑" pitchFamily="34" charset="-122"/>
              <a:ea typeface="微软雅黑" pitchFamily="34" charset="-122"/>
            </a:endParaRPr>
          </a:p>
          <a:p>
            <a:r>
              <a:rPr lang="zh-CN" altLang="en-US" sz="2000">
                <a:solidFill>
                  <a:schemeClr val="tx1">
                    <a:lumMod val="50000"/>
                    <a:lumOff val="50000"/>
                  </a:schemeClr>
                </a:solidFill>
                <a:latin typeface="微软雅黑" pitchFamily="34" charset="-122"/>
                <a:ea typeface="微软雅黑" pitchFamily="34" charset="-122"/>
              </a:rPr>
              <a:t>文本</a:t>
            </a:r>
          </a:p>
        </p:txBody>
      </p:sp>
      <p:sp>
        <p:nvSpPr>
          <p:cNvPr id="18" name="TextBox 17"/>
          <p:cNvSpPr txBox="1"/>
          <p:nvPr/>
        </p:nvSpPr>
        <p:spPr>
          <a:xfrm>
            <a:off x="9369507" y="3048467"/>
            <a:ext cx="697627" cy="707722"/>
          </a:xfrm>
          <a:prstGeom prst="rect">
            <a:avLst/>
          </a:prstGeom>
          <a:noFill/>
        </p:spPr>
        <p:txBody>
          <a:bodyPr wrap="none" rtlCol="0">
            <a:spAutoFit/>
          </a:bodyPr>
          <a:lstStyle/>
          <a:p>
            <a:r>
              <a:rPr lang="zh-CN" altLang="en-US" sz="2000">
                <a:solidFill>
                  <a:schemeClr val="tx1">
                    <a:lumMod val="50000"/>
                    <a:lumOff val="50000"/>
                  </a:schemeClr>
                </a:solidFill>
                <a:latin typeface="微软雅黑" pitchFamily="34" charset="-122"/>
                <a:ea typeface="微软雅黑" pitchFamily="34" charset="-122"/>
              </a:rPr>
              <a:t>标题</a:t>
            </a:r>
            <a:endParaRPr lang="en-US" altLang="zh-CN" sz="2000">
              <a:solidFill>
                <a:schemeClr val="tx1">
                  <a:lumMod val="50000"/>
                  <a:lumOff val="50000"/>
                </a:schemeClr>
              </a:solidFill>
              <a:latin typeface="微软雅黑" pitchFamily="34" charset="-122"/>
              <a:ea typeface="微软雅黑" pitchFamily="34" charset="-122"/>
            </a:endParaRPr>
          </a:p>
          <a:p>
            <a:r>
              <a:rPr lang="zh-CN" altLang="en-US" sz="2000">
                <a:solidFill>
                  <a:schemeClr val="tx1">
                    <a:lumMod val="50000"/>
                    <a:lumOff val="50000"/>
                  </a:schemeClr>
                </a:solidFill>
                <a:latin typeface="微软雅黑" pitchFamily="34" charset="-122"/>
                <a:ea typeface="微软雅黑" pitchFamily="34" charset="-122"/>
              </a:rPr>
              <a:t>文本</a:t>
            </a:r>
          </a:p>
        </p:txBody>
      </p:sp>
      <p:grpSp>
        <p:nvGrpSpPr>
          <p:cNvPr id="19" name="组合 18"/>
          <p:cNvGrpSpPr/>
          <p:nvPr/>
        </p:nvGrpSpPr>
        <p:grpSpPr>
          <a:xfrm>
            <a:off x="4079778" y="1306657"/>
            <a:ext cx="4039075" cy="575931"/>
            <a:chOff x="4170601" y="764704"/>
            <a:chExt cx="3748917" cy="576064"/>
          </a:xfrm>
        </p:grpSpPr>
        <p:sp>
          <p:nvSpPr>
            <p:cNvPr id="20" name="圆角矩形 19"/>
            <p:cNvSpPr/>
            <p:nvPr/>
          </p:nvSpPr>
          <p:spPr bwMode="auto">
            <a:xfrm>
              <a:off x="4170601" y="764704"/>
              <a:ext cx="3748917" cy="576064"/>
            </a:xfrm>
            <a:prstGeom prst="round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zh-CN" altLang="en-US">
                <a:latin typeface="Arial" panose="020B0604020202020204" pitchFamily="34" charset="0"/>
                <a:ea typeface="宋体" pitchFamily="2" charset="-122"/>
              </a:endParaRPr>
            </a:p>
          </p:txBody>
        </p:sp>
        <p:sp>
          <p:nvSpPr>
            <p:cNvPr id="21" name="TextBox 20"/>
            <p:cNvSpPr txBox="1"/>
            <p:nvPr/>
          </p:nvSpPr>
          <p:spPr>
            <a:xfrm>
              <a:off x="4570707" y="831245"/>
              <a:ext cx="3028066" cy="400202"/>
            </a:xfrm>
            <a:prstGeom prst="rect">
              <a:avLst/>
            </a:prstGeom>
            <a:noFill/>
          </p:spPr>
          <p:txBody>
            <a:bodyPr wrap="none" rtlCol="0">
              <a:spAutoFit/>
            </a:bodyPr>
            <a:lstStyle/>
            <a:p>
              <a:r>
                <a:rPr lang="zh-CN" altLang="en-US" sz="2000">
                  <a:solidFill>
                    <a:srgbClr val="F8F8F8"/>
                  </a:solidFill>
                  <a:latin typeface="微软雅黑" pitchFamily="34" charset="-122"/>
                  <a:ea typeface="微软雅黑" pitchFamily="34" charset="-122"/>
                </a:rPr>
                <a:t>请在这里输入你的标题内容</a:t>
              </a:r>
            </a:p>
          </p:txBody>
        </p:sp>
      </p:grpSp>
      <p:grpSp>
        <p:nvGrpSpPr>
          <p:cNvPr id="22" name="组合 21"/>
          <p:cNvGrpSpPr/>
          <p:nvPr/>
        </p:nvGrpSpPr>
        <p:grpSpPr>
          <a:xfrm>
            <a:off x="1487490" y="4637405"/>
            <a:ext cx="2085285" cy="1815233"/>
            <a:chOff x="1600200" y="4427438"/>
            <a:chExt cx="2308225" cy="1815653"/>
          </a:xfrm>
        </p:grpSpPr>
        <p:sp>
          <p:nvSpPr>
            <p:cNvPr id="23" name="Freeform 6"/>
            <p:cNvSpPr/>
            <p:nvPr/>
          </p:nvSpPr>
          <p:spPr bwMode="auto">
            <a:xfrm>
              <a:off x="1600200" y="4427438"/>
              <a:ext cx="2308225" cy="1815653"/>
            </a:xfrm>
            <a:custGeom>
              <a:avLst/>
              <a:gdLst>
                <a:gd name="T0" fmla="*/ 108 w 3245"/>
                <a:gd name="T1" fmla="*/ 0 h 2242"/>
                <a:gd name="T2" fmla="*/ 3137 w 3245"/>
                <a:gd name="T3" fmla="*/ 0 h 2242"/>
                <a:gd name="T4" fmla="*/ 3245 w 3245"/>
                <a:gd name="T5" fmla="*/ 109 h 2242"/>
                <a:gd name="T6" fmla="*/ 3245 w 3245"/>
                <a:gd name="T7" fmla="*/ 2133 h 2242"/>
                <a:gd name="T8" fmla="*/ 3137 w 3245"/>
                <a:gd name="T9" fmla="*/ 2242 h 2242"/>
                <a:gd name="T10" fmla="*/ 108 w 3245"/>
                <a:gd name="T11" fmla="*/ 2242 h 2242"/>
                <a:gd name="T12" fmla="*/ 0 w 3245"/>
                <a:gd name="T13" fmla="*/ 2133 h 2242"/>
                <a:gd name="T14" fmla="*/ 0 w 3245"/>
                <a:gd name="T15" fmla="*/ 109 h 2242"/>
                <a:gd name="T16" fmla="*/ 108 w 3245"/>
                <a:gd name="T17" fmla="*/ 0 h 2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4" h="2242">
                  <a:moveTo>
                    <a:pt x="108" y="0"/>
                  </a:moveTo>
                  <a:lnTo>
                    <a:pt x="3137" y="0"/>
                  </a:lnTo>
                  <a:cubicBezTo>
                    <a:pt x="3197" y="0"/>
                    <a:pt x="3245" y="49"/>
                    <a:pt x="3245" y="109"/>
                  </a:cubicBezTo>
                  <a:lnTo>
                    <a:pt x="3245" y="2133"/>
                  </a:lnTo>
                  <a:cubicBezTo>
                    <a:pt x="3245" y="2193"/>
                    <a:pt x="3197" y="2242"/>
                    <a:pt x="3137" y="2242"/>
                  </a:cubicBezTo>
                  <a:lnTo>
                    <a:pt x="108" y="2242"/>
                  </a:lnTo>
                  <a:cubicBezTo>
                    <a:pt x="49" y="2242"/>
                    <a:pt x="0" y="2193"/>
                    <a:pt x="0" y="2133"/>
                  </a:cubicBezTo>
                  <a:lnTo>
                    <a:pt x="0" y="109"/>
                  </a:lnTo>
                  <a:cubicBezTo>
                    <a:pt x="0" y="49"/>
                    <a:pt x="49" y="0"/>
                    <a:pt x="108" y="0"/>
                  </a:cubicBezTo>
                  <a:close/>
                </a:path>
              </a:pathLst>
            </a:custGeom>
            <a:solidFill>
              <a:schemeClr val="bg1">
                <a:lumMod val="85000"/>
              </a:schemeClr>
            </a:solidFill>
            <a:ln w="9" cap="flat">
              <a:noFill/>
              <a:prstDash val="solid"/>
              <a:miter lim="800000"/>
            </a:ln>
          </p:spPr>
          <p:txBody>
            <a:bodyPr vert="horz" wrap="square" lIns="91440" tIns="45720" rIns="91440" bIns="45720" numCol="1" anchor="t" anchorCtr="0" compatLnSpc="1">
              <a:prstTxWarp prst="textNoShape">
                <a:avLst/>
              </a:prstTxWarp>
            </a:bodyPr>
            <a:lstStyle/>
            <a:p>
              <a:endParaRPr lang="zh-CN" altLang="en-US" sz="1400">
                <a:solidFill>
                  <a:schemeClr val="tx1">
                    <a:lumMod val="50000"/>
                    <a:lumOff val="50000"/>
                  </a:schemeClr>
                </a:solidFill>
              </a:endParaRPr>
            </a:p>
          </p:txBody>
        </p:sp>
        <p:sp>
          <p:nvSpPr>
            <p:cNvPr id="24" name="Rectangle 11"/>
            <p:cNvSpPr>
              <a:spLocks noChangeArrowheads="1"/>
            </p:cNvSpPr>
            <p:nvPr/>
          </p:nvSpPr>
          <p:spPr bwMode="auto">
            <a:xfrm>
              <a:off x="1768475" y="4588534"/>
              <a:ext cx="2025651" cy="1365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74" tIns="36287" rIns="72574" bIns="36287">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itchFamily="2" charset="-122"/>
                  <a:cs typeface="+mn-cs"/>
                </a:defRPr>
              </a:lvl9pPr>
            </a:lstStyle>
            <a:p>
              <a:pPr algn="just"/>
              <a:r>
                <a:rPr lang="zh-CN" altLang="en-US" sz="1400">
                  <a:solidFill>
                    <a:schemeClr val="tx1">
                      <a:lumMod val="50000"/>
                      <a:lumOff val="50000"/>
                    </a:schemeClr>
                  </a:solidFill>
                  <a:latin typeface="微软雅黑" pitchFamily="34" charset="-122"/>
                  <a:ea typeface="微软雅黑" pitchFamily="34" charset="-122"/>
                </a:rPr>
                <a:t>       在这里添加你需要的文字内容，请根据自己要求更改。在这里添加你需要的文字内容，请根据自己要求更改。</a:t>
              </a:r>
            </a:p>
          </p:txBody>
        </p:sp>
      </p:grpSp>
      <p:grpSp>
        <p:nvGrpSpPr>
          <p:cNvPr id="25" name="组合 24"/>
          <p:cNvGrpSpPr/>
          <p:nvPr/>
        </p:nvGrpSpPr>
        <p:grpSpPr>
          <a:xfrm>
            <a:off x="3914521" y="4637405"/>
            <a:ext cx="2085285" cy="1815233"/>
            <a:chOff x="1600200" y="4427438"/>
            <a:chExt cx="2308225" cy="1815653"/>
          </a:xfrm>
        </p:grpSpPr>
        <p:sp>
          <p:nvSpPr>
            <p:cNvPr id="26" name="Freeform 6"/>
            <p:cNvSpPr/>
            <p:nvPr/>
          </p:nvSpPr>
          <p:spPr bwMode="auto">
            <a:xfrm>
              <a:off x="1600200" y="4427438"/>
              <a:ext cx="2308225" cy="1815653"/>
            </a:xfrm>
            <a:custGeom>
              <a:avLst/>
              <a:gdLst>
                <a:gd name="T0" fmla="*/ 108 w 3245"/>
                <a:gd name="T1" fmla="*/ 0 h 2242"/>
                <a:gd name="T2" fmla="*/ 3137 w 3245"/>
                <a:gd name="T3" fmla="*/ 0 h 2242"/>
                <a:gd name="T4" fmla="*/ 3245 w 3245"/>
                <a:gd name="T5" fmla="*/ 109 h 2242"/>
                <a:gd name="T6" fmla="*/ 3245 w 3245"/>
                <a:gd name="T7" fmla="*/ 2133 h 2242"/>
                <a:gd name="T8" fmla="*/ 3137 w 3245"/>
                <a:gd name="T9" fmla="*/ 2242 h 2242"/>
                <a:gd name="T10" fmla="*/ 108 w 3245"/>
                <a:gd name="T11" fmla="*/ 2242 h 2242"/>
                <a:gd name="T12" fmla="*/ 0 w 3245"/>
                <a:gd name="T13" fmla="*/ 2133 h 2242"/>
                <a:gd name="T14" fmla="*/ 0 w 3245"/>
                <a:gd name="T15" fmla="*/ 109 h 2242"/>
                <a:gd name="T16" fmla="*/ 108 w 3245"/>
                <a:gd name="T17" fmla="*/ 0 h 2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4" h="2242">
                  <a:moveTo>
                    <a:pt x="108" y="0"/>
                  </a:moveTo>
                  <a:lnTo>
                    <a:pt x="3137" y="0"/>
                  </a:lnTo>
                  <a:cubicBezTo>
                    <a:pt x="3197" y="0"/>
                    <a:pt x="3245" y="49"/>
                    <a:pt x="3245" y="109"/>
                  </a:cubicBezTo>
                  <a:lnTo>
                    <a:pt x="3245" y="2133"/>
                  </a:lnTo>
                  <a:cubicBezTo>
                    <a:pt x="3245" y="2193"/>
                    <a:pt x="3197" y="2242"/>
                    <a:pt x="3137" y="2242"/>
                  </a:cubicBezTo>
                  <a:lnTo>
                    <a:pt x="108" y="2242"/>
                  </a:lnTo>
                  <a:cubicBezTo>
                    <a:pt x="49" y="2242"/>
                    <a:pt x="0" y="2193"/>
                    <a:pt x="0" y="2133"/>
                  </a:cubicBezTo>
                  <a:lnTo>
                    <a:pt x="0" y="109"/>
                  </a:lnTo>
                  <a:cubicBezTo>
                    <a:pt x="0" y="49"/>
                    <a:pt x="49" y="0"/>
                    <a:pt x="108" y="0"/>
                  </a:cubicBezTo>
                  <a:close/>
                </a:path>
              </a:pathLst>
            </a:custGeom>
            <a:solidFill>
              <a:schemeClr val="bg1">
                <a:lumMod val="85000"/>
              </a:schemeClr>
            </a:solidFill>
            <a:ln w="9" cap="flat">
              <a:noFill/>
              <a:prstDash val="solid"/>
              <a:miter lim="800000"/>
            </a:ln>
          </p:spPr>
          <p:txBody>
            <a:bodyPr vert="horz" wrap="square" lIns="91440" tIns="45720" rIns="91440" bIns="45720" numCol="1" anchor="t" anchorCtr="0" compatLnSpc="1">
              <a:prstTxWarp prst="textNoShape">
                <a:avLst/>
              </a:prstTxWarp>
            </a:bodyPr>
            <a:lstStyle/>
            <a:p>
              <a:endParaRPr lang="zh-CN" altLang="en-US" sz="1400">
                <a:solidFill>
                  <a:schemeClr val="tx1">
                    <a:lumMod val="50000"/>
                    <a:lumOff val="50000"/>
                  </a:schemeClr>
                </a:solidFill>
              </a:endParaRPr>
            </a:p>
          </p:txBody>
        </p:sp>
        <p:sp>
          <p:nvSpPr>
            <p:cNvPr id="27" name="Rectangle 11"/>
            <p:cNvSpPr>
              <a:spLocks noChangeArrowheads="1"/>
            </p:cNvSpPr>
            <p:nvPr/>
          </p:nvSpPr>
          <p:spPr bwMode="auto">
            <a:xfrm>
              <a:off x="1768475" y="4588534"/>
              <a:ext cx="2025651" cy="1365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74" tIns="36287" rIns="72574" bIns="36287">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itchFamily="2" charset="-122"/>
                  <a:cs typeface="+mn-cs"/>
                </a:defRPr>
              </a:lvl9pPr>
            </a:lstStyle>
            <a:p>
              <a:pPr algn="just"/>
              <a:r>
                <a:rPr lang="zh-CN" altLang="en-US" sz="1400">
                  <a:solidFill>
                    <a:schemeClr val="tx1">
                      <a:lumMod val="50000"/>
                      <a:lumOff val="50000"/>
                    </a:schemeClr>
                  </a:solidFill>
                  <a:latin typeface="微软雅黑" pitchFamily="34" charset="-122"/>
                  <a:ea typeface="微软雅黑" pitchFamily="34" charset="-122"/>
                </a:rPr>
                <a:t>       在这里添加你需要的文字内容，请根据自己要求更改。在这里添加你需要的文字内容，请根据自己要求更改。</a:t>
              </a:r>
            </a:p>
          </p:txBody>
        </p:sp>
      </p:grpSp>
      <p:grpSp>
        <p:nvGrpSpPr>
          <p:cNvPr id="28" name="组合 27"/>
          <p:cNvGrpSpPr/>
          <p:nvPr/>
        </p:nvGrpSpPr>
        <p:grpSpPr>
          <a:xfrm>
            <a:off x="6302879" y="4637405"/>
            <a:ext cx="2085285" cy="1815233"/>
            <a:chOff x="1600200" y="4427438"/>
            <a:chExt cx="2308225" cy="1815653"/>
          </a:xfrm>
        </p:grpSpPr>
        <p:sp>
          <p:nvSpPr>
            <p:cNvPr id="29" name="Freeform 6"/>
            <p:cNvSpPr/>
            <p:nvPr/>
          </p:nvSpPr>
          <p:spPr bwMode="auto">
            <a:xfrm>
              <a:off x="1600200" y="4427438"/>
              <a:ext cx="2308225" cy="1815653"/>
            </a:xfrm>
            <a:custGeom>
              <a:avLst/>
              <a:gdLst>
                <a:gd name="T0" fmla="*/ 108 w 3245"/>
                <a:gd name="T1" fmla="*/ 0 h 2242"/>
                <a:gd name="T2" fmla="*/ 3137 w 3245"/>
                <a:gd name="T3" fmla="*/ 0 h 2242"/>
                <a:gd name="T4" fmla="*/ 3245 w 3245"/>
                <a:gd name="T5" fmla="*/ 109 h 2242"/>
                <a:gd name="T6" fmla="*/ 3245 w 3245"/>
                <a:gd name="T7" fmla="*/ 2133 h 2242"/>
                <a:gd name="T8" fmla="*/ 3137 w 3245"/>
                <a:gd name="T9" fmla="*/ 2242 h 2242"/>
                <a:gd name="T10" fmla="*/ 108 w 3245"/>
                <a:gd name="T11" fmla="*/ 2242 h 2242"/>
                <a:gd name="T12" fmla="*/ 0 w 3245"/>
                <a:gd name="T13" fmla="*/ 2133 h 2242"/>
                <a:gd name="T14" fmla="*/ 0 w 3245"/>
                <a:gd name="T15" fmla="*/ 109 h 2242"/>
                <a:gd name="T16" fmla="*/ 108 w 3245"/>
                <a:gd name="T17" fmla="*/ 0 h 2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4" h="2242">
                  <a:moveTo>
                    <a:pt x="108" y="0"/>
                  </a:moveTo>
                  <a:lnTo>
                    <a:pt x="3137" y="0"/>
                  </a:lnTo>
                  <a:cubicBezTo>
                    <a:pt x="3197" y="0"/>
                    <a:pt x="3245" y="49"/>
                    <a:pt x="3245" y="109"/>
                  </a:cubicBezTo>
                  <a:lnTo>
                    <a:pt x="3245" y="2133"/>
                  </a:lnTo>
                  <a:cubicBezTo>
                    <a:pt x="3245" y="2193"/>
                    <a:pt x="3197" y="2242"/>
                    <a:pt x="3137" y="2242"/>
                  </a:cubicBezTo>
                  <a:lnTo>
                    <a:pt x="108" y="2242"/>
                  </a:lnTo>
                  <a:cubicBezTo>
                    <a:pt x="49" y="2242"/>
                    <a:pt x="0" y="2193"/>
                    <a:pt x="0" y="2133"/>
                  </a:cubicBezTo>
                  <a:lnTo>
                    <a:pt x="0" y="109"/>
                  </a:lnTo>
                  <a:cubicBezTo>
                    <a:pt x="0" y="49"/>
                    <a:pt x="49" y="0"/>
                    <a:pt x="108" y="0"/>
                  </a:cubicBezTo>
                  <a:close/>
                </a:path>
              </a:pathLst>
            </a:custGeom>
            <a:solidFill>
              <a:schemeClr val="bg1">
                <a:lumMod val="85000"/>
              </a:schemeClr>
            </a:solidFill>
            <a:ln w="9" cap="flat">
              <a:noFill/>
              <a:prstDash val="solid"/>
              <a:miter lim="800000"/>
            </a:ln>
          </p:spPr>
          <p:txBody>
            <a:bodyPr vert="horz" wrap="square" lIns="91440" tIns="45720" rIns="91440" bIns="45720" numCol="1" anchor="t" anchorCtr="0" compatLnSpc="1">
              <a:prstTxWarp prst="textNoShape">
                <a:avLst/>
              </a:prstTxWarp>
            </a:bodyPr>
            <a:lstStyle/>
            <a:p>
              <a:endParaRPr lang="zh-CN" altLang="en-US" sz="1400">
                <a:solidFill>
                  <a:schemeClr val="tx1">
                    <a:lumMod val="50000"/>
                    <a:lumOff val="50000"/>
                  </a:schemeClr>
                </a:solidFill>
              </a:endParaRPr>
            </a:p>
          </p:txBody>
        </p:sp>
        <p:sp>
          <p:nvSpPr>
            <p:cNvPr id="30" name="Rectangle 11"/>
            <p:cNvSpPr>
              <a:spLocks noChangeArrowheads="1"/>
            </p:cNvSpPr>
            <p:nvPr/>
          </p:nvSpPr>
          <p:spPr bwMode="auto">
            <a:xfrm>
              <a:off x="1768475" y="4588534"/>
              <a:ext cx="2025651" cy="1365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74" tIns="36287" rIns="72574" bIns="36287">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itchFamily="2" charset="-122"/>
                  <a:cs typeface="+mn-cs"/>
                </a:defRPr>
              </a:lvl9pPr>
            </a:lstStyle>
            <a:p>
              <a:pPr algn="just"/>
              <a:r>
                <a:rPr lang="zh-CN" altLang="en-US" sz="1400">
                  <a:solidFill>
                    <a:schemeClr val="tx1">
                      <a:lumMod val="50000"/>
                      <a:lumOff val="50000"/>
                    </a:schemeClr>
                  </a:solidFill>
                  <a:latin typeface="微软雅黑" pitchFamily="34" charset="-122"/>
                  <a:ea typeface="微软雅黑" pitchFamily="34" charset="-122"/>
                </a:rPr>
                <a:t>       在这里添加你需要的文字内容，请根据自己要求更改。在这里添加你需要的文字内容，请根据自己要求更改。</a:t>
              </a:r>
            </a:p>
          </p:txBody>
        </p:sp>
      </p:grpSp>
      <p:grpSp>
        <p:nvGrpSpPr>
          <p:cNvPr id="31" name="组合 30"/>
          <p:cNvGrpSpPr/>
          <p:nvPr/>
        </p:nvGrpSpPr>
        <p:grpSpPr>
          <a:xfrm>
            <a:off x="8691237" y="4637405"/>
            <a:ext cx="2085285" cy="1815233"/>
            <a:chOff x="1600200" y="4427438"/>
            <a:chExt cx="2308225" cy="1815653"/>
          </a:xfrm>
        </p:grpSpPr>
        <p:sp>
          <p:nvSpPr>
            <p:cNvPr id="32" name="Freeform 6"/>
            <p:cNvSpPr/>
            <p:nvPr/>
          </p:nvSpPr>
          <p:spPr bwMode="auto">
            <a:xfrm>
              <a:off x="1600200" y="4427438"/>
              <a:ext cx="2308225" cy="1815653"/>
            </a:xfrm>
            <a:custGeom>
              <a:avLst/>
              <a:gdLst>
                <a:gd name="T0" fmla="*/ 108 w 3245"/>
                <a:gd name="T1" fmla="*/ 0 h 2242"/>
                <a:gd name="T2" fmla="*/ 3137 w 3245"/>
                <a:gd name="T3" fmla="*/ 0 h 2242"/>
                <a:gd name="T4" fmla="*/ 3245 w 3245"/>
                <a:gd name="T5" fmla="*/ 109 h 2242"/>
                <a:gd name="T6" fmla="*/ 3245 w 3245"/>
                <a:gd name="T7" fmla="*/ 2133 h 2242"/>
                <a:gd name="T8" fmla="*/ 3137 w 3245"/>
                <a:gd name="T9" fmla="*/ 2242 h 2242"/>
                <a:gd name="T10" fmla="*/ 108 w 3245"/>
                <a:gd name="T11" fmla="*/ 2242 h 2242"/>
                <a:gd name="T12" fmla="*/ 0 w 3245"/>
                <a:gd name="T13" fmla="*/ 2133 h 2242"/>
                <a:gd name="T14" fmla="*/ 0 w 3245"/>
                <a:gd name="T15" fmla="*/ 109 h 2242"/>
                <a:gd name="T16" fmla="*/ 108 w 3245"/>
                <a:gd name="T17" fmla="*/ 0 h 2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4" h="2242">
                  <a:moveTo>
                    <a:pt x="108" y="0"/>
                  </a:moveTo>
                  <a:lnTo>
                    <a:pt x="3137" y="0"/>
                  </a:lnTo>
                  <a:cubicBezTo>
                    <a:pt x="3197" y="0"/>
                    <a:pt x="3245" y="49"/>
                    <a:pt x="3245" y="109"/>
                  </a:cubicBezTo>
                  <a:lnTo>
                    <a:pt x="3245" y="2133"/>
                  </a:lnTo>
                  <a:cubicBezTo>
                    <a:pt x="3245" y="2193"/>
                    <a:pt x="3197" y="2242"/>
                    <a:pt x="3137" y="2242"/>
                  </a:cubicBezTo>
                  <a:lnTo>
                    <a:pt x="108" y="2242"/>
                  </a:lnTo>
                  <a:cubicBezTo>
                    <a:pt x="49" y="2242"/>
                    <a:pt x="0" y="2193"/>
                    <a:pt x="0" y="2133"/>
                  </a:cubicBezTo>
                  <a:lnTo>
                    <a:pt x="0" y="109"/>
                  </a:lnTo>
                  <a:cubicBezTo>
                    <a:pt x="0" y="49"/>
                    <a:pt x="49" y="0"/>
                    <a:pt x="108" y="0"/>
                  </a:cubicBezTo>
                  <a:close/>
                </a:path>
              </a:pathLst>
            </a:custGeom>
            <a:solidFill>
              <a:schemeClr val="bg1">
                <a:lumMod val="85000"/>
              </a:schemeClr>
            </a:solidFill>
            <a:ln w="9" cap="flat">
              <a:noFill/>
              <a:prstDash val="solid"/>
              <a:miter lim="800000"/>
            </a:ln>
          </p:spPr>
          <p:txBody>
            <a:bodyPr vert="horz" wrap="square" lIns="91440" tIns="45720" rIns="91440" bIns="45720" numCol="1" anchor="t" anchorCtr="0" compatLnSpc="1">
              <a:prstTxWarp prst="textNoShape">
                <a:avLst/>
              </a:prstTxWarp>
            </a:bodyPr>
            <a:lstStyle/>
            <a:p>
              <a:endParaRPr lang="zh-CN" altLang="en-US" sz="1400">
                <a:solidFill>
                  <a:schemeClr val="tx1">
                    <a:lumMod val="50000"/>
                    <a:lumOff val="50000"/>
                  </a:schemeClr>
                </a:solidFill>
              </a:endParaRPr>
            </a:p>
          </p:txBody>
        </p:sp>
        <p:sp>
          <p:nvSpPr>
            <p:cNvPr id="33" name="Rectangle 11"/>
            <p:cNvSpPr>
              <a:spLocks noChangeArrowheads="1"/>
            </p:cNvSpPr>
            <p:nvPr/>
          </p:nvSpPr>
          <p:spPr bwMode="auto">
            <a:xfrm>
              <a:off x="1768475" y="4588534"/>
              <a:ext cx="2025651" cy="1365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74" tIns="36287" rIns="72574" bIns="36287">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itchFamily="2" charset="-122"/>
                  <a:cs typeface="+mn-cs"/>
                </a:defRPr>
              </a:lvl9pPr>
            </a:lstStyle>
            <a:p>
              <a:pPr algn="just"/>
              <a:r>
                <a:rPr lang="zh-CN" altLang="en-US" sz="1400">
                  <a:solidFill>
                    <a:schemeClr val="tx1">
                      <a:lumMod val="50000"/>
                      <a:lumOff val="50000"/>
                    </a:schemeClr>
                  </a:solidFill>
                  <a:latin typeface="微软雅黑" pitchFamily="34" charset="-122"/>
                  <a:ea typeface="微软雅黑" pitchFamily="34" charset="-122"/>
                </a:rPr>
                <a:t>       在这里添加你需要的文字内容，请根据自己要求更改。在这里添加你需要的文字内容，请根据自己要求更改。</a:t>
              </a:r>
            </a:p>
          </p:txBody>
        </p:sp>
      </p:grpSp>
      <p:sp>
        <p:nvSpPr>
          <p:cNvPr id="34" name="标题 33"/>
          <p:cNvSpPr>
            <a:spLocks noGrp="1"/>
          </p:cNvSpPr>
          <p:nvPr>
            <p:ph type="title"/>
          </p:nvPr>
        </p:nvSpPr>
        <p:spPr/>
        <p:txBody>
          <a:bodyPr>
            <a:normAutofit fontScale="90000"/>
          </a:bodyPr>
          <a:lstStyle/>
          <a:p>
            <a:r>
              <a:rPr lang="zh-CN" altLang="en-US">
                <a:cs typeface="+mn-ea"/>
              </a:rPr>
              <a:t>单击此处添加标题</a:t>
            </a:r>
            <a:endParaRPr lang="zh-CN" altLang="en-US"/>
          </a:p>
        </p:txBody>
      </p:sp>
    </p:spTree>
    <p:extLst>
      <p:ext uri="{BB962C8B-B14F-4D97-AF65-F5344CB8AC3E}">
        <p14:creationId xmlns:p14="http://schemas.microsoft.com/office/powerpoint/2010/main" val="311066273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p15="http://schemas.microsoft.com/office/powerpoint/2012/main" xmlns="">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500"/>
                                        <p:tgtEl>
                                          <p:spTgt spid="2"/>
                                        </p:tgtEl>
                                      </p:cBhvr>
                                    </p:animEffect>
                                  </p:childTnLst>
                                </p:cTn>
                              </p:par>
                            </p:childTnLst>
                          </p:cTn>
                        </p:par>
                        <p:par>
                          <p:cTn id="14" fill="hold" nodeType="afterGroup">
                            <p:stCondLst>
                              <p:cond delay="1500"/>
                            </p:stCondLst>
                            <p:childTnLst>
                              <p:par>
                                <p:cTn id="15" presetID="53"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0" fill="hold" nodeType="withEffect">
                                  <p:stCondLst>
                                    <p:cond delay="20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0" fill="hold" nodeType="withEffect">
                                  <p:stCondLst>
                                    <p:cond delay="40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0" fill="hold" nodeType="withEffect">
                                  <p:stCondLst>
                                    <p:cond delay="60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par>
                          <p:cTn id="35" fill="hold" nodeType="afterGroup">
                            <p:stCondLst>
                              <p:cond delay="3200"/>
                            </p:stCondLst>
                            <p:childTnLst>
                              <p:par>
                                <p:cTn id="36" presetID="31"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300" fill="hold"/>
                                        <p:tgtEl>
                                          <p:spTgt spid="15"/>
                                        </p:tgtEl>
                                        <p:attrNameLst>
                                          <p:attrName>ppt_w</p:attrName>
                                        </p:attrNameLst>
                                      </p:cBhvr>
                                      <p:tavLst>
                                        <p:tav tm="0">
                                          <p:val>
                                            <p:fltVal val="0"/>
                                          </p:val>
                                        </p:tav>
                                        <p:tav tm="100000">
                                          <p:val>
                                            <p:strVal val="#ppt_w"/>
                                          </p:val>
                                        </p:tav>
                                      </p:tavLst>
                                    </p:anim>
                                    <p:anim calcmode="lin" valueType="num">
                                      <p:cBhvr>
                                        <p:cTn id="39" dur="300" fill="hold"/>
                                        <p:tgtEl>
                                          <p:spTgt spid="15"/>
                                        </p:tgtEl>
                                        <p:attrNameLst>
                                          <p:attrName>ppt_h</p:attrName>
                                        </p:attrNameLst>
                                      </p:cBhvr>
                                      <p:tavLst>
                                        <p:tav tm="0">
                                          <p:val>
                                            <p:fltVal val="0"/>
                                          </p:val>
                                        </p:tav>
                                        <p:tav tm="100000">
                                          <p:val>
                                            <p:strVal val="#ppt_h"/>
                                          </p:val>
                                        </p:tav>
                                      </p:tavLst>
                                    </p:anim>
                                    <p:anim calcmode="lin" valueType="num">
                                      <p:cBhvr>
                                        <p:cTn id="40" dur="300" fill="hold"/>
                                        <p:tgtEl>
                                          <p:spTgt spid="15"/>
                                        </p:tgtEl>
                                        <p:attrNameLst>
                                          <p:attrName>style.rotation</p:attrName>
                                        </p:attrNameLst>
                                      </p:cBhvr>
                                      <p:tavLst>
                                        <p:tav tm="0">
                                          <p:val>
                                            <p:fltVal val="90"/>
                                          </p:val>
                                        </p:tav>
                                        <p:tav tm="100000">
                                          <p:val>
                                            <p:fltVal val="0"/>
                                          </p:val>
                                        </p:tav>
                                      </p:tavLst>
                                    </p:anim>
                                    <p:animEffect transition="in" filter="fade">
                                      <p:cBhvr>
                                        <p:cTn id="41" dur="300"/>
                                        <p:tgtEl>
                                          <p:spTgt spid="15"/>
                                        </p:tgtEl>
                                      </p:cBhvr>
                                    </p:animEffect>
                                  </p:childTnLst>
                                </p:cTn>
                              </p:par>
                            </p:childTnLst>
                          </p:cTn>
                        </p:par>
                        <p:par>
                          <p:cTn id="42" fill="hold" nodeType="afterGroup">
                            <p:stCondLst>
                              <p:cond delay="3500"/>
                            </p:stCondLst>
                            <p:childTnLst>
                              <p:par>
                                <p:cTn id="43" presetID="22" presetClass="entr" presetSubtype="1"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up)">
                                      <p:cBhvr>
                                        <p:cTn id="45" dur="500"/>
                                        <p:tgtEl>
                                          <p:spTgt spid="22"/>
                                        </p:tgtEl>
                                      </p:cBhvr>
                                    </p:animEffect>
                                  </p:childTnLst>
                                </p:cTn>
                              </p:par>
                            </p:childTnLst>
                          </p:cTn>
                        </p:par>
                        <p:par>
                          <p:cTn id="46" fill="hold" nodeType="afterGroup">
                            <p:stCondLst>
                              <p:cond delay="4000"/>
                            </p:stCondLst>
                            <p:childTnLst>
                              <p:par>
                                <p:cTn id="47" presetID="31"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300" fill="hold"/>
                                        <p:tgtEl>
                                          <p:spTgt spid="16"/>
                                        </p:tgtEl>
                                        <p:attrNameLst>
                                          <p:attrName>ppt_w</p:attrName>
                                        </p:attrNameLst>
                                      </p:cBhvr>
                                      <p:tavLst>
                                        <p:tav tm="0">
                                          <p:val>
                                            <p:fltVal val="0"/>
                                          </p:val>
                                        </p:tav>
                                        <p:tav tm="100000">
                                          <p:val>
                                            <p:strVal val="#ppt_w"/>
                                          </p:val>
                                        </p:tav>
                                      </p:tavLst>
                                    </p:anim>
                                    <p:anim calcmode="lin" valueType="num">
                                      <p:cBhvr>
                                        <p:cTn id="50" dur="300" fill="hold"/>
                                        <p:tgtEl>
                                          <p:spTgt spid="16"/>
                                        </p:tgtEl>
                                        <p:attrNameLst>
                                          <p:attrName>ppt_h</p:attrName>
                                        </p:attrNameLst>
                                      </p:cBhvr>
                                      <p:tavLst>
                                        <p:tav tm="0">
                                          <p:val>
                                            <p:fltVal val="0"/>
                                          </p:val>
                                        </p:tav>
                                        <p:tav tm="100000">
                                          <p:val>
                                            <p:strVal val="#ppt_h"/>
                                          </p:val>
                                        </p:tav>
                                      </p:tavLst>
                                    </p:anim>
                                    <p:anim calcmode="lin" valueType="num">
                                      <p:cBhvr>
                                        <p:cTn id="51" dur="300" fill="hold"/>
                                        <p:tgtEl>
                                          <p:spTgt spid="16"/>
                                        </p:tgtEl>
                                        <p:attrNameLst>
                                          <p:attrName>style.rotation</p:attrName>
                                        </p:attrNameLst>
                                      </p:cBhvr>
                                      <p:tavLst>
                                        <p:tav tm="0">
                                          <p:val>
                                            <p:fltVal val="90"/>
                                          </p:val>
                                        </p:tav>
                                        <p:tav tm="100000">
                                          <p:val>
                                            <p:fltVal val="0"/>
                                          </p:val>
                                        </p:tav>
                                      </p:tavLst>
                                    </p:anim>
                                    <p:animEffect transition="in" filter="fade">
                                      <p:cBhvr>
                                        <p:cTn id="52" dur="300"/>
                                        <p:tgtEl>
                                          <p:spTgt spid="16"/>
                                        </p:tgtEl>
                                      </p:cBhvr>
                                    </p:animEffect>
                                  </p:childTnLst>
                                </p:cTn>
                              </p:par>
                            </p:childTnLst>
                          </p:cTn>
                        </p:par>
                        <p:par>
                          <p:cTn id="53" fill="hold" nodeType="afterGroup">
                            <p:stCondLst>
                              <p:cond delay="4300"/>
                            </p:stCondLst>
                            <p:childTnLst>
                              <p:par>
                                <p:cTn id="54" presetID="22" presetClass="entr" presetSubtype="1" fill="hold"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up)">
                                      <p:cBhvr>
                                        <p:cTn id="56" dur="500"/>
                                        <p:tgtEl>
                                          <p:spTgt spid="25"/>
                                        </p:tgtEl>
                                      </p:cBhvr>
                                    </p:animEffect>
                                  </p:childTnLst>
                                </p:cTn>
                              </p:par>
                            </p:childTnLst>
                          </p:cTn>
                        </p:par>
                        <p:par>
                          <p:cTn id="57" fill="hold" nodeType="afterGroup">
                            <p:stCondLst>
                              <p:cond delay="4800"/>
                            </p:stCondLst>
                            <p:childTnLst>
                              <p:par>
                                <p:cTn id="58" presetID="31" presetClass="entr" presetSubtype="0"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p:cTn id="60" dur="300" fill="hold"/>
                                        <p:tgtEl>
                                          <p:spTgt spid="17"/>
                                        </p:tgtEl>
                                        <p:attrNameLst>
                                          <p:attrName>ppt_w</p:attrName>
                                        </p:attrNameLst>
                                      </p:cBhvr>
                                      <p:tavLst>
                                        <p:tav tm="0">
                                          <p:val>
                                            <p:fltVal val="0"/>
                                          </p:val>
                                        </p:tav>
                                        <p:tav tm="100000">
                                          <p:val>
                                            <p:strVal val="#ppt_w"/>
                                          </p:val>
                                        </p:tav>
                                      </p:tavLst>
                                    </p:anim>
                                    <p:anim calcmode="lin" valueType="num">
                                      <p:cBhvr>
                                        <p:cTn id="61" dur="300" fill="hold"/>
                                        <p:tgtEl>
                                          <p:spTgt spid="17"/>
                                        </p:tgtEl>
                                        <p:attrNameLst>
                                          <p:attrName>ppt_h</p:attrName>
                                        </p:attrNameLst>
                                      </p:cBhvr>
                                      <p:tavLst>
                                        <p:tav tm="0">
                                          <p:val>
                                            <p:fltVal val="0"/>
                                          </p:val>
                                        </p:tav>
                                        <p:tav tm="100000">
                                          <p:val>
                                            <p:strVal val="#ppt_h"/>
                                          </p:val>
                                        </p:tav>
                                      </p:tavLst>
                                    </p:anim>
                                    <p:anim calcmode="lin" valueType="num">
                                      <p:cBhvr>
                                        <p:cTn id="62" dur="300" fill="hold"/>
                                        <p:tgtEl>
                                          <p:spTgt spid="17"/>
                                        </p:tgtEl>
                                        <p:attrNameLst>
                                          <p:attrName>style.rotation</p:attrName>
                                        </p:attrNameLst>
                                      </p:cBhvr>
                                      <p:tavLst>
                                        <p:tav tm="0">
                                          <p:val>
                                            <p:fltVal val="90"/>
                                          </p:val>
                                        </p:tav>
                                        <p:tav tm="100000">
                                          <p:val>
                                            <p:fltVal val="0"/>
                                          </p:val>
                                        </p:tav>
                                      </p:tavLst>
                                    </p:anim>
                                    <p:animEffect transition="in" filter="fade">
                                      <p:cBhvr>
                                        <p:cTn id="63" dur="300"/>
                                        <p:tgtEl>
                                          <p:spTgt spid="17"/>
                                        </p:tgtEl>
                                      </p:cBhvr>
                                    </p:animEffect>
                                  </p:childTnLst>
                                </p:cTn>
                              </p:par>
                            </p:childTnLst>
                          </p:cTn>
                        </p:par>
                        <p:par>
                          <p:cTn id="64" fill="hold" nodeType="afterGroup">
                            <p:stCondLst>
                              <p:cond delay="5100"/>
                            </p:stCondLst>
                            <p:childTnLst>
                              <p:par>
                                <p:cTn id="65" presetID="22" presetClass="entr" presetSubtype="1" fill="hold"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up)">
                                      <p:cBhvr>
                                        <p:cTn id="67" dur="500"/>
                                        <p:tgtEl>
                                          <p:spTgt spid="28"/>
                                        </p:tgtEl>
                                      </p:cBhvr>
                                    </p:animEffect>
                                  </p:childTnLst>
                                </p:cTn>
                              </p:par>
                            </p:childTnLst>
                          </p:cTn>
                        </p:par>
                        <p:par>
                          <p:cTn id="68" fill="hold" nodeType="afterGroup">
                            <p:stCondLst>
                              <p:cond delay="5600"/>
                            </p:stCondLst>
                            <p:childTnLst>
                              <p:par>
                                <p:cTn id="69" presetID="31"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300" fill="hold"/>
                                        <p:tgtEl>
                                          <p:spTgt spid="18"/>
                                        </p:tgtEl>
                                        <p:attrNameLst>
                                          <p:attrName>ppt_w</p:attrName>
                                        </p:attrNameLst>
                                      </p:cBhvr>
                                      <p:tavLst>
                                        <p:tav tm="0">
                                          <p:val>
                                            <p:fltVal val="0"/>
                                          </p:val>
                                        </p:tav>
                                        <p:tav tm="100000">
                                          <p:val>
                                            <p:strVal val="#ppt_w"/>
                                          </p:val>
                                        </p:tav>
                                      </p:tavLst>
                                    </p:anim>
                                    <p:anim calcmode="lin" valueType="num">
                                      <p:cBhvr>
                                        <p:cTn id="72" dur="300" fill="hold"/>
                                        <p:tgtEl>
                                          <p:spTgt spid="18"/>
                                        </p:tgtEl>
                                        <p:attrNameLst>
                                          <p:attrName>ppt_h</p:attrName>
                                        </p:attrNameLst>
                                      </p:cBhvr>
                                      <p:tavLst>
                                        <p:tav tm="0">
                                          <p:val>
                                            <p:fltVal val="0"/>
                                          </p:val>
                                        </p:tav>
                                        <p:tav tm="100000">
                                          <p:val>
                                            <p:strVal val="#ppt_h"/>
                                          </p:val>
                                        </p:tav>
                                      </p:tavLst>
                                    </p:anim>
                                    <p:anim calcmode="lin" valueType="num">
                                      <p:cBhvr>
                                        <p:cTn id="73" dur="300" fill="hold"/>
                                        <p:tgtEl>
                                          <p:spTgt spid="18"/>
                                        </p:tgtEl>
                                        <p:attrNameLst>
                                          <p:attrName>style.rotation</p:attrName>
                                        </p:attrNameLst>
                                      </p:cBhvr>
                                      <p:tavLst>
                                        <p:tav tm="0">
                                          <p:val>
                                            <p:fltVal val="90"/>
                                          </p:val>
                                        </p:tav>
                                        <p:tav tm="100000">
                                          <p:val>
                                            <p:fltVal val="0"/>
                                          </p:val>
                                        </p:tav>
                                      </p:tavLst>
                                    </p:anim>
                                    <p:animEffect transition="in" filter="fade">
                                      <p:cBhvr>
                                        <p:cTn id="74" dur="300"/>
                                        <p:tgtEl>
                                          <p:spTgt spid="18"/>
                                        </p:tgtEl>
                                      </p:cBhvr>
                                    </p:animEffect>
                                  </p:childTnLst>
                                </p:cTn>
                              </p:par>
                            </p:childTnLst>
                          </p:cTn>
                        </p:par>
                        <p:par>
                          <p:cTn id="75" fill="hold" nodeType="afterGroup">
                            <p:stCondLst>
                              <p:cond delay="5900"/>
                            </p:stCondLst>
                            <p:childTnLst>
                              <p:par>
                                <p:cTn id="76" presetID="22" presetClass="entr" presetSubtype="1"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wipe(up)">
                                      <p:cBhvr>
                                        <p:cTn id="7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16" grpId="0"/>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035440" y="5296591"/>
            <a:ext cx="10121124" cy="615553"/>
          </a:xfrm>
          <a:prstGeom prst="rect">
            <a:avLst/>
          </a:prstGeom>
          <a:noFill/>
        </p:spPr>
        <p:txBody>
          <a:bodyPr wrap="square" lIns="0" tIns="0" rIns="0" bIns="0" rtlCol="0">
            <a:spAutoFit/>
          </a:bodyPr>
          <a:lstStyle/>
          <a:p>
            <a:pPr algn="ctr"/>
            <a:r>
              <a:rPr lang="zh-CN" altLang="en-US" sz="130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a:solidFill>
                  <a:schemeClr val="tx1">
                    <a:lumMod val="50000"/>
                    <a:lumOff val="50000"/>
                  </a:schemeClr>
                </a:solidFill>
                <a:latin typeface="+mn-ea"/>
              </a:rPr>
              <a:t>200</a:t>
            </a:r>
            <a:r>
              <a:rPr lang="zh-CN" altLang="en-US" sz="1300">
                <a:solidFill>
                  <a:schemeClr val="tx1">
                    <a:lumMod val="50000"/>
                    <a:lumOff val="50000"/>
                  </a:schemeClr>
                </a:solidFill>
                <a:latin typeface="+mn-ea"/>
              </a:rPr>
              <a:t>字以内，据统计每页幻灯片的最好控制在</a:t>
            </a:r>
            <a:r>
              <a:rPr lang="en-US" altLang="zh-CN" sz="1300">
                <a:solidFill>
                  <a:schemeClr val="tx1">
                    <a:lumMod val="50000"/>
                    <a:lumOff val="50000"/>
                  </a:schemeClr>
                </a:solidFill>
                <a:latin typeface="+mn-ea"/>
              </a:rPr>
              <a:t>5</a:t>
            </a:r>
            <a:r>
              <a:rPr lang="zh-CN" altLang="en-US" sz="130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a:solidFill>
                  <a:schemeClr val="tx1">
                    <a:lumMod val="50000"/>
                    <a:lumOff val="50000"/>
                  </a:schemeClr>
                </a:solidFill>
                <a:latin typeface="+mn-ea"/>
              </a:rPr>
              <a:t>200</a:t>
            </a:r>
            <a:r>
              <a:rPr lang="zh-CN" altLang="en-US" sz="1300">
                <a:solidFill>
                  <a:schemeClr val="tx1">
                    <a:lumMod val="50000"/>
                    <a:lumOff val="50000"/>
                  </a:schemeClr>
                </a:solidFill>
                <a:latin typeface="+mn-ea"/>
              </a:rPr>
              <a:t>字以内，据统计每页幻灯片的最好控制在</a:t>
            </a:r>
            <a:r>
              <a:rPr lang="en-US" altLang="zh-CN" sz="1300">
                <a:solidFill>
                  <a:schemeClr val="tx1">
                    <a:lumMod val="50000"/>
                    <a:lumOff val="50000"/>
                  </a:schemeClr>
                </a:solidFill>
                <a:latin typeface="+mn-ea"/>
              </a:rPr>
              <a:t>5</a:t>
            </a:r>
            <a:r>
              <a:rPr lang="zh-CN" altLang="en-US" sz="1300">
                <a:solidFill>
                  <a:schemeClr val="tx1">
                    <a:lumMod val="50000"/>
                    <a:lumOff val="50000"/>
                  </a:schemeClr>
                </a:solidFill>
                <a:latin typeface="+mn-ea"/>
              </a:rPr>
              <a:t>分钟之内。</a:t>
            </a:r>
          </a:p>
        </p:txBody>
      </p:sp>
      <p:cxnSp>
        <p:nvCxnSpPr>
          <p:cNvPr id="28" name="Straight Connector 27"/>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1052643" y="2208585"/>
            <a:ext cx="1642001" cy="2142129"/>
            <a:chOff x="788988" y="1656437"/>
            <a:chExt cx="1231661" cy="1606597"/>
          </a:xfrm>
        </p:grpSpPr>
        <p:grpSp>
          <p:nvGrpSpPr>
            <p:cNvPr id="37" name="Group 36"/>
            <p:cNvGrpSpPr/>
            <p:nvPr/>
          </p:nvGrpSpPr>
          <p:grpSpPr>
            <a:xfrm>
              <a:off x="788988" y="1656437"/>
              <a:ext cx="1231661" cy="1606597"/>
              <a:chOff x="563421" y="1153347"/>
              <a:chExt cx="1501544" cy="1958638"/>
            </a:xfrm>
          </p:grpSpPr>
          <p:sp>
            <p:nvSpPr>
              <p:cNvPr id="26" name="Flowchart: Off-page Connector 25"/>
              <p:cNvSpPr/>
              <p:nvPr/>
            </p:nvSpPr>
            <p:spPr>
              <a:xfrm>
                <a:off x="563421" y="1153347"/>
                <a:ext cx="1501544" cy="1958638"/>
              </a:xfrm>
              <a:prstGeom prst="flowChartOffpageConnector">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n-ea"/>
                </a:endParaRPr>
              </a:p>
            </p:txBody>
          </p:sp>
          <p:sp>
            <p:nvSpPr>
              <p:cNvPr id="7" name="TextBox 6"/>
              <p:cNvSpPr txBox="1"/>
              <p:nvPr/>
            </p:nvSpPr>
            <p:spPr>
              <a:xfrm>
                <a:off x="984899" y="2339455"/>
                <a:ext cx="658584" cy="450261"/>
              </a:xfrm>
              <a:prstGeom prst="rect">
                <a:avLst/>
              </a:prstGeom>
              <a:noFill/>
              <a:ln>
                <a:noFill/>
              </a:ln>
            </p:spPr>
            <p:txBody>
              <a:bodyPr wrap="none" lIns="0" tIns="0" rIns="0" bIns="0" rtlCol="0" anchor="ctr">
                <a:spAutoFit/>
              </a:bodyPr>
              <a:lstStyle/>
              <a:p>
                <a:pPr algn="ctr"/>
                <a:r>
                  <a:rPr lang="zh-CN" altLang="en-US" sz="1600" b="1">
                    <a:solidFill>
                      <a:schemeClr val="bg1"/>
                    </a:solidFill>
                    <a:latin typeface="+mn-ea"/>
                  </a:rPr>
                  <a:t>雇佣</a:t>
                </a:r>
                <a:endParaRPr lang="en-US" sz="1600" b="1">
                  <a:solidFill>
                    <a:schemeClr val="bg1"/>
                  </a:solidFill>
                  <a:latin typeface="+mn-ea"/>
                </a:endParaRPr>
              </a:p>
              <a:p>
                <a:pPr algn="ctr"/>
                <a:r>
                  <a:rPr lang="en-US" sz="1600" b="1">
                    <a:solidFill>
                      <a:schemeClr val="bg1"/>
                    </a:solidFill>
                    <a:latin typeface="+mn-ea"/>
                  </a:rPr>
                  <a:t> &amp; </a:t>
                </a:r>
                <a:r>
                  <a:rPr lang="zh-CN" altLang="en-US" sz="1600" b="1">
                    <a:solidFill>
                      <a:schemeClr val="bg1"/>
                    </a:solidFill>
                    <a:latin typeface="+mn-ea"/>
                  </a:rPr>
                  <a:t>技能</a:t>
                </a:r>
                <a:endParaRPr lang="en-US" sz="1600" b="1">
                  <a:solidFill>
                    <a:schemeClr val="bg1"/>
                  </a:solidFill>
                  <a:latin typeface="+mn-ea"/>
                </a:endParaRPr>
              </a:p>
            </p:txBody>
          </p:sp>
          <p:sp>
            <p:nvSpPr>
              <p:cNvPr id="25" name="Oval 24"/>
              <p:cNvSpPr/>
              <p:nvPr/>
            </p:nvSpPr>
            <p:spPr>
              <a:xfrm>
                <a:off x="836404" y="1286006"/>
                <a:ext cx="955578" cy="9555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a:solidFill>
                    <a:schemeClr val="tx2">
                      <a:lumMod val="75000"/>
                    </a:schemeClr>
                  </a:solidFill>
                  <a:latin typeface="+mn-ea"/>
                </a:endParaRPr>
              </a:p>
            </p:txBody>
          </p:sp>
        </p:grpSp>
        <p:sp>
          <p:nvSpPr>
            <p:cNvPr id="30" name="Freeform 143"/>
            <p:cNvSpPr>
              <a:spLocks noEditPoints="1"/>
            </p:cNvSpPr>
            <p:nvPr/>
          </p:nvSpPr>
          <p:spPr bwMode="auto">
            <a:xfrm>
              <a:off x="1223842" y="1969523"/>
              <a:ext cx="361950" cy="333375"/>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mn-ea"/>
              </a:endParaRPr>
            </a:p>
          </p:txBody>
        </p:sp>
      </p:grpSp>
      <p:grpSp>
        <p:nvGrpSpPr>
          <p:cNvPr id="5" name="组合 4"/>
          <p:cNvGrpSpPr/>
          <p:nvPr/>
        </p:nvGrpSpPr>
        <p:grpSpPr>
          <a:xfrm>
            <a:off x="5268654" y="2208585"/>
            <a:ext cx="1642001" cy="2142129"/>
            <a:chOff x="3951408" y="1656437"/>
            <a:chExt cx="1231661" cy="1606597"/>
          </a:xfrm>
        </p:grpSpPr>
        <p:grpSp>
          <p:nvGrpSpPr>
            <p:cNvPr id="67" name="Group 66"/>
            <p:cNvGrpSpPr/>
            <p:nvPr/>
          </p:nvGrpSpPr>
          <p:grpSpPr>
            <a:xfrm>
              <a:off x="3951408" y="1656437"/>
              <a:ext cx="1231661" cy="1606597"/>
              <a:chOff x="563421" y="1153347"/>
              <a:chExt cx="1501544" cy="1958638"/>
            </a:xfrm>
            <a:effectLst/>
          </p:grpSpPr>
          <p:sp>
            <p:nvSpPr>
              <p:cNvPr id="68" name="Flowchart: Off-page Connector 67"/>
              <p:cNvSpPr/>
              <p:nvPr/>
            </p:nvSpPr>
            <p:spPr>
              <a:xfrm>
                <a:off x="563421" y="1153347"/>
                <a:ext cx="1501544" cy="1958638"/>
              </a:xfrm>
              <a:prstGeom prst="flowChartOffpageConnector">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n-ea"/>
                </a:endParaRPr>
              </a:p>
            </p:txBody>
          </p:sp>
          <p:sp>
            <p:nvSpPr>
              <p:cNvPr id="69" name="TextBox 68"/>
              <p:cNvSpPr txBox="1"/>
              <p:nvPr/>
            </p:nvSpPr>
            <p:spPr>
              <a:xfrm>
                <a:off x="938975" y="2339455"/>
                <a:ext cx="750434" cy="450261"/>
              </a:xfrm>
              <a:prstGeom prst="rect">
                <a:avLst/>
              </a:prstGeom>
              <a:noFill/>
            </p:spPr>
            <p:txBody>
              <a:bodyPr wrap="none" lIns="0" tIns="0" rIns="0" bIns="0" rtlCol="0" anchor="ctr">
                <a:spAutoFit/>
              </a:bodyPr>
              <a:lstStyle/>
              <a:p>
                <a:pPr algn="ctr"/>
                <a:r>
                  <a:rPr lang="zh-CN" altLang="en-US" sz="1600" b="1">
                    <a:solidFill>
                      <a:schemeClr val="bg1"/>
                    </a:solidFill>
                    <a:latin typeface="+mn-ea"/>
                  </a:rPr>
                  <a:t>外包</a:t>
                </a:r>
                <a:endParaRPr lang="en-US" sz="1600" b="1">
                  <a:solidFill>
                    <a:schemeClr val="bg1"/>
                  </a:solidFill>
                  <a:latin typeface="+mn-ea"/>
                </a:endParaRPr>
              </a:p>
              <a:p>
                <a:pPr algn="ctr"/>
                <a:r>
                  <a:rPr lang="zh-CN" altLang="en-US" sz="1600" b="1">
                    <a:solidFill>
                      <a:schemeClr val="bg1"/>
                    </a:solidFill>
                    <a:latin typeface="+mn-ea"/>
                  </a:rPr>
                  <a:t>合作流程</a:t>
                </a:r>
                <a:endParaRPr lang="en-US" sz="1600" b="1">
                  <a:solidFill>
                    <a:schemeClr val="bg1"/>
                  </a:solidFill>
                  <a:latin typeface="+mn-ea"/>
                </a:endParaRPr>
              </a:p>
            </p:txBody>
          </p:sp>
          <p:sp>
            <p:nvSpPr>
              <p:cNvPr id="70" name="Oval 69"/>
              <p:cNvSpPr/>
              <p:nvPr/>
            </p:nvSpPr>
            <p:spPr>
              <a:xfrm>
                <a:off x="836404" y="1286006"/>
                <a:ext cx="955578" cy="9555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a:solidFill>
                    <a:schemeClr val="accent1"/>
                  </a:solidFill>
                  <a:latin typeface="+mn-ea"/>
                </a:endParaRPr>
              </a:p>
            </p:txBody>
          </p:sp>
        </p:grpSp>
        <p:sp>
          <p:nvSpPr>
            <p:cNvPr id="31" name="Freeform 144"/>
            <p:cNvSpPr/>
            <p:nvPr/>
          </p:nvSpPr>
          <p:spPr bwMode="auto">
            <a:xfrm>
              <a:off x="4412455" y="1968728"/>
              <a:ext cx="309563" cy="334963"/>
            </a:xfrm>
            <a:custGeom>
              <a:avLst/>
              <a:gdLst>
                <a:gd name="T0" fmla="*/ 126 w 134"/>
                <a:gd name="T1" fmla="*/ 100 h 145"/>
                <a:gd name="T2" fmla="*/ 83 w 134"/>
                <a:gd name="T3" fmla="*/ 88 h 145"/>
                <a:gd name="T4" fmla="*/ 85 w 134"/>
                <a:gd name="T5" fmla="*/ 77 h 145"/>
                <a:gd name="T6" fmla="*/ 91 w 134"/>
                <a:gd name="T7" fmla="*/ 69 h 145"/>
                <a:gd name="T8" fmla="*/ 92 w 134"/>
                <a:gd name="T9" fmla="*/ 60 h 145"/>
                <a:gd name="T10" fmla="*/ 94 w 134"/>
                <a:gd name="T11" fmla="*/ 60 h 145"/>
                <a:gd name="T12" fmla="*/ 97 w 134"/>
                <a:gd name="T13" fmla="*/ 58 h 145"/>
                <a:gd name="T14" fmla="*/ 98 w 134"/>
                <a:gd name="T15" fmla="*/ 43 h 145"/>
                <a:gd name="T16" fmla="*/ 96 w 134"/>
                <a:gd name="T17" fmla="*/ 40 h 145"/>
                <a:gd name="T18" fmla="*/ 94 w 134"/>
                <a:gd name="T19" fmla="*/ 40 h 145"/>
                <a:gd name="T20" fmla="*/ 95 w 134"/>
                <a:gd name="T21" fmla="*/ 32 h 145"/>
                <a:gd name="T22" fmla="*/ 90 w 134"/>
                <a:gd name="T23" fmla="*/ 10 h 145"/>
                <a:gd name="T24" fmla="*/ 44 w 134"/>
                <a:gd name="T25" fmla="*/ 10 h 145"/>
                <a:gd name="T26" fmla="*/ 39 w 134"/>
                <a:gd name="T27" fmla="*/ 32 h 145"/>
                <a:gd name="T28" fmla="*/ 40 w 134"/>
                <a:gd name="T29" fmla="*/ 40 h 145"/>
                <a:gd name="T30" fmla="*/ 38 w 134"/>
                <a:gd name="T31" fmla="*/ 40 h 145"/>
                <a:gd name="T32" fmla="*/ 35 w 134"/>
                <a:gd name="T33" fmla="*/ 43 h 145"/>
                <a:gd name="T34" fmla="*/ 37 w 134"/>
                <a:gd name="T35" fmla="*/ 58 h 145"/>
                <a:gd name="T36" fmla="*/ 40 w 134"/>
                <a:gd name="T37" fmla="*/ 60 h 145"/>
                <a:gd name="T38" fmla="*/ 42 w 134"/>
                <a:gd name="T39" fmla="*/ 60 h 145"/>
                <a:gd name="T40" fmla="*/ 43 w 134"/>
                <a:gd name="T41" fmla="*/ 69 h 145"/>
                <a:gd name="T42" fmla="*/ 49 w 134"/>
                <a:gd name="T43" fmla="*/ 77 h 145"/>
                <a:gd name="T44" fmla="*/ 50 w 134"/>
                <a:gd name="T45" fmla="*/ 88 h 145"/>
                <a:gd name="T46" fmla="*/ 8 w 134"/>
                <a:gd name="T47" fmla="*/ 100 h 145"/>
                <a:gd name="T48" fmla="*/ 1 w 134"/>
                <a:gd name="T49" fmla="*/ 113 h 145"/>
                <a:gd name="T50" fmla="*/ 2 w 134"/>
                <a:gd name="T51" fmla="*/ 129 h 145"/>
                <a:gd name="T52" fmla="*/ 11 w 134"/>
                <a:gd name="T53" fmla="*/ 139 h 145"/>
                <a:gd name="T54" fmla="*/ 123 w 134"/>
                <a:gd name="T55" fmla="*/ 139 h 145"/>
                <a:gd name="T56" fmla="*/ 132 w 134"/>
                <a:gd name="T57" fmla="*/ 129 h 145"/>
                <a:gd name="T58" fmla="*/ 133 w 134"/>
                <a:gd name="T59" fmla="*/ 113 h 145"/>
                <a:gd name="T60" fmla="*/ 126 w 134"/>
                <a:gd name="T61" fmla="*/ 10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4" h="145">
                  <a:moveTo>
                    <a:pt x="126" y="100"/>
                  </a:moveTo>
                  <a:cubicBezTo>
                    <a:pt x="113" y="93"/>
                    <a:pt x="98" y="89"/>
                    <a:pt x="83" y="88"/>
                  </a:cubicBezTo>
                  <a:cubicBezTo>
                    <a:pt x="84" y="84"/>
                    <a:pt x="84" y="81"/>
                    <a:pt x="85" y="77"/>
                  </a:cubicBezTo>
                  <a:cubicBezTo>
                    <a:pt x="88" y="75"/>
                    <a:pt x="91" y="72"/>
                    <a:pt x="91" y="69"/>
                  </a:cubicBezTo>
                  <a:cubicBezTo>
                    <a:pt x="91" y="66"/>
                    <a:pt x="92" y="63"/>
                    <a:pt x="92" y="60"/>
                  </a:cubicBezTo>
                  <a:cubicBezTo>
                    <a:pt x="92" y="60"/>
                    <a:pt x="93" y="60"/>
                    <a:pt x="94" y="60"/>
                  </a:cubicBezTo>
                  <a:cubicBezTo>
                    <a:pt x="95" y="61"/>
                    <a:pt x="97" y="59"/>
                    <a:pt x="97" y="58"/>
                  </a:cubicBezTo>
                  <a:cubicBezTo>
                    <a:pt x="98" y="43"/>
                    <a:pt x="98" y="43"/>
                    <a:pt x="98" y="43"/>
                  </a:cubicBezTo>
                  <a:cubicBezTo>
                    <a:pt x="98" y="41"/>
                    <a:pt x="97" y="40"/>
                    <a:pt x="96" y="40"/>
                  </a:cubicBezTo>
                  <a:cubicBezTo>
                    <a:pt x="95" y="40"/>
                    <a:pt x="95" y="40"/>
                    <a:pt x="94" y="40"/>
                  </a:cubicBezTo>
                  <a:cubicBezTo>
                    <a:pt x="94" y="37"/>
                    <a:pt x="95" y="34"/>
                    <a:pt x="95" y="32"/>
                  </a:cubicBezTo>
                  <a:cubicBezTo>
                    <a:pt x="95" y="28"/>
                    <a:pt x="97" y="17"/>
                    <a:pt x="90" y="10"/>
                  </a:cubicBezTo>
                  <a:cubicBezTo>
                    <a:pt x="79" y="0"/>
                    <a:pt x="55" y="0"/>
                    <a:pt x="44" y="10"/>
                  </a:cubicBezTo>
                  <a:cubicBezTo>
                    <a:pt x="36" y="17"/>
                    <a:pt x="38" y="28"/>
                    <a:pt x="39" y="32"/>
                  </a:cubicBezTo>
                  <a:cubicBezTo>
                    <a:pt x="39" y="34"/>
                    <a:pt x="39" y="37"/>
                    <a:pt x="40" y="40"/>
                  </a:cubicBezTo>
                  <a:cubicBezTo>
                    <a:pt x="39" y="40"/>
                    <a:pt x="39" y="40"/>
                    <a:pt x="38" y="40"/>
                  </a:cubicBezTo>
                  <a:cubicBezTo>
                    <a:pt x="36" y="40"/>
                    <a:pt x="35" y="41"/>
                    <a:pt x="35" y="43"/>
                  </a:cubicBezTo>
                  <a:cubicBezTo>
                    <a:pt x="37" y="58"/>
                    <a:pt x="37" y="58"/>
                    <a:pt x="37" y="58"/>
                  </a:cubicBezTo>
                  <a:cubicBezTo>
                    <a:pt x="37" y="59"/>
                    <a:pt x="39" y="61"/>
                    <a:pt x="40" y="60"/>
                  </a:cubicBezTo>
                  <a:cubicBezTo>
                    <a:pt x="41" y="60"/>
                    <a:pt x="41" y="60"/>
                    <a:pt x="42" y="60"/>
                  </a:cubicBezTo>
                  <a:cubicBezTo>
                    <a:pt x="42" y="63"/>
                    <a:pt x="43" y="66"/>
                    <a:pt x="43" y="69"/>
                  </a:cubicBezTo>
                  <a:cubicBezTo>
                    <a:pt x="43" y="72"/>
                    <a:pt x="46" y="75"/>
                    <a:pt x="49" y="77"/>
                  </a:cubicBezTo>
                  <a:cubicBezTo>
                    <a:pt x="49" y="81"/>
                    <a:pt x="50" y="84"/>
                    <a:pt x="50" y="88"/>
                  </a:cubicBezTo>
                  <a:cubicBezTo>
                    <a:pt x="36" y="89"/>
                    <a:pt x="21" y="93"/>
                    <a:pt x="8" y="100"/>
                  </a:cubicBezTo>
                  <a:cubicBezTo>
                    <a:pt x="3" y="102"/>
                    <a:pt x="0" y="108"/>
                    <a:pt x="1" y="113"/>
                  </a:cubicBezTo>
                  <a:cubicBezTo>
                    <a:pt x="1" y="118"/>
                    <a:pt x="2" y="123"/>
                    <a:pt x="2" y="129"/>
                  </a:cubicBezTo>
                  <a:cubicBezTo>
                    <a:pt x="3" y="133"/>
                    <a:pt x="7" y="138"/>
                    <a:pt x="11" y="139"/>
                  </a:cubicBezTo>
                  <a:cubicBezTo>
                    <a:pt x="48" y="145"/>
                    <a:pt x="86" y="145"/>
                    <a:pt x="123" y="139"/>
                  </a:cubicBezTo>
                  <a:cubicBezTo>
                    <a:pt x="127" y="138"/>
                    <a:pt x="131" y="133"/>
                    <a:pt x="132" y="129"/>
                  </a:cubicBezTo>
                  <a:cubicBezTo>
                    <a:pt x="132" y="123"/>
                    <a:pt x="133" y="118"/>
                    <a:pt x="133" y="113"/>
                  </a:cubicBezTo>
                  <a:cubicBezTo>
                    <a:pt x="134" y="108"/>
                    <a:pt x="131" y="102"/>
                    <a:pt x="126" y="10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mn-ea"/>
              </a:endParaRPr>
            </a:p>
          </p:txBody>
        </p:sp>
      </p:grpSp>
      <p:grpSp>
        <p:nvGrpSpPr>
          <p:cNvPr id="8" name="组合 7"/>
          <p:cNvGrpSpPr/>
          <p:nvPr/>
        </p:nvGrpSpPr>
        <p:grpSpPr>
          <a:xfrm>
            <a:off x="7376659" y="2208585"/>
            <a:ext cx="1642001" cy="2142129"/>
            <a:chOff x="5532618" y="1656437"/>
            <a:chExt cx="1231661" cy="1606597"/>
          </a:xfrm>
        </p:grpSpPr>
        <p:grpSp>
          <p:nvGrpSpPr>
            <p:cNvPr id="71" name="Group 70"/>
            <p:cNvGrpSpPr/>
            <p:nvPr/>
          </p:nvGrpSpPr>
          <p:grpSpPr>
            <a:xfrm>
              <a:off x="5532618" y="1656437"/>
              <a:ext cx="1231661" cy="1606597"/>
              <a:chOff x="563421" y="1153347"/>
              <a:chExt cx="1501544" cy="1958638"/>
            </a:xfrm>
          </p:grpSpPr>
          <p:sp>
            <p:nvSpPr>
              <p:cNvPr id="72" name="Flowchart: Off-page Connector 71"/>
              <p:cNvSpPr/>
              <p:nvPr/>
            </p:nvSpPr>
            <p:spPr>
              <a:xfrm>
                <a:off x="563421" y="1153347"/>
                <a:ext cx="1501544" cy="1958638"/>
              </a:xfrm>
              <a:prstGeom prst="flowChartOffpageConnector">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n-ea"/>
                </a:endParaRPr>
              </a:p>
            </p:txBody>
          </p:sp>
          <p:sp>
            <p:nvSpPr>
              <p:cNvPr id="73" name="TextBox 72"/>
              <p:cNvSpPr txBox="1"/>
              <p:nvPr/>
            </p:nvSpPr>
            <p:spPr>
              <a:xfrm>
                <a:off x="938975" y="2339455"/>
                <a:ext cx="750435" cy="450261"/>
              </a:xfrm>
              <a:prstGeom prst="rect">
                <a:avLst/>
              </a:prstGeom>
              <a:noFill/>
            </p:spPr>
            <p:txBody>
              <a:bodyPr wrap="none" lIns="0" tIns="0" rIns="0" bIns="0" rtlCol="0" anchor="ctr">
                <a:spAutoFit/>
              </a:bodyPr>
              <a:lstStyle/>
              <a:p>
                <a:pPr algn="ctr"/>
                <a:r>
                  <a:rPr lang="zh-CN" altLang="en-US" sz="1600" b="1">
                    <a:solidFill>
                      <a:schemeClr val="bg1"/>
                    </a:solidFill>
                    <a:latin typeface="+mn-ea"/>
                  </a:rPr>
                  <a:t>市场</a:t>
                </a:r>
                <a:endParaRPr lang="en-US" sz="1600" b="1">
                  <a:solidFill>
                    <a:schemeClr val="bg1"/>
                  </a:solidFill>
                  <a:latin typeface="+mn-ea"/>
                </a:endParaRPr>
              </a:p>
              <a:p>
                <a:pPr algn="ctr"/>
                <a:r>
                  <a:rPr lang="zh-CN" altLang="en-US" sz="1600" b="1">
                    <a:solidFill>
                      <a:schemeClr val="bg1"/>
                    </a:solidFill>
                    <a:latin typeface="+mn-ea"/>
                  </a:rPr>
                  <a:t>调研活动</a:t>
                </a:r>
                <a:endParaRPr lang="en-US" sz="1600" b="1">
                  <a:solidFill>
                    <a:schemeClr val="bg1"/>
                  </a:solidFill>
                  <a:latin typeface="+mn-ea"/>
                </a:endParaRPr>
              </a:p>
            </p:txBody>
          </p:sp>
          <p:sp>
            <p:nvSpPr>
              <p:cNvPr id="74" name="Oval 73"/>
              <p:cNvSpPr/>
              <p:nvPr/>
            </p:nvSpPr>
            <p:spPr>
              <a:xfrm>
                <a:off x="836404" y="1286006"/>
                <a:ext cx="955578" cy="9555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a:solidFill>
                    <a:schemeClr val="accent2"/>
                  </a:solidFill>
                  <a:latin typeface="+mn-ea"/>
                </a:endParaRPr>
              </a:p>
            </p:txBody>
          </p:sp>
        </p:grpSp>
        <p:sp>
          <p:nvSpPr>
            <p:cNvPr id="32" name="Freeform 149"/>
            <p:cNvSpPr/>
            <p:nvPr/>
          </p:nvSpPr>
          <p:spPr bwMode="auto">
            <a:xfrm>
              <a:off x="5984935" y="1996826"/>
              <a:ext cx="327025" cy="320675"/>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latin typeface="+mn-ea"/>
              </a:endParaRPr>
            </a:p>
          </p:txBody>
        </p:sp>
      </p:grpSp>
      <p:grpSp>
        <p:nvGrpSpPr>
          <p:cNvPr id="4" name="组合 3"/>
          <p:cNvGrpSpPr/>
          <p:nvPr/>
        </p:nvGrpSpPr>
        <p:grpSpPr>
          <a:xfrm>
            <a:off x="3160648" y="2208585"/>
            <a:ext cx="1642001" cy="2142129"/>
            <a:chOff x="2370198" y="1656437"/>
            <a:chExt cx="1231661" cy="1606597"/>
          </a:xfrm>
        </p:grpSpPr>
        <p:grpSp>
          <p:nvGrpSpPr>
            <p:cNvPr id="63" name="Group 62"/>
            <p:cNvGrpSpPr/>
            <p:nvPr/>
          </p:nvGrpSpPr>
          <p:grpSpPr>
            <a:xfrm>
              <a:off x="2370198" y="1656437"/>
              <a:ext cx="1231661" cy="1606597"/>
              <a:chOff x="563421" y="1153347"/>
              <a:chExt cx="1501544" cy="1958638"/>
            </a:xfrm>
            <a:effectLst/>
          </p:grpSpPr>
          <p:sp>
            <p:nvSpPr>
              <p:cNvPr id="64" name="Flowchart: Off-page Connector 63"/>
              <p:cNvSpPr/>
              <p:nvPr/>
            </p:nvSpPr>
            <p:spPr>
              <a:xfrm>
                <a:off x="563421" y="1153347"/>
                <a:ext cx="1501544" cy="1958638"/>
              </a:xfrm>
              <a:prstGeom prst="flowChartOffpageConnector">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n-ea"/>
                </a:endParaRPr>
              </a:p>
            </p:txBody>
          </p:sp>
          <p:sp>
            <p:nvSpPr>
              <p:cNvPr id="65" name="TextBox 64"/>
              <p:cNvSpPr txBox="1"/>
              <p:nvPr/>
            </p:nvSpPr>
            <p:spPr>
              <a:xfrm>
                <a:off x="938974" y="2339455"/>
                <a:ext cx="750434" cy="450261"/>
              </a:xfrm>
              <a:prstGeom prst="rect">
                <a:avLst/>
              </a:prstGeom>
              <a:noFill/>
            </p:spPr>
            <p:txBody>
              <a:bodyPr wrap="none" lIns="0" tIns="0" rIns="0" bIns="0" rtlCol="0" anchor="ctr">
                <a:spAutoFit/>
              </a:bodyPr>
              <a:lstStyle/>
              <a:p>
                <a:pPr algn="ctr"/>
                <a:r>
                  <a:rPr lang="zh-CN" altLang="en-US" sz="1600" b="1">
                    <a:solidFill>
                      <a:schemeClr val="bg1"/>
                    </a:solidFill>
                    <a:latin typeface="+mn-ea"/>
                  </a:rPr>
                  <a:t>投资</a:t>
                </a:r>
                <a:endParaRPr lang="en-US" sz="1600" b="1">
                  <a:solidFill>
                    <a:schemeClr val="bg1"/>
                  </a:solidFill>
                  <a:latin typeface="+mn-ea"/>
                </a:endParaRPr>
              </a:p>
              <a:p>
                <a:pPr algn="ctr"/>
                <a:r>
                  <a:rPr lang="zh-CN" altLang="en-US" sz="1600" b="1">
                    <a:solidFill>
                      <a:schemeClr val="bg1"/>
                    </a:solidFill>
                    <a:latin typeface="+mn-ea"/>
                  </a:rPr>
                  <a:t>解决方案</a:t>
                </a:r>
                <a:endParaRPr lang="en-US" sz="1600" b="1">
                  <a:solidFill>
                    <a:schemeClr val="bg1"/>
                  </a:solidFill>
                  <a:latin typeface="+mn-ea"/>
                </a:endParaRPr>
              </a:p>
            </p:txBody>
          </p:sp>
          <p:sp>
            <p:nvSpPr>
              <p:cNvPr id="66" name="Oval 65"/>
              <p:cNvSpPr/>
              <p:nvPr/>
            </p:nvSpPr>
            <p:spPr>
              <a:xfrm>
                <a:off x="836404" y="1286006"/>
                <a:ext cx="955578" cy="9555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4300">
                  <a:solidFill>
                    <a:schemeClr val="bg2"/>
                  </a:solidFill>
                  <a:latin typeface="+mn-ea"/>
                </a:endParaRPr>
              </a:p>
            </p:txBody>
          </p:sp>
        </p:grpSp>
        <p:sp>
          <p:nvSpPr>
            <p:cNvPr id="33" name="Freeform 160"/>
            <p:cNvSpPr/>
            <p:nvPr/>
          </p:nvSpPr>
          <p:spPr bwMode="auto">
            <a:xfrm>
              <a:off x="2797907" y="2027527"/>
              <a:ext cx="376238" cy="239713"/>
            </a:xfrm>
            <a:custGeom>
              <a:avLst/>
              <a:gdLst>
                <a:gd name="T0" fmla="*/ 163 w 163"/>
                <a:gd name="T1" fmla="*/ 70 h 104"/>
                <a:gd name="T2" fmla="*/ 129 w 163"/>
                <a:gd name="T3" fmla="*/ 37 h 104"/>
                <a:gd name="T4" fmla="*/ 119 w 163"/>
                <a:gd name="T5" fmla="*/ 38 h 104"/>
                <a:gd name="T6" fmla="*/ 77 w 163"/>
                <a:gd name="T7" fmla="*/ 0 h 104"/>
                <a:gd name="T8" fmla="*/ 34 w 163"/>
                <a:gd name="T9" fmla="*/ 42 h 104"/>
                <a:gd name="T10" fmla="*/ 35 w 163"/>
                <a:gd name="T11" fmla="*/ 51 h 104"/>
                <a:gd name="T12" fmla="*/ 27 w 163"/>
                <a:gd name="T13" fmla="*/ 51 h 104"/>
                <a:gd name="T14" fmla="*/ 0 w 163"/>
                <a:gd name="T15" fmla="*/ 77 h 104"/>
                <a:gd name="T16" fmla="*/ 27 w 163"/>
                <a:gd name="T17" fmla="*/ 104 h 104"/>
                <a:gd name="T18" fmla="*/ 132 w 163"/>
                <a:gd name="T19" fmla="*/ 104 h 104"/>
                <a:gd name="T20" fmla="*/ 152 w 163"/>
                <a:gd name="T21" fmla="*/ 95 h 104"/>
                <a:gd name="T22" fmla="*/ 163 w 163"/>
                <a:gd name="T23" fmla="*/ 7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104">
                  <a:moveTo>
                    <a:pt x="163" y="70"/>
                  </a:moveTo>
                  <a:cubicBezTo>
                    <a:pt x="163" y="52"/>
                    <a:pt x="148" y="37"/>
                    <a:pt x="129" y="37"/>
                  </a:cubicBezTo>
                  <a:cubicBezTo>
                    <a:pt x="126" y="37"/>
                    <a:pt x="122" y="37"/>
                    <a:pt x="119" y="38"/>
                  </a:cubicBezTo>
                  <a:cubicBezTo>
                    <a:pt x="117" y="17"/>
                    <a:pt x="99" y="0"/>
                    <a:pt x="77" y="0"/>
                  </a:cubicBezTo>
                  <a:cubicBezTo>
                    <a:pt x="53" y="0"/>
                    <a:pt x="34" y="19"/>
                    <a:pt x="34" y="42"/>
                  </a:cubicBezTo>
                  <a:cubicBezTo>
                    <a:pt x="34" y="45"/>
                    <a:pt x="34" y="48"/>
                    <a:pt x="35" y="51"/>
                  </a:cubicBezTo>
                  <a:cubicBezTo>
                    <a:pt x="27" y="51"/>
                    <a:pt x="27" y="51"/>
                    <a:pt x="27" y="51"/>
                  </a:cubicBezTo>
                  <a:cubicBezTo>
                    <a:pt x="12" y="51"/>
                    <a:pt x="0" y="63"/>
                    <a:pt x="0" y="77"/>
                  </a:cubicBezTo>
                  <a:cubicBezTo>
                    <a:pt x="0" y="92"/>
                    <a:pt x="12" y="104"/>
                    <a:pt x="27" y="104"/>
                  </a:cubicBezTo>
                  <a:cubicBezTo>
                    <a:pt x="132" y="104"/>
                    <a:pt x="132" y="104"/>
                    <a:pt x="132" y="104"/>
                  </a:cubicBezTo>
                  <a:cubicBezTo>
                    <a:pt x="140" y="104"/>
                    <a:pt x="147" y="100"/>
                    <a:pt x="152" y="95"/>
                  </a:cubicBezTo>
                  <a:cubicBezTo>
                    <a:pt x="159" y="89"/>
                    <a:pt x="163" y="80"/>
                    <a:pt x="163" y="7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latin typeface="+mn-ea"/>
              </a:endParaRPr>
            </a:p>
          </p:txBody>
        </p:sp>
      </p:grpSp>
      <p:grpSp>
        <p:nvGrpSpPr>
          <p:cNvPr id="9" name="组合 8"/>
          <p:cNvGrpSpPr/>
          <p:nvPr/>
        </p:nvGrpSpPr>
        <p:grpSpPr>
          <a:xfrm>
            <a:off x="9484662" y="2208585"/>
            <a:ext cx="1642001" cy="2142129"/>
            <a:chOff x="7113826" y="1656437"/>
            <a:chExt cx="1231661" cy="1606597"/>
          </a:xfrm>
        </p:grpSpPr>
        <p:grpSp>
          <p:nvGrpSpPr>
            <p:cNvPr id="75" name="Group 74"/>
            <p:cNvGrpSpPr/>
            <p:nvPr/>
          </p:nvGrpSpPr>
          <p:grpSpPr>
            <a:xfrm>
              <a:off x="7113826" y="1656437"/>
              <a:ext cx="1231661" cy="1606597"/>
              <a:chOff x="563421" y="1153347"/>
              <a:chExt cx="1501544" cy="1958638"/>
            </a:xfrm>
            <a:effectLst/>
          </p:grpSpPr>
          <p:sp>
            <p:nvSpPr>
              <p:cNvPr id="76" name="Flowchart: Off-page Connector 75"/>
              <p:cNvSpPr/>
              <p:nvPr/>
            </p:nvSpPr>
            <p:spPr>
              <a:xfrm>
                <a:off x="563421" y="1153347"/>
                <a:ext cx="1501544" cy="1958638"/>
              </a:xfrm>
              <a:prstGeom prst="flowChartOffpageConnector">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n-ea"/>
                </a:endParaRPr>
              </a:p>
            </p:txBody>
          </p:sp>
          <p:sp>
            <p:nvSpPr>
              <p:cNvPr id="77" name="TextBox 76"/>
              <p:cNvSpPr txBox="1"/>
              <p:nvPr/>
            </p:nvSpPr>
            <p:spPr>
              <a:xfrm>
                <a:off x="938975" y="2339455"/>
                <a:ext cx="750435" cy="450261"/>
              </a:xfrm>
              <a:prstGeom prst="rect">
                <a:avLst/>
              </a:prstGeom>
              <a:noFill/>
            </p:spPr>
            <p:txBody>
              <a:bodyPr wrap="none" lIns="0" tIns="0" rIns="0" bIns="0" rtlCol="0" anchor="ctr">
                <a:spAutoFit/>
              </a:bodyPr>
              <a:lstStyle/>
              <a:p>
                <a:pPr algn="ctr"/>
                <a:r>
                  <a:rPr lang="zh-CN" altLang="en-US" sz="1600" b="1">
                    <a:solidFill>
                      <a:schemeClr val="bg1"/>
                    </a:solidFill>
                    <a:latin typeface="+mn-ea"/>
                  </a:rPr>
                  <a:t>产品</a:t>
                </a:r>
                <a:endParaRPr lang="en-US" altLang="zh-CN" sz="1600" b="1">
                  <a:solidFill>
                    <a:schemeClr val="bg1"/>
                  </a:solidFill>
                  <a:latin typeface="+mn-ea"/>
                </a:endParaRPr>
              </a:p>
              <a:p>
                <a:pPr algn="ctr"/>
                <a:r>
                  <a:rPr lang="zh-CN" altLang="en-US" sz="1600" b="1">
                    <a:solidFill>
                      <a:schemeClr val="bg1"/>
                    </a:solidFill>
                    <a:latin typeface="+mn-ea"/>
                  </a:rPr>
                  <a:t>技术支持</a:t>
                </a:r>
                <a:endParaRPr lang="en-US" sz="1600" b="1">
                  <a:solidFill>
                    <a:schemeClr val="bg1"/>
                  </a:solidFill>
                  <a:latin typeface="+mn-ea"/>
                </a:endParaRPr>
              </a:p>
            </p:txBody>
          </p:sp>
          <p:sp>
            <p:nvSpPr>
              <p:cNvPr id="78" name="Oval 77"/>
              <p:cNvSpPr/>
              <p:nvPr/>
            </p:nvSpPr>
            <p:spPr>
              <a:xfrm>
                <a:off x="836404" y="1286006"/>
                <a:ext cx="955578" cy="9555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a:solidFill>
                    <a:schemeClr val="accent3"/>
                  </a:solidFill>
                  <a:latin typeface="+mn-ea"/>
                </a:endParaRPr>
              </a:p>
            </p:txBody>
          </p:sp>
        </p:grpSp>
        <p:sp>
          <p:nvSpPr>
            <p:cNvPr id="34" name="Freeform 150"/>
            <p:cNvSpPr>
              <a:spLocks noEditPoints="1"/>
            </p:cNvSpPr>
            <p:nvPr/>
          </p:nvSpPr>
          <p:spPr bwMode="auto">
            <a:xfrm>
              <a:off x="7585987" y="1981748"/>
              <a:ext cx="287338" cy="369888"/>
            </a:xfrm>
            <a:custGeom>
              <a:avLst/>
              <a:gdLst>
                <a:gd name="T0" fmla="*/ 62 w 125"/>
                <a:gd name="T1" fmla="*/ 0 h 160"/>
                <a:gd name="T2" fmla="*/ 0 w 125"/>
                <a:gd name="T3" fmla="*/ 63 h 160"/>
                <a:gd name="T4" fmla="*/ 62 w 125"/>
                <a:gd name="T5" fmla="*/ 160 h 160"/>
                <a:gd name="T6" fmla="*/ 125 w 125"/>
                <a:gd name="T7" fmla="*/ 63 h 160"/>
                <a:gd name="T8" fmla="*/ 62 w 125"/>
                <a:gd name="T9" fmla="*/ 0 h 160"/>
                <a:gd name="T10" fmla="*/ 62 w 125"/>
                <a:gd name="T11" fmla="*/ 105 h 160"/>
                <a:gd name="T12" fmla="*/ 17 w 125"/>
                <a:gd name="T13" fmla="*/ 61 h 160"/>
                <a:gd name="T14" fmla="*/ 62 w 125"/>
                <a:gd name="T15" fmla="*/ 18 h 160"/>
                <a:gd name="T16" fmla="*/ 107 w 125"/>
                <a:gd name="T17" fmla="*/ 61 h 160"/>
                <a:gd name="T18" fmla="*/ 62 w 125"/>
                <a:gd name="T19" fmla="*/ 10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60">
                  <a:moveTo>
                    <a:pt x="62" y="0"/>
                  </a:moveTo>
                  <a:cubicBezTo>
                    <a:pt x="28" y="0"/>
                    <a:pt x="0" y="28"/>
                    <a:pt x="0" y="63"/>
                  </a:cubicBezTo>
                  <a:cubicBezTo>
                    <a:pt x="0" y="97"/>
                    <a:pt x="48" y="160"/>
                    <a:pt x="62" y="160"/>
                  </a:cubicBezTo>
                  <a:cubicBezTo>
                    <a:pt x="79" y="160"/>
                    <a:pt x="125" y="97"/>
                    <a:pt x="125" y="63"/>
                  </a:cubicBezTo>
                  <a:cubicBezTo>
                    <a:pt x="125" y="28"/>
                    <a:pt x="97" y="0"/>
                    <a:pt x="62" y="0"/>
                  </a:cubicBezTo>
                  <a:close/>
                  <a:moveTo>
                    <a:pt x="62" y="105"/>
                  </a:moveTo>
                  <a:cubicBezTo>
                    <a:pt x="37" y="105"/>
                    <a:pt x="17" y="86"/>
                    <a:pt x="17" y="61"/>
                  </a:cubicBezTo>
                  <a:cubicBezTo>
                    <a:pt x="17" y="37"/>
                    <a:pt x="37" y="18"/>
                    <a:pt x="62" y="18"/>
                  </a:cubicBezTo>
                  <a:cubicBezTo>
                    <a:pt x="87" y="18"/>
                    <a:pt x="107" y="37"/>
                    <a:pt x="107" y="61"/>
                  </a:cubicBezTo>
                  <a:cubicBezTo>
                    <a:pt x="107" y="86"/>
                    <a:pt x="87" y="105"/>
                    <a:pt x="62" y="10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标题 1"/>
          <p:cNvSpPr>
            <a:spLocks noGrp="1"/>
          </p:cNvSpPr>
          <p:nvPr>
            <p:ph type="title"/>
          </p:nvPr>
        </p:nvSpPr>
        <p:spPr/>
        <p:txBody>
          <a:bodyPr/>
          <a:lstStyle/>
          <a:p>
            <a:r>
              <a:rPr lang="zh-CN" altLang="en-US"/>
              <a:t>单击此处添加标题</a:t>
            </a:r>
          </a:p>
        </p:txBody>
      </p:sp>
    </p:spTree>
    <p:extLst>
      <p:ext uri="{BB962C8B-B14F-4D97-AF65-F5344CB8AC3E}">
        <p14:creationId xmlns:p14="http://schemas.microsoft.com/office/powerpoint/2010/main" val="218938276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p15="http://schemas.microsoft.com/office/powerpoint/2012/main" xmlns="">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23" presetClass="entr" presetSubtype="16"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childTnLst>
                                </p:cTn>
                              </p:par>
                            </p:childTnLst>
                          </p:cTn>
                        </p:par>
                        <p:par>
                          <p:cTn id="24" fill="hold" nodeType="afterGroup">
                            <p:stCondLst>
                              <p:cond delay="2000"/>
                            </p:stCondLst>
                            <p:childTnLst>
                              <p:par>
                                <p:cTn id="25" presetID="2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childTnLst>
                                </p:cTn>
                              </p:par>
                            </p:childTnLst>
                          </p:cTn>
                        </p:par>
                        <p:par>
                          <p:cTn id="29" fill="hold" nodeType="afterGroup">
                            <p:stCondLst>
                              <p:cond delay="2500"/>
                            </p:stCondLst>
                            <p:childTnLst>
                              <p:par>
                                <p:cTn id="30" presetID="18" presetClass="entr" presetSubtype="3"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nodeType="afterGroup">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725576" y="2305635"/>
            <a:ext cx="1408667" cy="1408851"/>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a:solidFill>
                <a:schemeClr val="bg1"/>
              </a:solidFill>
            </a:endParaRPr>
          </a:p>
        </p:txBody>
      </p:sp>
      <p:sp>
        <p:nvSpPr>
          <p:cNvPr id="3" name="文本框 9"/>
          <p:cNvSpPr txBox="1"/>
          <p:nvPr/>
        </p:nvSpPr>
        <p:spPr>
          <a:xfrm>
            <a:off x="2658884" y="3099499"/>
            <a:ext cx="1556863" cy="292388"/>
          </a:xfrm>
          <a:prstGeom prst="rect">
            <a:avLst/>
          </a:prstGeom>
          <a:noFill/>
        </p:spPr>
        <p:txBody>
          <a:bodyPr wrap="square" lIns="0" tIns="0" rIns="0" bIns="0" rtlCol="0">
            <a:spAutoFit/>
          </a:bodyPr>
          <a:lstStyle/>
          <a:p>
            <a:pPr marL="228572" lvl="1" indent="-228572">
              <a:buFont typeface="Wingdings" pitchFamily="2" charset="2"/>
              <a:buChar char="l"/>
            </a:pPr>
            <a:r>
              <a:rPr lang="zh-CN" altLang="en-US" sz="1900">
                <a:solidFill>
                  <a:schemeClr val="bg1"/>
                </a:solidFill>
                <a:latin typeface="微软雅黑" pitchFamily="34" charset="-122"/>
                <a:ea typeface="微软雅黑" pitchFamily="34" charset="-122"/>
              </a:rPr>
              <a:t>副标题内容</a:t>
            </a:r>
          </a:p>
        </p:txBody>
      </p:sp>
      <p:sp>
        <p:nvSpPr>
          <p:cNvPr id="4" name="文本框 9"/>
          <p:cNvSpPr txBox="1"/>
          <p:nvPr/>
        </p:nvSpPr>
        <p:spPr>
          <a:xfrm>
            <a:off x="4448398" y="3105608"/>
            <a:ext cx="1556863" cy="292388"/>
          </a:xfrm>
          <a:prstGeom prst="rect">
            <a:avLst/>
          </a:prstGeom>
          <a:noFill/>
        </p:spPr>
        <p:txBody>
          <a:bodyPr wrap="square" lIns="0" tIns="0" rIns="0" bIns="0" rtlCol="0">
            <a:spAutoFit/>
          </a:bodyPr>
          <a:lstStyle/>
          <a:p>
            <a:pPr marL="228572" lvl="1" indent="-228572">
              <a:buFont typeface="Wingdings" pitchFamily="2" charset="2"/>
              <a:buChar char="l"/>
            </a:pPr>
            <a:r>
              <a:rPr lang="zh-CN" altLang="en-US" sz="1900">
                <a:solidFill>
                  <a:schemeClr val="bg1"/>
                </a:solidFill>
                <a:latin typeface="微软雅黑" pitchFamily="34" charset="-122"/>
                <a:ea typeface="微软雅黑" pitchFamily="34" charset="-122"/>
              </a:rPr>
              <a:t>副标题内容</a:t>
            </a:r>
          </a:p>
        </p:txBody>
      </p:sp>
      <p:sp>
        <p:nvSpPr>
          <p:cNvPr id="5" name="文本框 9"/>
          <p:cNvSpPr txBox="1"/>
          <p:nvPr/>
        </p:nvSpPr>
        <p:spPr>
          <a:xfrm>
            <a:off x="2658883" y="3470089"/>
            <a:ext cx="1919963" cy="292388"/>
          </a:xfrm>
          <a:prstGeom prst="rect">
            <a:avLst/>
          </a:prstGeom>
          <a:noFill/>
        </p:spPr>
        <p:txBody>
          <a:bodyPr wrap="square" lIns="0" tIns="0" rIns="0" bIns="0" rtlCol="0">
            <a:spAutoFit/>
          </a:bodyPr>
          <a:lstStyle/>
          <a:p>
            <a:pPr marL="228572" lvl="1" indent="-228572">
              <a:buFont typeface="Wingdings" pitchFamily="2" charset="2"/>
              <a:buChar char="l"/>
            </a:pPr>
            <a:r>
              <a:rPr lang="zh-CN" altLang="en-US" sz="1900">
                <a:solidFill>
                  <a:schemeClr val="bg1"/>
                </a:solidFill>
                <a:latin typeface="微软雅黑" pitchFamily="34" charset="-122"/>
                <a:ea typeface="微软雅黑" pitchFamily="34" charset="-122"/>
              </a:rPr>
              <a:t>副标题内容</a:t>
            </a:r>
          </a:p>
        </p:txBody>
      </p:sp>
      <p:sp>
        <p:nvSpPr>
          <p:cNvPr id="6" name="文本框 9"/>
          <p:cNvSpPr txBox="1"/>
          <p:nvPr/>
        </p:nvSpPr>
        <p:spPr>
          <a:xfrm>
            <a:off x="4448398" y="3470088"/>
            <a:ext cx="1556863" cy="292388"/>
          </a:xfrm>
          <a:prstGeom prst="rect">
            <a:avLst/>
          </a:prstGeom>
          <a:noFill/>
        </p:spPr>
        <p:txBody>
          <a:bodyPr wrap="square" lIns="0" tIns="0" rIns="0" bIns="0" rtlCol="0">
            <a:spAutoFit/>
          </a:bodyPr>
          <a:lstStyle/>
          <a:p>
            <a:pPr marL="228572" lvl="1" indent="-228572">
              <a:buFont typeface="Wingdings" pitchFamily="2" charset="2"/>
              <a:buChar char="l"/>
            </a:pPr>
            <a:r>
              <a:rPr lang="zh-CN" altLang="en-US" sz="1900">
                <a:solidFill>
                  <a:schemeClr val="bg1"/>
                </a:solidFill>
                <a:latin typeface="微软雅黑" pitchFamily="34" charset="-122"/>
                <a:ea typeface="微软雅黑" pitchFamily="34" charset="-122"/>
              </a:rPr>
              <a:t>副标题内容</a:t>
            </a:r>
          </a:p>
        </p:txBody>
      </p:sp>
      <p:sp>
        <p:nvSpPr>
          <p:cNvPr id="7" name="文本框 9"/>
          <p:cNvSpPr txBox="1"/>
          <p:nvPr/>
        </p:nvSpPr>
        <p:spPr>
          <a:xfrm>
            <a:off x="2453543" y="2198967"/>
            <a:ext cx="3887926" cy="738664"/>
          </a:xfrm>
          <a:prstGeom prst="rect">
            <a:avLst/>
          </a:prstGeom>
          <a:noFill/>
        </p:spPr>
        <p:txBody>
          <a:bodyPr wrap="square" lIns="0" tIns="0" rIns="0" bIns="0" rtlCol="0">
            <a:spAutoFit/>
          </a:bodyPr>
          <a:lstStyle/>
          <a:p>
            <a:r>
              <a:rPr lang="zh-CN" altLang="en-US" sz="4800" b="1">
                <a:solidFill>
                  <a:schemeClr val="bg1"/>
                </a:solidFill>
                <a:latin typeface="微软雅黑" pitchFamily="34" charset="-122"/>
                <a:ea typeface="微软雅黑" pitchFamily="34" charset="-122"/>
              </a:rPr>
              <a:t>工作</a:t>
            </a:r>
            <a:r>
              <a:rPr lang="zh-CN" altLang="en-US" sz="4800" b="1" spc="75">
                <a:solidFill>
                  <a:schemeClr val="bg1"/>
                </a:solidFill>
                <a:latin typeface="微软雅黑" pitchFamily="34" charset="-122"/>
                <a:ea typeface="微软雅黑" pitchFamily="34" charset="-122"/>
              </a:rPr>
              <a:t>不足之处</a:t>
            </a:r>
          </a:p>
        </p:txBody>
      </p:sp>
      <p:sp>
        <p:nvSpPr>
          <p:cNvPr id="8" name="TextBox 20"/>
          <p:cNvSpPr txBox="1"/>
          <p:nvPr/>
        </p:nvSpPr>
        <p:spPr>
          <a:xfrm>
            <a:off x="916947" y="2332953"/>
            <a:ext cx="1025923" cy="1354217"/>
          </a:xfrm>
          <a:prstGeom prst="rect">
            <a:avLst/>
          </a:prstGeom>
          <a:noFill/>
        </p:spPr>
        <p:txBody>
          <a:bodyPr wrap="none" lIns="0" tIns="0" rIns="0" bIns="0" rtlCol="0">
            <a:spAutoFit/>
          </a:bodyPr>
          <a:lstStyle/>
          <a:p>
            <a:pPr algn="ctr"/>
            <a:r>
              <a:rPr lang="en-US" altLang="zh-CN" sz="8800" spc="400">
                <a:solidFill>
                  <a:schemeClr val="bg1"/>
                </a:solidFill>
                <a:latin typeface="Agency FB" panose="020B0503020202020204" pitchFamily="34" charset="0"/>
                <a:ea typeface="微软雅黑" pitchFamily="34" charset="-122"/>
              </a:rPr>
              <a:t>04</a:t>
            </a:r>
            <a:endParaRPr lang="zh-CN" altLang="en-US" sz="8800" spc="400">
              <a:solidFill>
                <a:schemeClr val="bg1"/>
              </a:solidFill>
              <a:latin typeface="Agency FB" panose="020B0503020202020204" pitchFamily="34" charset="0"/>
              <a:ea typeface="微软雅黑" pitchFamily="34" charset="-122"/>
            </a:endParaRPr>
          </a:p>
        </p:txBody>
      </p:sp>
    </p:spTree>
    <p:extLst>
      <p:ext uri="{BB962C8B-B14F-4D97-AF65-F5344CB8AC3E}">
        <p14:creationId xmlns:p14="http://schemas.microsoft.com/office/powerpoint/2010/main" val="108980449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p15="http://schemas.microsoft.com/office/powerpoint/2012/main" xmlns="">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nodeType="afterGroup">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300"/>
                                        <p:tgtEl>
                                          <p:spTgt spid="7"/>
                                        </p:tgtEl>
                                      </p:cBhvr>
                                    </p:animEffect>
                                  </p:childTnLst>
                                </p:cTn>
                              </p:par>
                            </p:childTnLst>
                          </p:cTn>
                        </p:par>
                        <p:par>
                          <p:cTn id="19" fill="hold" nodeType="afterGroup">
                            <p:stCondLst>
                              <p:cond delay="800"/>
                            </p:stCondLst>
                            <p:childTnLst>
                              <p:par>
                                <p:cTn id="20" presetID="22" presetClass="entr" presetSubtype="8"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par>
                                <p:cTn id="23" presetID="22" presetClass="entr" presetSubtype="8" fill="hold" grpId="0" nodeType="withEffect">
                                  <p:stCondLst>
                                    <p:cond delay="20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par>
                                <p:cTn id="26" presetID="22" presetClass="entr" presetSubtype="8" fill="hold" grpId="0" nodeType="withEffect">
                                  <p:stCondLst>
                                    <p:cond delay="60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par>
                                <p:cTn id="29" presetID="22" presetClass="entr" presetSubtype="8" fill="hold" grpId="0" nodeType="withEffect">
                                  <p:stCondLst>
                                    <p:cond delay="80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9153" y="2257913"/>
            <a:ext cx="2344526" cy="1938992"/>
          </a:xfrm>
          <a:prstGeom prst="rect">
            <a:avLst/>
          </a:prstGeom>
          <a:noFill/>
        </p:spPr>
        <p:txBody>
          <a:bodyPr wrap="square" rtlCol="0">
            <a:spAutoFit/>
          </a:bodyPr>
          <a:lstStyle/>
          <a:p>
            <a:pPr algn="ctr"/>
            <a:r>
              <a:rPr lang="zh-CN" altLang="en-US" sz="6000" b="1">
                <a:solidFill>
                  <a:schemeClr val="bg1"/>
                </a:solidFill>
                <a:latin typeface="冬青黑体简体中文 W3" panose="020B0300000000000000" pitchFamily="34" charset="-122"/>
                <a:ea typeface="冬青黑体简体中文 W3" panose="020B0300000000000000" pitchFamily="34" charset="-122"/>
              </a:rPr>
              <a:t>目</a:t>
            </a:r>
            <a:endParaRPr lang="en-US" altLang="zh-CN" sz="6000" b="1">
              <a:solidFill>
                <a:schemeClr val="bg1"/>
              </a:solidFill>
              <a:latin typeface="冬青黑体简体中文 W3" panose="020B0300000000000000" pitchFamily="34" charset="-122"/>
              <a:ea typeface="冬青黑体简体中文 W3" panose="020B0300000000000000" pitchFamily="34" charset="-122"/>
            </a:endParaRPr>
          </a:p>
          <a:p>
            <a:pPr algn="ctr"/>
            <a:r>
              <a:rPr lang="zh-CN" altLang="en-US" sz="6000" b="1">
                <a:solidFill>
                  <a:schemeClr val="bg1"/>
                </a:solidFill>
                <a:latin typeface="冬青黑体简体中文 W3" panose="020B0300000000000000" pitchFamily="34" charset="-122"/>
                <a:ea typeface="冬青黑体简体中文 W3" panose="020B0300000000000000" pitchFamily="34" charset="-122"/>
              </a:rPr>
              <a:t>录</a:t>
            </a:r>
          </a:p>
        </p:txBody>
      </p:sp>
      <p:grpSp>
        <p:nvGrpSpPr>
          <p:cNvPr id="4" name="组合 3"/>
          <p:cNvGrpSpPr/>
          <p:nvPr/>
        </p:nvGrpSpPr>
        <p:grpSpPr>
          <a:xfrm>
            <a:off x="1901457" y="1145098"/>
            <a:ext cx="3999796" cy="711200"/>
            <a:chOff x="6367119" y="1321282"/>
            <a:chExt cx="3999796" cy="711200"/>
          </a:xfrm>
          <a:solidFill>
            <a:schemeClr val="bg1"/>
          </a:solidFill>
        </p:grpSpPr>
        <p:sp>
          <p:nvSpPr>
            <p:cNvPr id="5" name="圆角矩形 4"/>
            <p:cNvSpPr/>
            <p:nvPr/>
          </p:nvSpPr>
          <p:spPr>
            <a:xfrm>
              <a:off x="6367119" y="1321282"/>
              <a:ext cx="711200" cy="711200"/>
            </a:xfrm>
            <a:prstGeom prst="roundRect">
              <a:avLst>
                <a:gd name="adj" fmla="val 21355"/>
              </a:avLst>
            </a:prstGeom>
            <a:noFill/>
            <a:ln>
              <a:solidFill>
                <a:schemeClr val="bg1"/>
              </a:solidFill>
            </a:ln>
            <a:effectLst>
              <a:outerShdw blurRad="889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latin typeface="微软雅黑" pitchFamily="34" charset="-122"/>
                <a:ea typeface="微软雅黑" pitchFamily="34" charset="-122"/>
              </a:endParaRPr>
            </a:p>
          </p:txBody>
        </p:sp>
        <p:sp>
          <p:nvSpPr>
            <p:cNvPr id="6" name="Freeform 245"/>
            <p:cNvSpPr/>
            <p:nvPr/>
          </p:nvSpPr>
          <p:spPr bwMode="auto">
            <a:xfrm>
              <a:off x="6474641" y="1477463"/>
              <a:ext cx="398838" cy="398838"/>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grpFill/>
            <a:ln w="9525">
              <a:noFill/>
              <a:round/>
            </a:ln>
          </p:spPr>
          <p:txBody>
            <a:bodyPr vert="horz" wrap="square" lIns="91440" tIns="45720" rIns="91440" bIns="45720" numCol="1" anchor="t" anchorCtr="0" compatLnSpc="1">
              <a:prstTxWarp prst="textNoShape">
                <a:avLst/>
              </a:prstTxWarp>
            </a:bodyPr>
            <a:lstStyle/>
            <a:p>
              <a:endParaRPr lang="en-US">
                <a:solidFill>
                  <a:schemeClr val="bg1"/>
                </a:solidFill>
                <a:latin typeface="微软雅黑" pitchFamily="34" charset="-122"/>
                <a:ea typeface="微软雅黑" pitchFamily="34" charset="-122"/>
              </a:endParaRPr>
            </a:p>
          </p:txBody>
        </p:sp>
        <p:sp>
          <p:nvSpPr>
            <p:cNvPr id="7" name="TextBox 64"/>
            <p:cNvSpPr txBox="1"/>
            <p:nvPr/>
          </p:nvSpPr>
          <p:spPr>
            <a:xfrm>
              <a:off x="7282544" y="1460353"/>
              <a:ext cx="3084371" cy="400110"/>
            </a:xfrm>
            <a:prstGeom prst="rect">
              <a:avLst/>
            </a:prstGeom>
            <a:noFill/>
          </p:spPr>
          <p:txBody>
            <a:bodyPr wrap="none" rtlCol="0">
              <a:spAutoFit/>
            </a:bodyPr>
            <a:lstStyle/>
            <a:p>
              <a:r>
                <a:rPr lang="en-US" altLang="zh-CN" sz="2000" b="1">
                  <a:solidFill>
                    <a:schemeClr val="bg1"/>
                  </a:solidFill>
                  <a:latin typeface="微软雅黑" pitchFamily="34" charset="-122"/>
                  <a:ea typeface="微软雅黑" pitchFamily="34" charset="-122"/>
                </a:rPr>
                <a:t>PART 01</a:t>
              </a:r>
              <a:r>
                <a:rPr lang="zh-CN" altLang="en-US" sz="2000" b="1">
                  <a:solidFill>
                    <a:schemeClr val="bg1"/>
                  </a:solidFill>
                  <a:latin typeface="微软雅黑" pitchFamily="34" charset="-122"/>
                  <a:ea typeface="微软雅黑" pitchFamily="34" charset="-122"/>
                </a:rPr>
                <a:t>   </a:t>
              </a:r>
              <a:r>
                <a:rPr lang="zh-CN" altLang="en-US" sz="2000" spc="75">
                  <a:solidFill>
                    <a:schemeClr val="bg1"/>
                  </a:solidFill>
                  <a:latin typeface="微软雅黑" pitchFamily="34" charset="-122"/>
                  <a:ea typeface="微软雅黑" pitchFamily="34" charset="-122"/>
                </a:rPr>
                <a:t>年度工作概述</a:t>
              </a:r>
            </a:p>
          </p:txBody>
        </p:sp>
      </p:grpSp>
      <p:grpSp>
        <p:nvGrpSpPr>
          <p:cNvPr id="8" name="组合 7"/>
          <p:cNvGrpSpPr/>
          <p:nvPr/>
        </p:nvGrpSpPr>
        <p:grpSpPr>
          <a:xfrm>
            <a:off x="1901457" y="2022070"/>
            <a:ext cx="3997811" cy="711200"/>
            <a:chOff x="6367119" y="2198254"/>
            <a:chExt cx="3997811" cy="711200"/>
          </a:xfrm>
          <a:solidFill>
            <a:schemeClr val="bg1"/>
          </a:solidFill>
        </p:grpSpPr>
        <p:sp>
          <p:nvSpPr>
            <p:cNvPr id="9" name="圆角矩形 8"/>
            <p:cNvSpPr/>
            <p:nvPr/>
          </p:nvSpPr>
          <p:spPr>
            <a:xfrm>
              <a:off x="6367119" y="2198254"/>
              <a:ext cx="711200" cy="711200"/>
            </a:xfrm>
            <a:prstGeom prst="roundRect">
              <a:avLst>
                <a:gd name="adj" fmla="val 21355"/>
              </a:avLst>
            </a:prstGeom>
            <a:noFill/>
            <a:ln>
              <a:solidFill>
                <a:schemeClr val="bg1"/>
              </a:solidFill>
            </a:ln>
            <a:effectLst>
              <a:outerShdw blurRad="889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latin typeface="微软雅黑" pitchFamily="34" charset="-122"/>
                <a:ea typeface="微软雅黑" pitchFamily="34" charset="-122"/>
              </a:endParaRPr>
            </a:p>
          </p:txBody>
        </p:sp>
        <p:grpSp>
          <p:nvGrpSpPr>
            <p:cNvPr id="10" name="Group 54"/>
            <p:cNvGrpSpPr/>
            <p:nvPr/>
          </p:nvGrpSpPr>
          <p:grpSpPr>
            <a:xfrm>
              <a:off x="6479987" y="2327338"/>
              <a:ext cx="477524" cy="477524"/>
              <a:chOff x="3119438" y="3767138"/>
              <a:chExt cx="552450" cy="552450"/>
            </a:xfrm>
            <a:grpFill/>
          </p:grpSpPr>
          <p:sp>
            <p:nvSpPr>
              <p:cNvPr id="12" name="Freeform 82"/>
              <p:cNvSpPr>
                <a:spLocks noEditPoints="1"/>
              </p:cNvSpPr>
              <p:nvPr/>
            </p:nvSpPr>
            <p:spPr bwMode="auto">
              <a:xfrm>
                <a:off x="3119438" y="3767138"/>
                <a:ext cx="552450" cy="552450"/>
              </a:xfrm>
              <a:custGeom>
                <a:avLst/>
                <a:gdLst/>
                <a:ahLst/>
                <a:cxnLst>
                  <a:cxn ang="0">
                    <a:pos x="30" y="162"/>
                  </a:cxn>
                  <a:cxn ang="0">
                    <a:pos x="72" y="150"/>
                  </a:cxn>
                  <a:cxn ang="0">
                    <a:pos x="95" y="190"/>
                  </a:cxn>
                  <a:cxn ang="0">
                    <a:pos x="117" y="152"/>
                  </a:cxn>
                  <a:cxn ang="0">
                    <a:pos x="161" y="164"/>
                  </a:cxn>
                  <a:cxn ang="0">
                    <a:pos x="150" y="121"/>
                  </a:cxn>
                  <a:cxn ang="0">
                    <a:pos x="190" y="98"/>
                  </a:cxn>
                  <a:cxn ang="0">
                    <a:pos x="151" y="75"/>
                  </a:cxn>
                  <a:cxn ang="0">
                    <a:pos x="164" y="30"/>
                  </a:cxn>
                  <a:cxn ang="0">
                    <a:pos x="120" y="41"/>
                  </a:cxn>
                  <a:cxn ang="0">
                    <a:pos x="96" y="0"/>
                  </a:cxn>
                  <a:cxn ang="0">
                    <a:pos x="72" y="41"/>
                  </a:cxn>
                  <a:cxn ang="0">
                    <a:pos x="29" y="30"/>
                  </a:cxn>
                  <a:cxn ang="0">
                    <a:pos x="41" y="73"/>
                  </a:cxn>
                  <a:cxn ang="0">
                    <a:pos x="0" y="96"/>
                  </a:cxn>
                  <a:cxn ang="0">
                    <a:pos x="41" y="120"/>
                  </a:cxn>
                  <a:cxn ang="0">
                    <a:pos x="30" y="162"/>
                  </a:cxn>
                  <a:cxn ang="0">
                    <a:pos x="96" y="43"/>
                  </a:cxn>
                  <a:cxn ang="0">
                    <a:pos x="150" y="97"/>
                  </a:cxn>
                  <a:cxn ang="0">
                    <a:pos x="96" y="151"/>
                  </a:cxn>
                  <a:cxn ang="0">
                    <a:pos x="41" y="97"/>
                  </a:cxn>
                  <a:cxn ang="0">
                    <a:pos x="96" y="43"/>
                  </a:cxn>
                  <a:cxn ang="0">
                    <a:pos x="96" y="43"/>
                  </a:cxn>
                  <a:cxn ang="0">
                    <a:pos x="96" y="43"/>
                  </a:cxn>
                </a:cxnLst>
                <a:rect l="0" t="0" r="r" b="b"/>
                <a:pathLst>
                  <a:path w="190" h="190">
                    <a:moveTo>
                      <a:pt x="30" y="162"/>
                    </a:moveTo>
                    <a:cubicBezTo>
                      <a:pt x="72" y="150"/>
                      <a:pt x="72" y="150"/>
                      <a:pt x="72" y="150"/>
                    </a:cubicBezTo>
                    <a:cubicBezTo>
                      <a:pt x="95" y="190"/>
                      <a:pt x="95" y="190"/>
                      <a:pt x="95" y="190"/>
                    </a:cubicBezTo>
                    <a:cubicBezTo>
                      <a:pt x="117" y="152"/>
                      <a:pt x="117" y="152"/>
                      <a:pt x="117" y="152"/>
                    </a:cubicBezTo>
                    <a:cubicBezTo>
                      <a:pt x="161" y="164"/>
                      <a:pt x="161" y="164"/>
                      <a:pt x="161" y="164"/>
                    </a:cubicBezTo>
                    <a:cubicBezTo>
                      <a:pt x="150" y="121"/>
                      <a:pt x="150" y="121"/>
                      <a:pt x="150" y="121"/>
                    </a:cubicBezTo>
                    <a:cubicBezTo>
                      <a:pt x="190" y="98"/>
                      <a:pt x="190" y="98"/>
                      <a:pt x="190" y="98"/>
                    </a:cubicBezTo>
                    <a:cubicBezTo>
                      <a:pt x="151" y="75"/>
                      <a:pt x="151" y="75"/>
                      <a:pt x="151" y="75"/>
                    </a:cubicBezTo>
                    <a:cubicBezTo>
                      <a:pt x="164" y="30"/>
                      <a:pt x="164" y="30"/>
                      <a:pt x="164" y="30"/>
                    </a:cubicBezTo>
                    <a:cubicBezTo>
                      <a:pt x="120" y="41"/>
                      <a:pt x="120" y="41"/>
                      <a:pt x="120" y="41"/>
                    </a:cubicBezTo>
                    <a:cubicBezTo>
                      <a:pt x="96" y="0"/>
                      <a:pt x="96" y="0"/>
                      <a:pt x="96" y="0"/>
                    </a:cubicBezTo>
                    <a:cubicBezTo>
                      <a:pt x="72" y="41"/>
                      <a:pt x="72" y="41"/>
                      <a:pt x="72" y="41"/>
                    </a:cubicBezTo>
                    <a:cubicBezTo>
                      <a:pt x="29" y="30"/>
                      <a:pt x="29" y="30"/>
                      <a:pt x="29" y="30"/>
                    </a:cubicBezTo>
                    <a:cubicBezTo>
                      <a:pt x="41" y="73"/>
                      <a:pt x="41" y="73"/>
                      <a:pt x="41" y="73"/>
                    </a:cubicBezTo>
                    <a:cubicBezTo>
                      <a:pt x="0" y="96"/>
                      <a:pt x="0" y="96"/>
                      <a:pt x="0" y="96"/>
                    </a:cubicBezTo>
                    <a:cubicBezTo>
                      <a:pt x="41" y="120"/>
                      <a:pt x="41" y="120"/>
                      <a:pt x="41" y="120"/>
                    </a:cubicBezTo>
                    <a:lnTo>
                      <a:pt x="30" y="162"/>
                    </a:lnTo>
                    <a:close/>
                    <a:moveTo>
                      <a:pt x="96" y="43"/>
                    </a:moveTo>
                    <a:cubicBezTo>
                      <a:pt x="125" y="43"/>
                      <a:pt x="150" y="67"/>
                      <a:pt x="150" y="97"/>
                    </a:cubicBezTo>
                    <a:cubicBezTo>
                      <a:pt x="150" y="127"/>
                      <a:pt x="125" y="151"/>
                      <a:pt x="96" y="151"/>
                    </a:cubicBezTo>
                    <a:cubicBezTo>
                      <a:pt x="66" y="151"/>
                      <a:pt x="41" y="127"/>
                      <a:pt x="41" y="97"/>
                    </a:cubicBezTo>
                    <a:cubicBezTo>
                      <a:pt x="41" y="67"/>
                      <a:pt x="66" y="43"/>
                      <a:pt x="96" y="43"/>
                    </a:cubicBezTo>
                    <a:close/>
                    <a:moveTo>
                      <a:pt x="96" y="43"/>
                    </a:moveTo>
                    <a:cubicBezTo>
                      <a:pt x="96" y="43"/>
                      <a:pt x="96" y="43"/>
                      <a:pt x="96" y="43"/>
                    </a:cubicBezTo>
                  </a:path>
                </a:pathLst>
              </a:custGeom>
              <a:grpFill/>
              <a:ln w="9525">
                <a:noFill/>
                <a:round/>
              </a:ln>
            </p:spPr>
            <p:txBody>
              <a:bodyPr vert="horz" wrap="square" lIns="91440" tIns="45720" rIns="91440" bIns="45720" numCol="1" anchor="t" anchorCtr="0" compatLnSpc="1">
                <a:prstTxWarp prst="textNoShape">
                  <a:avLst/>
                </a:prstTxWarp>
              </a:bodyPr>
              <a:lstStyle/>
              <a:p>
                <a:endParaRPr lang="en-US">
                  <a:solidFill>
                    <a:schemeClr val="bg1"/>
                  </a:solidFill>
                  <a:latin typeface="微软雅黑" pitchFamily="34" charset="-122"/>
                  <a:ea typeface="微软雅黑" pitchFamily="34" charset="-122"/>
                </a:endParaRPr>
              </a:p>
            </p:txBody>
          </p:sp>
          <p:sp>
            <p:nvSpPr>
              <p:cNvPr id="13" name="Freeform 83"/>
              <p:cNvSpPr>
                <a:spLocks noEditPoints="1"/>
              </p:cNvSpPr>
              <p:nvPr/>
            </p:nvSpPr>
            <p:spPr bwMode="auto">
              <a:xfrm>
                <a:off x="3259138" y="3910013"/>
                <a:ext cx="276225" cy="279400"/>
              </a:xfrm>
              <a:custGeom>
                <a:avLst/>
                <a:gdLst/>
                <a:ahLst/>
                <a:cxnLst>
                  <a:cxn ang="0">
                    <a:pos x="48" y="96"/>
                  </a:cxn>
                  <a:cxn ang="0">
                    <a:pos x="95" y="48"/>
                  </a:cxn>
                  <a:cxn ang="0">
                    <a:pos x="48" y="0"/>
                  </a:cxn>
                  <a:cxn ang="0">
                    <a:pos x="0" y="48"/>
                  </a:cxn>
                  <a:cxn ang="0">
                    <a:pos x="48" y="96"/>
                  </a:cxn>
                  <a:cxn ang="0">
                    <a:pos x="48" y="96"/>
                  </a:cxn>
                  <a:cxn ang="0">
                    <a:pos x="48" y="96"/>
                  </a:cxn>
                </a:cxnLst>
                <a:rect l="0" t="0" r="r" b="b"/>
                <a:pathLst>
                  <a:path w="95" h="96">
                    <a:moveTo>
                      <a:pt x="48" y="96"/>
                    </a:moveTo>
                    <a:cubicBezTo>
                      <a:pt x="74" y="96"/>
                      <a:pt x="95" y="74"/>
                      <a:pt x="95" y="48"/>
                    </a:cubicBezTo>
                    <a:cubicBezTo>
                      <a:pt x="95" y="22"/>
                      <a:pt x="74" y="0"/>
                      <a:pt x="48" y="0"/>
                    </a:cubicBezTo>
                    <a:cubicBezTo>
                      <a:pt x="21" y="0"/>
                      <a:pt x="0" y="22"/>
                      <a:pt x="0" y="48"/>
                    </a:cubicBezTo>
                    <a:cubicBezTo>
                      <a:pt x="0" y="74"/>
                      <a:pt x="21" y="96"/>
                      <a:pt x="48" y="96"/>
                    </a:cubicBezTo>
                    <a:close/>
                    <a:moveTo>
                      <a:pt x="48" y="96"/>
                    </a:moveTo>
                    <a:cubicBezTo>
                      <a:pt x="48" y="96"/>
                      <a:pt x="48" y="96"/>
                      <a:pt x="48" y="96"/>
                    </a:cubicBezTo>
                  </a:path>
                </a:pathLst>
              </a:custGeom>
              <a:grpFill/>
              <a:ln w="9525">
                <a:noFill/>
                <a:round/>
              </a:ln>
            </p:spPr>
            <p:txBody>
              <a:bodyPr vert="horz" wrap="square" lIns="91440" tIns="45720" rIns="91440" bIns="45720" numCol="1" anchor="t" anchorCtr="0" compatLnSpc="1">
                <a:prstTxWarp prst="textNoShape">
                  <a:avLst/>
                </a:prstTxWarp>
              </a:bodyPr>
              <a:lstStyle/>
              <a:p>
                <a:endParaRPr lang="en-US">
                  <a:solidFill>
                    <a:schemeClr val="bg1"/>
                  </a:solidFill>
                  <a:latin typeface="微软雅黑" pitchFamily="34" charset="-122"/>
                  <a:ea typeface="微软雅黑" pitchFamily="34" charset="-122"/>
                </a:endParaRPr>
              </a:p>
            </p:txBody>
          </p:sp>
        </p:grpSp>
        <p:sp>
          <p:nvSpPr>
            <p:cNvPr id="11" name="TextBox 65"/>
            <p:cNvSpPr txBox="1"/>
            <p:nvPr/>
          </p:nvSpPr>
          <p:spPr>
            <a:xfrm>
              <a:off x="7280559" y="2341444"/>
              <a:ext cx="3084371" cy="400110"/>
            </a:xfrm>
            <a:prstGeom prst="rect">
              <a:avLst/>
            </a:prstGeom>
            <a:noFill/>
          </p:spPr>
          <p:txBody>
            <a:bodyPr wrap="none" rtlCol="0">
              <a:spAutoFit/>
            </a:bodyPr>
            <a:lstStyle/>
            <a:p>
              <a:r>
                <a:rPr lang="en-US" altLang="zh-CN" sz="2000" b="1">
                  <a:solidFill>
                    <a:schemeClr val="bg1"/>
                  </a:solidFill>
                  <a:latin typeface="微软雅黑" pitchFamily="34" charset="-122"/>
                  <a:ea typeface="微软雅黑" pitchFamily="34" charset="-122"/>
                </a:rPr>
                <a:t>PART 02   </a:t>
              </a:r>
              <a:r>
                <a:rPr lang="zh-CN" altLang="en-US" sz="2000" spc="75">
                  <a:solidFill>
                    <a:schemeClr val="bg1"/>
                  </a:solidFill>
                  <a:latin typeface="微软雅黑" pitchFamily="34" charset="-122"/>
                  <a:ea typeface="微软雅黑" pitchFamily="34" charset="-122"/>
                </a:rPr>
                <a:t>工作完成情况</a:t>
              </a:r>
            </a:p>
          </p:txBody>
        </p:sp>
      </p:grpSp>
      <p:grpSp>
        <p:nvGrpSpPr>
          <p:cNvPr id="14" name="组合 13"/>
          <p:cNvGrpSpPr/>
          <p:nvPr/>
        </p:nvGrpSpPr>
        <p:grpSpPr>
          <a:xfrm>
            <a:off x="1901457" y="2899042"/>
            <a:ext cx="4072770" cy="711200"/>
            <a:chOff x="6367119" y="3075226"/>
            <a:chExt cx="4072770" cy="711200"/>
          </a:xfrm>
          <a:solidFill>
            <a:schemeClr val="bg1"/>
          </a:solidFill>
        </p:grpSpPr>
        <p:sp>
          <p:nvSpPr>
            <p:cNvPr id="15" name="圆角矩形 14"/>
            <p:cNvSpPr/>
            <p:nvPr/>
          </p:nvSpPr>
          <p:spPr>
            <a:xfrm>
              <a:off x="6367119" y="3075226"/>
              <a:ext cx="711200" cy="711200"/>
            </a:xfrm>
            <a:prstGeom prst="roundRect">
              <a:avLst>
                <a:gd name="adj" fmla="val 21355"/>
              </a:avLst>
            </a:prstGeom>
            <a:noFill/>
            <a:ln>
              <a:solidFill>
                <a:schemeClr val="bg1"/>
              </a:solidFill>
            </a:ln>
            <a:effectLst>
              <a:outerShdw blurRad="889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latin typeface="微软雅黑" pitchFamily="34" charset="-122"/>
                <a:ea typeface="微软雅黑" pitchFamily="34" charset="-122"/>
              </a:endParaRPr>
            </a:p>
          </p:txBody>
        </p:sp>
        <p:sp>
          <p:nvSpPr>
            <p:cNvPr id="16" name="Freeform 111"/>
            <p:cNvSpPr>
              <a:spLocks noEditPoints="1"/>
            </p:cNvSpPr>
            <p:nvPr/>
          </p:nvSpPr>
          <p:spPr bwMode="auto">
            <a:xfrm>
              <a:off x="6485450" y="3251574"/>
              <a:ext cx="448352" cy="309306"/>
            </a:xfrm>
            <a:custGeom>
              <a:avLst/>
              <a:gdLst/>
              <a:ahLst/>
              <a:cxnLst>
                <a:cxn ang="0">
                  <a:pos x="73" y="36"/>
                </a:cxn>
                <a:cxn ang="0">
                  <a:pos x="58" y="50"/>
                </a:cxn>
                <a:cxn ang="0">
                  <a:pos x="58" y="50"/>
                </a:cxn>
                <a:cxn ang="0">
                  <a:pos x="15" y="50"/>
                </a:cxn>
                <a:cxn ang="0">
                  <a:pos x="15" y="50"/>
                </a:cxn>
                <a:cxn ang="0">
                  <a:pos x="14" y="50"/>
                </a:cxn>
                <a:cxn ang="0">
                  <a:pos x="14" y="50"/>
                </a:cxn>
                <a:cxn ang="0">
                  <a:pos x="0" y="35"/>
                </a:cxn>
                <a:cxn ang="0">
                  <a:pos x="7" y="23"/>
                </a:cxn>
                <a:cxn ang="0">
                  <a:pos x="7" y="20"/>
                </a:cxn>
                <a:cxn ang="0">
                  <a:pos x="17" y="10"/>
                </a:cxn>
                <a:cxn ang="0">
                  <a:pos x="23" y="12"/>
                </a:cxn>
                <a:cxn ang="0">
                  <a:pos x="42" y="0"/>
                </a:cxn>
                <a:cxn ang="0">
                  <a:pos x="64" y="21"/>
                </a:cxn>
                <a:cxn ang="0">
                  <a:pos x="64" y="23"/>
                </a:cxn>
                <a:cxn ang="0">
                  <a:pos x="73" y="36"/>
                </a:cxn>
                <a:cxn ang="0">
                  <a:pos x="27" y="42"/>
                </a:cxn>
                <a:cxn ang="0">
                  <a:pos x="35" y="38"/>
                </a:cxn>
                <a:cxn ang="0">
                  <a:pos x="32" y="34"/>
                </a:cxn>
                <a:cxn ang="0">
                  <a:pos x="27" y="37"/>
                </a:cxn>
                <a:cxn ang="0">
                  <a:pos x="22" y="32"/>
                </a:cxn>
                <a:cxn ang="0">
                  <a:pos x="27" y="28"/>
                </a:cxn>
                <a:cxn ang="0">
                  <a:pos x="48" y="42"/>
                </a:cxn>
                <a:cxn ang="0">
                  <a:pos x="58" y="32"/>
                </a:cxn>
                <a:cxn ang="0">
                  <a:pos x="48" y="23"/>
                </a:cxn>
                <a:cxn ang="0">
                  <a:pos x="39" y="26"/>
                </a:cxn>
                <a:cxn ang="0">
                  <a:pos x="43" y="30"/>
                </a:cxn>
                <a:cxn ang="0">
                  <a:pos x="48" y="28"/>
                </a:cxn>
                <a:cxn ang="0">
                  <a:pos x="52" y="32"/>
                </a:cxn>
                <a:cxn ang="0">
                  <a:pos x="48" y="37"/>
                </a:cxn>
                <a:cxn ang="0">
                  <a:pos x="27" y="23"/>
                </a:cxn>
                <a:cxn ang="0">
                  <a:pos x="16" y="32"/>
                </a:cxn>
                <a:cxn ang="0">
                  <a:pos x="27" y="42"/>
                </a:cxn>
              </a:cxnLst>
              <a:rect l="0" t="0" r="r" b="b"/>
              <a:pathLst>
                <a:path w="73" h="50">
                  <a:moveTo>
                    <a:pt x="73" y="36"/>
                  </a:moveTo>
                  <a:cubicBezTo>
                    <a:pt x="73" y="44"/>
                    <a:pt x="66" y="50"/>
                    <a:pt x="58" y="50"/>
                  </a:cubicBezTo>
                  <a:cubicBezTo>
                    <a:pt x="58" y="50"/>
                    <a:pt x="58" y="50"/>
                    <a:pt x="58" y="50"/>
                  </a:cubicBezTo>
                  <a:cubicBezTo>
                    <a:pt x="15" y="50"/>
                    <a:pt x="15" y="50"/>
                    <a:pt x="15" y="50"/>
                  </a:cubicBezTo>
                  <a:cubicBezTo>
                    <a:pt x="15" y="50"/>
                    <a:pt x="15" y="50"/>
                    <a:pt x="15" y="50"/>
                  </a:cubicBezTo>
                  <a:cubicBezTo>
                    <a:pt x="14" y="50"/>
                    <a:pt x="14" y="50"/>
                    <a:pt x="14" y="50"/>
                  </a:cubicBezTo>
                  <a:cubicBezTo>
                    <a:pt x="14" y="50"/>
                    <a:pt x="14" y="50"/>
                    <a:pt x="14" y="50"/>
                  </a:cubicBezTo>
                  <a:cubicBezTo>
                    <a:pt x="6" y="50"/>
                    <a:pt x="0" y="43"/>
                    <a:pt x="0" y="35"/>
                  </a:cubicBezTo>
                  <a:cubicBezTo>
                    <a:pt x="0" y="30"/>
                    <a:pt x="3" y="26"/>
                    <a:pt x="7" y="23"/>
                  </a:cubicBezTo>
                  <a:cubicBezTo>
                    <a:pt x="7" y="22"/>
                    <a:pt x="7" y="21"/>
                    <a:pt x="7" y="20"/>
                  </a:cubicBezTo>
                  <a:cubicBezTo>
                    <a:pt x="7" y="15"/>
                    <a:pt x="11" y="10"/>
                    <a:pt x="17" y="10"/>
                  </a:cubicBezTo>
                  <a:cubicBezTo>
                    <a:pt x="19" y="10"/>
                    <a:pt x="21" y="11"/>
                    <a:pt x="23" y="12"/>
                  </a:cubicBezTo>
                  <a:cubicBezTo>
                    <a:pt x="26" y="5"/>
                    <a:pt x="34" y="0"/>
                    <a:pt x="42" y="0"/>
                  </a:cubicBezTo>
                  <a:cubicBezTo>
                    <a:pt x="54" y="0"/>
                    <a:pt x="64" y="10"/>
                    <a:pt x="64" y="21"/>
                  </a:cubicBezTo>
                  <a:cubicBezTo>
                    <a:pt x="64" y="22"/>
                    <a:pt x="64" y="22"/>
                    <a:pt x="64" y="23"/>
                  </a:cubicBezTo>
                  <a:cubicBezTo>
                    <a:pt x="69" y="25"/>
                    <a:pt x="73" y="30"/>
                    <a:pt x="73" y="36"/>
                  </a:cubicBezTo>
                  <a:close/>
                  <a:moveTo>
                    <a:pt x="27" y="42"/>
                  </a:moveTo>
                  <a:cubicBezTo>
                    <a:pt x="30" y="42"/>
                    <a:pt x="33" y="41"/>
                    <a:pt x="35" y="38"/>
                  </a:cubicBezTo>
                  <a:cubicBezTo>
                    <a:pt x="34" y="37"/>
                    <a:pt x="33" y="36"/>
                    <a:pt x="32" y="34"/>
                  </a:cubicBezTo>
                  <a:cubicBezTo>
                    <a:pt x="31" y="36"/>
                    <a:pt x="29" y="37"/>
                    <a:pt x="27" y="37"/>
                  </a:cubicBezTo>
                  <a:cubicBezTo>
                    <a:pt x="25" y="37"/>
                    <a:pt x="22" y="35"/>
                    <a:pt x="22" y="32"/>
                  </a:cubicBezTo>
                  <a:cubicBezTo>
                    <a:pt x="22" y="30"/>
                    <a:pt x="25" y="28"/>
                    <a:pt x="27" y="28"/>
                  </a:cubicBezTo>
                  <a:cubicBezTo>
                    <a:pt x="35" y="28"/>
                    <a:pt x="37" y="42"/>
                    <a:pt x="48" y="42"/>
                  </a:cubicBezTo>
                  <a:cubicBezTo>
                    <a:pt x="54" y="42"/>
                    <a:pt x="58" y="38"/>
                    <a:pt x="58" y="32"/>
                  </a:cubicBezTo>
                  <a:cubicBezTo>
                    <a:pt x="58" y="26"/>
                    <a:pt x="53" y="23"/>
                    <a:pt x="48" y="23"/>
                  </a:cubicBezTo>
                  <a:cubicBezTo>
                    <a:pt x="44" y="23"/>
                    <a:pt x="42" y="24"/>
                    <a:pt x="39" y="26"/>
                  </a:cubicBezTo>
                  <a:cubicBezTo>
                    <a:pt x="40" y="28"/>
                    <a:pt x="41" y="29"/>
                    <a:pt x="43" y="30"/>
                  </a:cubicBezTo>
                  <a:cubicBezTo>
                    <a:pt x="44" y="29"/>
                    <a:pt x="46" y="28"/>
                    <a:pt x="48" y="28"/>
                  </a:cubicBezTo>
                  <a:cubicBezTo>
                    <a:pt x="50" y="28"/>
                    <a:pt x="52" y="30"/>
                    <a:pt x="52" y="32"/>
                  </a:cubicBezTo>
                  <a:cubicBezTo>
                    <a:pt x="52" y="35"/>
                    <a:pt x="50" y="37"/>
                    <a:pt x="48" y="37"/>
                  </a:cubicBezTo>
                  <a:cubicBezTo>
                    <a:pt x="40" y="37"/>
                    <a:pt x="38" y="23"/>
                    <a:pt x="27" y="23"/>
                  </a:cubicBezTo>
                  <a:cubicBezTo>
                    <a:pt x="21" y="23"/>
                    <a:pt x="16" y="26"/>
                    <a:pt x="16" y="32"/>
                  </a:cubicBezTo>
                  <a:cubicBezTo>
                    <a:pt x="16" y="38"/>
                    <a:pt x="21" y="42"/>
                    <a:pt x="27" y="42"/>
                  </a:cubicBezTo>
                  <a:close/>
                </a:path>
              </a:pathLst>
            </a:custGeom>
            <a:grpFill/>
            <a:ln w="9525">
              <a:noFill/>
              <a:round/>
            </a:ln>
          </p:spPr>
          <p:txBody>
            <a:bodyPr vert="horz" wrap="square" lIns="91440" tIns="45720" rIns="91440" bIns="45720" numCol="1" anchor="t" anchorCtr="0" compatLnSpc="1">
              <a:prstTxWarp prst="textNoShape">
                <a:avLst/>
              </a:prstTxWarp>
            </a:bodyPr>
            <a:lstStyle/>
            <a:p>
              <a:endParaRPr lang="en-US">
                <a:solidFill>
                  <a:schemeClr val="bg1"/>
                </a:solidFill>
                <a:latin typeface="微软雅黑" pitchFamily="34" charset="-122"/>
                <a:ea typeface="微软雅黑" pitchFamily="34" charset="-122"/>
              </a:endParaRPr>
            </a:p>
          </p:txBody>
        </p:sp>
        <p:sp>
          <p:nvSpPr>
            <p:cNvPr id="17" name="TextBox 66"/>
            <p:cNvSpPr txBox="1"/>
            <p:nvPr/>
          </p:nvSpPr>
          <p:spPr>
            <a:xfrm>
              <a:off x="7278574" y="3222534"/>
              <a:ext cx="3161315" cy="400110"/>
            </a:xfrm>
            <a:prstGeom prst="rect">
              <a:avLst/>
            </a:prstGeom>
            <a:noFill/>
          </p:spPr>
          <p:txBody>
            <a:bodyPr wrap="none" rtlCol="0">
              <a:spAutoFit/>
            </a:bodyPr>
            <a:lstStyle/>
            <a:p>
              <a:r>
                <a:rPr lang="en-US" altLang="zh-CN" sz="2000" b="1">
                  <a:solidFill>
                    <a:schemeClr val="bg1"/>
                  </a:solidFill>
                  <a:latin typeface="微软雅黑" pitchFamily="34" charset="-122"/>
                  <a:ea typeface="微软雅黑" pitchFamily="34" charset="-122"/>
                </a:rPr>
                <a:t>PART 03    </a:t>
              </a:r>
              <a:r>
                <a:rPr lang="zh-CN" altLang="en-US" sz="2000" spc="75">
                  <a:solidFill>
                    <a:schemeClr val="bg1"/>
                  </a:solidFill>
                  <a:latin typeface="微软雅黑" pitchFamily="34" charset="-122"/>
                  <a:ea typeface="微软雅黑" pitchFamily="34" charset="-122"/>
                </a:rPr>
                <a:t>项目成果展示</a:t>
              </a:r>
            </a:p>
          </p:txBody>
        </p:sp>
      </p:grpSp>
      <p:grpSp>
        <p:nvGrpSpPr>
          <p:cNvPr id="18" name="组合 17"/>
          <p:cNvGrpSpPr/>
          <p:nvPr/>
        </p:nvGrpSpPr>
        <p:grpSpPr>
          <a:xfrm>
            <a:off x="1901457" y="3776014"/>
            <a:ext cx="4051550" cy="711200"/>
            <a:chOff x="6367119" y="3952198"/>
            <a:chExt cx="4051550" cy="711200"/>
          </a:xfrm>
          <a:solidFill>
            <a:schemeClr val="bg1"/>
          </a:solidFill>
        </p:grpSpPr>
        <p:sp>
          <p:nvSpPr>
            <p:cNvPr id="19" name="圆角矩形 18"/>
            <p:cNvSpPr/>
            <p:nvPr/>
          </p:nvSpPr>
          <p:spPr>
            <a:xfrm>
              <a:off x="6367119" y="3952198"/>
              <a:ext cx="711200" cy="711200"/>
            </a:xfrm>
            <a:prstGeom prst="roundRect">
              <a:avLst>
                <a:gd name="adj" fmla="val 21355"/>
              </a:avLst>
            </a:prstGeom>
            <a:noFill/>
            <a:ln>
              <a:solidFill>
                <a:schemeClr val="bg1"/>
              </a:solidFill>
            </a:ln>
            <a:effectLst>
              <a:outerShdw blurRad="889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latin typeface="微软雅黑" pitchFamily="34" charset="-122"/>
                <a:ea typeface="微软雅黑" pitchFamily="34" charset="-122"/>
              </a:endParaRPr>
            </a:p>
          </p:txBody>
        </p:sp>
        <p:sp>
          <p:nvSpPr>
            <p:cNvPr id="20" name="Freeform 145"/>
            <p:cNvSpPr/>
            <p:nvPr/>
          </p:nvSpPr>
          <p:spPr bwMode="auto">
            <a:xfrm>
              <a:off x="6515906" y="4107687"/>
              <a:ext cx="415912" cy="35864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grpFill/>
            <a:ln w="9525">
              <a:noFill/>
              <a:round/>
            </a:ln>
          </p:spPr>
          <p:txBody>
            <a:bodyPr vert="horz" wrap="square" lIns="91440" tIns="45720" rIns="91440" bIns="45720" numCol="1" anchor="t" anchorCtr="0" compatLnSpc="1">
              <a:prstTxWarp prst="textNoShape">
                <a:avLst/>
              </a:prstTxWarp>
            </a:bodyPr>
            <a:lstStyle/>
            <a:p>
              <a:endParaRPr lang="en-US">
                <a:solidFill>
                  <a:schemeClr val="bg1"/>
                </a:solidFill>
                <a:latin typeface="微软雅黑" pitchFamily="34" charset="-122"/>
                <a:ea typeface="微软雅黑" pitchFamily="34" charset="-122"/>
              </a:endParaRPr>
            </a:p>
          </p:txBody>
        </p:sp>
        <p:sp>
          <p:nvSpPr>
            <p:cNvPr id="21" name="TextBox 67"/>
            <p:cNvSpPr txBox="1"/>
            <p:nvPr/>
          </p:nvSpPr>
          <p:spPr>
            <a:xfrm>
              <a:off x="7276590" y="4103624"/>
              <a:ext cx="3142079" cy="400110"/>
            </a:xfrm>
            <a:prstGeom prst="rect">
              <a:avLst/>
            </a:prstGeom>
            <a:noFill/>
          </p:spPr>
          <p:txBody>
            <a:bodyPr wrap="none" rtlCol="0">
              <a:spAutoFit/>
            </a:bodyPr>
            <a:lstStyle/>
            <a:p>
              <a:r>
                <a:rPr lang="en-US" altLang="zh-CN" sz="2000" b="1">
                  <a:solidFill>
                    <a:schemeClr val="bg1"/>
                  </a:solidFill>
                  <a:latin typeface="微软雅黑" pitchFamily="34" charset="-122"/>
                  <a:ea typeface="微软雅黑" pitchFamily="34" charset="-122"/>
                </a:rPr>
                <a:t>PART 04    </a:t>
              </a:r>
              <a:r>
                <a:rPr lang="zh-CN" altLang="en-US" sz="2000">
                  <a:solidFill>
                    <a:schemeClr val="bg1"/>
                  </a:solidFill>
                  <a:latin typeface="微软雅黑" pitchFamily="34" charset="-122"/>
                  <a:ea typeface="微软雅黑" pitchFamily="34" charset="-122"/>
                </a:rPr>
                <a:t>工作</a:t>
              </a:r>
              <a:r>
                <a:rPr lang="zh-CN" altLang="en-US" sz="2000" spc="75">
                  <a:solidFill>
                    <a:schemeClr val="bg1"/>
                  </a:solidFill>
                  <a:latin typeface="微软雅黑" pitchFamily="34" charset="-122"/>
                  <a:ea typeface="微软雅黑" pitchFamily="34" charset="-122"/>
                </a:rPr>
                <a:t>不足之处</a:t>
              </a:r>
            </a:p>
          </p:txBody>
        </p:sp>
      </p:grpSp>
      <p:grpSp>
        <p:nvGrpSpPr>
          <p:cNvPr id="22" name="组合 21"/>
          <p:cNvGrpSpPr/>
          <p:nvPr/>
        </p:nvGrpSpPr>
        <p:grpSpPr>
          <a:xfrm>
            <a:off x="1901457" y="4652987"/>
            <a:ext cx="4078725" cy="711200"/>
            <a:chOff x="6367119" y="4829171"/>
            <a:chExt cx="4078725" cy="711200"/>
          </a:xfrm>
          <a:solidFill>
            <a:schemeClr val="bg1"/>
          </a:solidFill>
        </p:grpSpPr>
        <p:sp>
          <p:nvSpPr>
            <p:cNvPr id="23" name="圆角矩形 22"/>
            <p:cNvSpPr/>
            <p:nvPr/>
          </p:nvSpPr>
          <p:spPr>
            <a:xfrm>
              <a:off x="6367119" y="4829171"/>
              <a:ext cx="711200" cy="711200"/>
            </a:xfrm>
            <a:prstGeom prst="roundRect">
              <a:avLst>
                <a:gd name="adj" fmla="val 21355"/>
              </a:avLst>
            </a:prstGeom>
            <a:noFill/>
            <a:ln>
              <a:solidFill>
                <a:schemeClr val="bg1"/>
              </a:solidFill>
            </a:ln>
            <a:effectLst>
              <a:outerShdw blurRad="889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latin typeface="微软雅黑" pitchFamily="34" charset="-122"/>
                <a:ea typeface="微软雅黑" pitchFamily="34" charset="-122"/>
              </a:endParaRPr>
            </a:p>
          </p:txBody>
        </p:sp>
        <p:sp>
          <p:nvSpPr>
            <p:cNvPr id="24" name="Freeform 132"/>
            <p:cNvSpPr>
              <a:spLocks noChangeAspect="1" noEditPoints="1"/>
            </p:cNvSpPr>
            <p:nvPr/>
          </p:nvSpPr>
          <p:spPr bwMode="auto">
            <a:xfrm>
              <a:off x="6533656" y="5004149"/>
              <a:ext cx="421154" cy="402844"/>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grpFill/>
            <a:ln w="9525">
              <a:noFill/>
              <a:round/>
            </a:ln>
          </p:spPr>
          <p:txBody>
            <a:bodyPr vert="horz" wrap="square" lIns="91440" tIns="45720" rIns="91440" bIns="45720" numCol="1" anchor="t" anchorCtr="0" compatLnSpc="1">
              <a:prstTxWarp prst="textNoShape">
                <a:avLst/>
              </a:prstTxWarp>
            </a:bodyPr>
            <a:lstStyle/>
            <a:p>
              <a:endParaRPr lang="en-US">
                <a:solidFill>
                  <a:schemeClr val="bg1"/>
                </a:solidFill>
                <a:latin typeface="微软雅黑" pitchFamily="34" charset="-122"/>
                <a:ea typeface="微软雅黑" pitchFamily="34" charset="-122"/>
              </a:endParaRPr>
            </a:p>
          </p:txBody>
        </p:sp>
        <p:sp>
          <p:nvSpPr>
            <p:cNvPr id="25" name="TextBox 67"/>
            <p:cNvSpPr txBox="1"/>
            <p:nvPr/>
          </p:nvSpPr>
          <p:spPr>
            <a:xfrm>
              <a:off x="7284529" y="4984714"/>
              <a:ext cx="3161315" cy="400110"/>
            </a:xfrm>
            <a:prstGeom prst="rect">
              <a:avLst/>
            </a:prstGeom>
            <a:noFill/>
          </p:spPr>
          <p:txBody>
            <a:bodyPr wrap="none" rtlCol="0">
              <a:spAutoFit/>
            </a:bodyPr>
            <a:lstStyle/>
            <a:p>
              <a:r>
                <a:rPr lang="en-US" altLang="zh-CN" sz="2000" b="1">
                  <a:solidFill>
                    <a:schemeClr val="bg1"/>
                  </a:solidFill>
                  <a:latin typeface="微软雅黑" pitchFamily="34" charset="-122"/>
                  <a:ea typeface="微软雅黑" pitchFamily="34" charset="-122"/>
                </a:rPr>
                <a:t>PART 05    </a:t>
              </a:r>
              <a:r>
                <a:rPr lang="zh-CN" altLang="en-US" sz="2000" spc="75">
                  <a:solidFill>
                    <a:schemeClr val="bg1"/>
                  </a:solidFill>
                  <a:latin typeface="微软雅黑" pitchFamily="34" charset="-122"/>
                  <a:ea typeface="微软雅黑" pitchFamily="34" charset="-122"/>
                </a:rPr>
                <a:t>下步工作计划</a:t>
              </a:r>
            </a:p>
          </p:txBody>
        </p:sp>
      </p:grpSp>
    </p:spTree>
    <p:extLst>
      <p:ext uri="{BB962C8B-B14F-4D97-AF65-F5344CB8AC3E}">
        <p14:creationId xmlns:p14="http://schemas.microsoft.com/office/powerpoint/2010/main" val="10558650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p15="http://schemas.microsoft.com/office/powerpoint/2012/main" xmlns="">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decel="10000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1+#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1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750" fill="hold"/>
                                        <p:tgtEl>
                                          <p:spTgt spid="8"/>
                                        </p:tgtEl>
                                        <p:attrNameLst>
                                          <p:attrName>ppt_x</p:attrName>
                                        </p:attrNameLst>
                                      </p:cBhvr>
                                      <p:tavLst>
                                        <p:tav tm="0">
                                          <p:val>
                                            <p:strVal val="1+#ppt_w/2"/>
                                          </p:val>
                                        </p:tav>
                                        <p:tav tm="100000">
                                          <p:val>
                                            <p:strVal val="#ppt_x"/>
                                          </p:val>
                                        </p:tav>
                                      </p:tavLst>
                                    </p:anim>
                                    <p:anim calcmode="lin" valueType="num">
                                      <p:cBhvr additive="base">
                                        <p:cTn id="16" dur="75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2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750" fill="hold"/>
                                        <p:tgtEl>
                                          <p:spTgt spid="14"/>
                                        </p:tgtEl>
                                        <p:attrNameLst>
                                          <p:attrName>ppt_x</p:attrName>
                                        </p:attrNameLst>
                                      </p:cBhvr>
                                      <p:tavLst>
                                        <p:tav tm="0">
                                          <p:val>
                                            <p:strVal val="1+#ppt_w/2"/>
                                          </p:val>
                                        </p:tav>
                                        <p:tav tm="100000">
                                          <p:val>
                                            <p:strVal val="#ppt_x"/>
                                          </p:val>
                                        </p:tav>
                                      </p:tavLst>
                                    </p:anim>
                                    <p:anim calcmode="lin" valueType="num">
                                      <p:cBhvr additive="base">
                                        <p:cTn id="20" dur="75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30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750" fill="hold"/>
                                        <p:tgtEl>
                                          <p:spTgt spid="18"/>
                                        </p:tgtEl>
                                        <p:attrNameLst>
                                          <p:attrName>ppt_x</p:attrName>
                                        </p:attrNameLst>
                                      </p:cBhvr>
                                      <p:tavLst>
                                        <p:tav tm="0">
                                          <p:val>
                                            <p:strVal val="1+#ppt_w/2"/>
                                          </p:val>
                                        </p:tav>
                                        <p:tav tm="100000">
                                          <p:val>
                                            <p:strVal val="#ppt_x"/>
                                          </p:val>
                                        </p:tav>
                                      </p:tavLst>
                                    </p:anim>
                                    <p:anim calcmode="lin" valueType="num">
                                      <p:cBhvr additive="base">
                                        <p:cTn id="24" dur="75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40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750" fill="hold"/>
                                        <p:tgtEl>
                                          <p:spTgt spid="22"/>
                                        </p:tgtEl>
                                        <p:attrNameLst>
                                          <p:attrName>ppt_x</p:attrName>
                                        </p:attrNameLst>
                                      </p:cBhvr>
                                      <p:tavLst>
                                        <p:tav tm="0">
                                          <p:val>
                                            <p:strVal val="1+#ppt_w/2"/>
                                          </p:val>
                                        </p:tav>
                                        <p:tav tm="100000">
                                          <p:val>
                                            <p:strVal val="#ppt_x"/>
                                          </p:val>
                                        </p:tav>
                                      </p:tavLst>
                                    </p:anim>
                                    <p:anim calcmode="lin" valueType="num">
                                      <p:cBhvr additive="base">
                                        <p:cTn id="28" dur="7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479376" y="1341252"/>
            <a:ext cx="3672408" cy="452432"/>
          </a:xfrm>
          <a:prstGeom prst="rect">
            <a:avLst/>
          </a:prstGeom>
          <a:noFill/>
        </p:spPr>
        <p:txBody>
          <a:bodyPr wrap="square" rtlCol="0">
            <a:spAutoFit/>
          </a:bodyPr>
          <a:lstStyle/>
          <a:p>
            <a:pPr>
              <a:lnSpc>
                <a:spcPct val="130000"/>
              </a:lnSpc>
            </a:pPr>
            <a:r>
              <a:rPr lang="zh-CN" altLang="en-US" b="1">
                <a:solidFill>
                  <a:schemeClr val="tx1">
                    <a:lumMod val="50000"/>
                    <a:lumOff val="50000"/>
                  </a:schemeClr>
                </a:solidFill>
                <a:latin typeface="微软雅黑" pitchFamily="34" charset="-122"/>
                <a:ea typeface="微软雅黑" pitchFamily="34" charset="-122"/>
              </a:rPr>
              <a:t>添加标题内容 分析如下：</a:t>
            </a:r>
            <a:endParaRPr lang="zh-CN" altLang="zh-CN" sz="2000" b="1">
              <a:solidFill>
                <a:schemeClr val="tx1">
                  <a:lumMod val="50000"/>
                  <a:lumOff val="50000"/>
                </a:schemeClr>
              </a:solidFill>
              <a:latin typeface="微软雅黑" pitchFamily="34" charset="-122"/>
              <a:ea typeface="微软雅黑" pitchFamily="34" charset="-122"/>
            </a:endParaRPr>
          </a:p>
        </p:txBody>
      </p:sp>
      <p:grpSp>
        <p:nvGrpSpPr>
          <p:cNvPr id="3" name="组合 2"/>
          <p:cNvGrpSpPr/>
          <p:nvPr/>
        </p:nvGrpSpPr>
        <p:grpSpPr>
          <a:xfrm>
            <a:off x="479376" y="2061333"/>
            <a:ext cx="3583556" cy="1943766"/>
            <a:chOff x="554559" y="2205032"/>
            <a:chExt cx="3583556" cy="1944216"/>
          </a:xfrm>
        </p:grpSpPr>
        <p:sp>
          <p:nvSpPr>
            <p:cNvPr id="4" name="五边形 3"/>
            <p:cNvSpPr/>
            <p:nvPr/>
          </p:nvSpPr>
          <p:spPr bwMode="auto">
            <a:xfrm>
              <a:off x="554559" y="3574778"/>
              <a:ext cx="1818036" cy="574470"/>
            </a:xfrm>
            <a:prstGeom prst="homePlate">
              <a:avLst>
                <a:gd name="adj" fmla="val 2873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prstClr val="white"/>
                  </a:solidFill>
                  <a:latin typeface="微软雅黑" pitchFamily="34" charset="-122"/>
                  <a:ea typeface="微软雅黑" pitchFamily="34" charset="-122"/>
                </a:rPr>
                <a:t>添加标题内容</a:t>
              </a:r>
            </a:p>
          </p:txBody>
        </p:sp>
        <p:cxnSp>
          <p:nvCxnSpPr>
            <p:cNvPr id="5" name="直接连接符 4"/>
            <p:cNvCxnSpPr/>
            <p:nvPr/>
          </p:nvCxnSpPr>
          <p:spPr>
            <a:xfrm flipH="1" flipV="1">
              <a:off x="626567" y="2205032"/>
              <a:ext cx="0" cy="136800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6" name="文本框 6"/>
            <p:cNvSpPr txBox="1"/>
            <p:nvPr/>
          </p:nvSpPr>
          <p:spPr>
            <a:xfrm>
              <a:off x="697882" y="2277040"/>
              <a:ext cx="3440233" cy="1169551"/>
            </a:xfrm>
            <a:prstGeom prst="rect">
              <a:avLst/>
            </a:prstGeom>
            <a:noFill/>
          </p:spPr>
          <p:txBody>
            <a:bodyPr wrap="square" rtlCol="0">
              <a:spAutoFit/>
            </a:bodyPr>
            <a:lstStyle/>
            <a:p>
              <a:pPr>
                <a:lnSpc>
                  <a:spcPct val="125000"/>
                </a:lnSpc>
              </a:pPr>
              <a:r>
                <a:rPr lang="zh-CN" altLang="en-US" sz="1400">
                  <a:solidFill>
                    <a:schemeClr val="tx1">
                      <a:lumMod val="50000"/>
                      <a:lumOff val="50000"/>
                    </a:schemeClr>
                  </a:solidFill>
                  <a:latin typeface="微软雅黑" pitchFamily="34" charset="-122"/>
                  <a:ea typeface="微软雅黑" pitchFamily="34" charset="-122"/>
                </a:rPr>
                <a:t>要求学员在学完每一堂课，必须在课后三天之内，撰写培训心得总结。必须提炼出关键词、关键句、关键理念、关键课程内容、关键重点有几个？</a:t>
              </a:r>
            </a:p>
          </p:txBody>
        </p:sp>
      </p:grpSp>
      <p:grpSp>
        <p:nvGrpSpPr>
          <p:cNvPr id="7" name="组合 6"/>
          <p:cNvGrpSpPr/>
          <p:nvPr/>
        </p:nvGrpSpPr>
        <p:grpSpPr>
          <a:xfrm>
            <a:off x="4134246" y="2061333"/>
            <a:ext cx="3635994" cy="1943766"/>
            <a:chOff x="4209429" y="2205032"/>
            <a:chExt cx="3635994" cy="1944216"/>
          </a:xfrm>
        </p:grpSpPr>
        <p:sp>
          <p:nvSpPr>
            <p:cNvPr id="8" name="燕尾形 7"/>
            <p:cNvSpPr/>
            <p:nvPr/>
          </p:nvSpPr>
          <p:spPr bwMode="auto">
            <a:xfrm>
              <a:off x="4209429" y="3574778"/>
              <a:ext cx="1994922" cy="574470"/>
            </a:xfrm>
            <a:prstGeom prst="chevron">
              <a:avLst>
                <a:gd name="adj" fmla="val 2891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2000" b="1">
                  <a:solidFill>
                    <a:prstClr val="white"/>
                  </a:solidFill>
                  <a:latin typeface="微软雅黑" pitchFamily="34" charset="-122"/>
                  <a:ea typeface="微软雅黑" pitchFamily="34" charset="-122"/>
                </a:rPr>
                <a:t>添加标题内容</a:t>
              </a:r>
            </a:p>
          </p:txBody>
        </p:sp>
        <p:cxnSp>
          <p:nvCxnSpPr>
            <p:cNvPr id="9" name="直接连接符 8"/>
            <p:cNvCxnSpPr/>
            <p:nvPr/>
          </p:nvCxnSpPr>
          <p:spPr>
            <a:xfrm flipH="1" flipV="1">
              <a:off x="4333875" y="2205032"/>
              <a:ext cx="0" cy="136800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0" name="文本框 41"/>
            <p:cNvSpPr txBox="1"/>
            <p:nvPr/>
          </p:nvSpPr>
          <p:spPr>
            <a:xfrm>
              <a:off x="4405190" y="2277040"/>
              <a:ext cx="3440233" cy="1169551"/>
            </a:xfrm>
            <a:prstGeom prst="rect">
              <a:avLst/>
            </a:prstGeom>
            <a:noFill/>
          </p:spPr>
          <p:txBody>
            <a:bodyPr wrap="square" rtlCol="0">
              <a:spAutoFit/>
            </a:bodyPr>
            <a:lstStyle/>
            <a:p>
              <a:pPr>
                <a:lnSpc>
                  <a:spcPct val="125000"/>
                </a:lnSpc>
              </a:pPr>
              <a:r>
                <a:rPr lang="zh-CN" altLang="en-US" sz="1400">
                  <a:solidFill>
                    <a:schemeClr val="tx1">
                      <a:lumMod val="50000"/>
                      <a:lumOff val="50000"/>
                    </a:schemeClr>
                  </a:solidFill>
                  <a:latin typeface="微软雅黑" pitchFamily="34" charset="-122"/>
                  <a:ea typeface="微软雅黑" pitchFamily="34" charset="-122"/>
                </a:rPr>
                <a:t>学员完成</a:t>
              </a:r>
              <a:r>
                <a:rPr lang="en-US" altLang="zh-CN" sz="1400">
                  <a:solidFill>
                    <a:schemeClr val="tx1">
                      <a:lumMod val="50000"/>
                      <a:lumOff val="50000"/>
                    </a:schemeClr>
                  </a:solidFill>
                  <a:latin typeface="微软雅黑" pitchFamily="34" charset="-122"/>
                  <a:ea typeface="微软雅黑" pitchFamily="34" charset="-122"/>
                </a:rPr>
                <a:t>《</a:t>
              </a:r>
              <a:r>
                <a:rPr lang="zh-CN" altLang="en-US" sz="1400">
                  <a:solidFill>
                    <a:schemeClr val="tx1">
                      <a:lumMod val="50000"/>
                      <a:lumOff val="50000"/>
                    </a:schemeClr>
                  </a:solidFill>
                  <a:latin typeface="微软雅黑" pitchFamily="34" charset="-122"/>
                  <a:ea typeface="微软雅黑" pitchFamily="34" charset="-122"/>
                </a:rPr>
                <a:t>行动计划改进表</a:t>
              </a:r>
              <a:r>
                <a:rPr lang="en-US" altLang="zh-CN" sz="1400">
                  <a:solidFill>
                    <a:schemeClr val="tx1">
                      <a:lumMod val="50000"/>
                      <a:lumOff val="50000"/>
                    </a:schemeClr>
                  </a:solidFill>
                  <a:latin typeface="微软雅黑" pitchFamily="34" charset="-122"/>
                  <a:ea typeface="微软雅黑" pitchFamily="34" charset="-122"/>
                </a:rPr>
                <a:t>》</a:t>
              </a:r>
              <a:r>
                <a:rPr lang="zh-CN" altLang="en-US" sz="1400">
                  <a:solidFill>
                    <a:schemeClr val="tx1">
                      <a:lumMod val="50000"/>
                      <a:lumOff val="50000"/>
                    </a:schemeClr>
                  </a:solidFill>
                  <a:latin typeface="微软雅黑" pitchFamily="34" charset="-122"/>
                  <a:ea typeface="微软雅黑" pitchFamily="34" charset="-122"/>
                </a:rPr>
                <a:t>，学员与主管领导进行讨论，确定双方同意执行该方案的时间与方式。讲师或培训专员也收存一份复本以供追踪。</a:t>
              </a:r>
            </a:p>
          </p:txBody>
        </p:sp>
      </p:grpSp>
      <p:grpSp>
        <p:nvGrpSpPr>
          <p:cNvPr id="11" name="组合 10"/>
          <p:cNvGrpSpPr/>
          <p:nvPr/>
        </p:nvGrpSpPr>
        <p:grpSpPr>
          <a:xfrm>
            <a:off x="7954786" y="2061336"/>
            <a:ext cx="3636681" cy="1938914"/>
            <a:chOff x="7886744" y="2205032"/>
            <a:chExt cx="3636681" cy="1939363"/>
          </a:xfrm>
        </p:grpSpPr>
        <p:sp>
          <p:nvSpPr>
            <p:cNvPr id="12" name="燕尾形 11"/>
            <p:cNvSpPr/>
            <p:nvPr/>
          </p:nvSpPr>
          <p:spPr bwMode="auto">
            <a:xfrm>
              <a:off x="7886744" y="3569925"/>
              <a:ext cx="1995609" cy="574470"/>
            </a:xfrm>
            <a:prstGeom prst="chevron">
              <a:avLst>
                <a:gd name="adj" fmla="val 2891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b="1">
                  <a:solidFill>
                    <a:prstClr val="white"/>
                  </a:solidFill>
                  <a:latin typeface="微软雅黑" pitchFamily="34" charset="-122"/>
                  <a:ea typeface="微软雅黑" pitchFamily="34" charset="-122"/>
                </a:rPr>
                <a:t>添加标题内容</a:t>
              </a:r>
            </a:p>
          </p:txBody>
        </p:sp>
        <p:cxnSp>
          <p:nvCxnSpPr>
            <p:cNvPr id="13" name="直接连接符 12"/>
            <p:cNvCxnSpPr/>
            <p:nvPr/>
          </p:nvCxnSpPr>
          <p:spPr>
            <a:xfrm flipH="1" flipV="1">
              <a:off x="8011877" y="2205032"/>
              <a:ext cx="0" cy="136800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4" name="文本框 43"/>
            <p:cNvSpPr txBox="1"/>
            <p:nvPr/>
          </p:nvSpPr>
          <p:spPr>
            <a:xfrm>
              <a:off x="8083192" y="2277040"/>
              <a:ext cx="3440233" cy="1169551"/>
            </a:xfrm>
            <a:prstGeom prst="rect">
              <a:avLst/>
            </a:prstGeom>
            <a:noFill/>
          </p:spPr>
          <p:txBody>
            <a:bodyPr wrap="square" rtlCol="0">
              <a:spAutoFit/>
            </a:bodyPr>
            <a:lstStyle/>
            <a:p>
              <a:pPr>
                <a:lnSpc>
                  <a:spcPct val="125000"/>
                </a:lnSpc>
              </a:pPr>
              <a:r>
                <a:rPr lang="zh-CN" altLang="en-US" sz="1400">
                  <a:solidFill>
                    <a:schemeClr val="tx1">
                      <a:lumMod val="50000"/>
                      <a:lumOff val="50000"/>
                    </a:schemeClr>
                  </a:solidFill>
                  <a:latin typeface="微软雅黑" pitchFamily="34" charset="-122"/>
                  <a:ea typeface="微软雅黑" pitchFamily="34" charset="-122"/>
                </a:rPr>
                <a:t>培训结束后的某段时间，由培训专员跟踪完成</a:t>
              </a:r>
              <a:r>
                <a:rPr lang="en-US" altLang="zh-CN" sz="1400">
                  <a:solidFill>
                    <a:schemeClr val="tx1">
                      <a:lumMod val="50000"/>
                      <a:lumOff val="50000"/>
                    </a:schemeClr>
                  </a:solidFill>
                  <a:latin typeface="微软雅黑" pitchFamily="34" charset="-122"/>
                  <a:ea typeface="微软雅黑" pitchFamily="34" charset="-122"/>
                </a:rPr>
                <a:t>《</a:t>
              </a:r>
              <a:r>
                <a:rPr lang="zh-CN" altLang="en-US" sz="1400">
                  <a:solidFill>
                    <a:schemeClr val="tx1">
                      <a:lumMod val="50000"/>
                      <a:lumOff val="50000"/>
                    </a:schemeClr>
                  </a:solidFill>
                  <a:latin typeface="微软雅黑" pitchFamily="34" charset="-122"/>
                  <a:ea typeface="微软雅黑" pitchFamily="34" charset="-122"/>
                </a:rPr>
                <a:t>行动计划改进表</a:t>
              </a:r>
              <a:r>
                <a:rPr lang="en-US" altLang="zh-CN" sz="1400">
                  <a:solidFill>
                    <a:schemeClr val="tx1">
                      <a:lumMod val="50000"/>
                      <a:lumOff val="50000"/>
                    </a:schemeClr>
                  </a:solidFill>
                  <a:latin typeface="微软雅黑" pitchFamily="34" charset="-122"/>
                  <a:ea typeface="微软雅黑" pitchFamily="34" charset="-122"/>
                </a:rPr>
                <a:t>》</a:t>
              </a:r>
              <a:r>
                <a:rPr lang="zh-CN" altLang="en-US" sz="1400">
                  <a:solidFill>
                    <a:schemeClr val="tx1">
                      <a:lumMod val="50000"/>
                      <a:lumOff val="50000"/>
                    </a:schemeClr>
                  </a:solidFill>
                  <a:latin typeface="微软雅黑" pitchFamily="34" charset="-122"/>
                  <a:ea typeface="微软雅黑" pitchFamily="34" charset="-122"/>
                </a:rPr>
                <a:t>的成果认定部分，并组织开展培训成果表彰会议，编写时事通讯表彰成果转化优异的员工及故事。</a:t>
              </a:r>
            </a:p>
          </p:txBody>
        </p:sp>
      </p:grpSp>
      <p:grpSp>
        <p:nvGrpSpPr>
          <p:cNvPr id="15" name="组合 14"/>
          <p:cNvGrpSpPr/>
          <p:nvPr/>
        </p:nvGrpSpPr>
        <p:grpSpPr>
          <a:xfrm>
            <a:off x="479376" y="3430762"/>
            <a:ext cx="3733914" cy="2086781"/>
            <a:chOff x="554559" y="3574778"/>
            <a:chExt cx="3733914" cy="2087264"/>
          </a:xfrm>
        </p:grpSpPr>
        <p:sp>
          <p:nvSpPr>
            <p:cNvPr id="16" name="燕尾形 15"/>
            <p:cNvSpPr/>
            <p:nvPr/>
          </p:nvSpPr>
          <p:spPr bwMode="auto">
            <a:xfrm>
              <a:off x="2293551" y="3574778"/>
              <a:ext cx="1994922" cy="574470"/>
            </a:xfrm>
            <a:prstGeom prst="chevron">
              <a:avLst>
                <a:gd name="adj" fmla="val 2891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2000" b="1">
                  <a:solidFill>
                    <a:prstClr val="white"/>
                  </a:solidFill>
                  <a:latin typeface="微软雅黑" pitchFamily="34" charset="-122"/>
                  <a:ea typeface="微软雅黑" pitchFamily="34" charset="-122"/>
                </a:rPr>
                <a:t>添加标题内容</a:t>
              </a:r>
            </a:p>
          </p:txBody>
        </p:sp>
        <p:cxnSp>
          <p:nvCxnSpPr>
            <p:cNvPr id="17" name="直接连接符 16"/>
            <p:cNvCxnSpPr/>
            <p:nvPr/>
          </p:nvCxnSpPr>
          <p:spPr>
            <a:xfrm flipH="1">
              <a:off x="4010943" y="4150042"/>
              <a:ext cx="0" cy="151200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8" name="文本框 45"/>
            <p:cNvSpPr txBox="1"/>
            <p:nvPr/>
          </p:nvSpPr>
          <p:spPr>
            <a:xfrm>
              <a:off x="554559" y="4365272"/>
              <a:ext cx="3440233" cy="1169822"/>
            </a:xfrm>
            <a:prstGeom prst="rect">
              <a:avLst/>
            </a:prstGeom>
            <a:noFill/>
          </p:spPr>
          <p:txBody>
            <a:bodyPr wrap="square" rtlCol="0">
              <a:spAutoFit/>
            </a:bodyPr>
            <a:lstStyle/>
            <a:p>
              <a:pPr>
                <a:lnSpc>
                  <a:spcPct val="125000"/>
                </a:lnSpc>
              </a:pPr>
              <a:r>
                <a:rPr lang="zh-CN" altLang="en-US" sz="1400">
                  <a:solidFill>
                    <a:schemeClr val="tx1">
                      <a:lumMod val="50000"/>
                      <a:lumOff val="50000"/>
                    </a:schemeClr>
                  </a:solidFill>
                  <a:latin typeface="微软雅黑" pitchFamily="34" charset="-122"/>
                  <a:ea typeface="微软雅黑" pitchFamily="34" charset="-122"/>
                </a:rPr>
                <a:t>由培训专员在课程结束后一周内开展培训心得及成果转化的座谈会。座谈会需拟定固定议程，由专人做座谈记录，并在座谈会结束发放</a:t>
              </a:r>
              <a:r>
                <a:rPr lang="en-US" altLang="zh-CN" sz="1400">
                  <a:solidFill>
                    <a:schemeClr val="tx1">
                      <a:lumMod val="50000"/>
                      <a:lumOff val="50000"/>
                    </a:schemeClr>
                  </a:solidFill>
                  <a:latin typeface="微软雅黑" pitchFamily="34" charset="-122"/>
                  <a:ea typeface="微软雅黑" pitchFamily="34" charset="-122"/>
                </a:rPr>
                <a:t>《</a:t>
              </a:r>
              <a:r>
                <a:rPr lang="zh-CN" altLang="en-US" sz="1400">
                  <a:solidFill>
                    <a:schemeClr val="tx1">
                      <a:lumMod val="50000"/>
                      <a:lumOff val="50000"/>
                    </a:schemeClr>
                  </a:solidFill>
                  <a:latin typeface="微软雅黑" pitchFamily="34" charset="-122"/>
                  <a:ea typeface="微软雅黑" pitchFamily="34" charset="-122"/>
                </a:rPr>
                <a:t>行动计划改进表</a:t>
              </a:r>
              <a:r>
                <a:rPr lang="en-US" altLang="zh-CN" sz="1400">
                  <a:solidFill>
                    <a:schemeClr val="tx1">
                      <a:lumMod val="50000"/>
                      <a:lumOff val="50000"/>
                    </a:schemeClr>
                  </a:solidFill>
                  <a:latin typeface="微软雅黑" pitchFamily="34" charset="-122"/>
                  <a:ea typeface="微软雅黑" pitchFamily="34" charset="-122"/>
                </a:rPr>
                <a:t>》</a:t>
              </a:r>
              <a:r>
                <a:rPr lang="zh-CN" altLang="en-US" sz="1400">
                  <a:solidFill>
                    <a:schemeClr val="tx1">
                      <a:lumMod val="50000"/>
                      <a:lumOff val="50000"/>
                    </a:schemeClr>
                  </a:solidFill>
                  <a:latin typeface="微软雅黑" pitchFamily="34" charset="-122"/>
                  <a:ea typeface="微软雅黑" pitchFamily="34" charset="-122"/>
                </a:rPr>
                <a:t>进行填写。</a:t>
              </a:r>
            </a:p>
          </p:txBody>
        </p:sp>
      </p:grpSp>
      <p:grpSp>
        <p:nvGrpSpPr>
          <p:cNvPr id="19" name="组合 18"/>
          <p:cNvGrpSpPr/>
          <p:nvPr/>
        </p:nvGrpSpPr>
        <p:grpSpPr>
          <a:xfrm>
            <a:off x="4151789" y="3425913"/>
            <a:ext cx="3887635" cy="2091630"/>
            <a:chOff x="4226967" y="3569925"/>
            <a:chExt cx="3887635" cy="2092114"/>
          </a:xfrm>
        </p:grpSpPr>
        <p:sp>
          <p:nvSpPr>
            <p:cNvPr id="20" name="燕尾形 19"/>
            <p:cNvSpPr/>
            <p:nvPr/>
          </p:nvSpPr>
          <p:spPr bwMode="auto">
            <a:xfrm>
              <a:off x="6125307" y="3569925"/>
              <a:ext cx="1989295" cy="574470"/>
            </a:xfrm>
            <a:prstGeom prst="chevron">
              <a:avLst>
                <a:gd name="adj" fmla="val 2891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prstClr val="white"/>
                  </a:solidFill>
                  <a:latin typeface="微软雅黑" pitchFamily="34" charset="-122"/>
                  <a:ea typeface="微软雅黑" pitchFamily="34" charset="-122"/>
                </a:rPr>
                <a:t>添加标题内容</a:t>
              </a:r>
            </a:p>
          </p:txBody>
        </p:sp>
        <p:cxnSp>
          <p:nvCxnSpPr>
            <p:cNvPr id="21" name="直接连接符 20"/>
            <p:cNvCxnSpPr/>
            <p:nvPr/>
          </p:nvCxnSpPr>
          <p:spPr>
            <a:xfrm flipH="1">
              <a:off x="7683351" y="4150039"/>
              <a:ext cx="0" cy="151200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2" name="文本框 47"/>
            <p:cNvSpPr txBox="1"/>
            <p:nvPr/>
          </p:nvSpPr>
          <p:spPr>
            <a:xfrm>
              <a:off x="4226967" y="4365272"/>
              <a:ext cx="3440233" cy="1169551"/>
            </a:xfrm>
            <a:prstGeom prst="rect">
              <a:avLst/>
            </a:prstGeom>
            <a:noFill/>
          </p:spPr>
          <p:txBody>
            <a:bodyPr wrap="square" rtlCol="0">
              <a:spAutoFit/>
            </a:bodyPr>
            <a:lstStyle/>
            <a:p>
              <a:pPr>
                <a:lnSpc>
                  <a:spcPct val="125000"/>
                </a:lnSpc>
              </a:pPr>
              <a:r>
                <a:rPr lang="zh-CN" altLang="en-US" sz="1400">
                  <a:solidFill>
                    <a:schemeClr val="tx1">
                      <a:lumMod val="50000"/>
                      <a:lumOff val="50000"/>
                    </a:schemeClr>
                  </a:solidFill>
                  <a:latin typeface="微软雅黑" pitchFamily="34" charset="-122"/>
                  <a:ea typeface="微软雅黑" pitchFamily="34" charset="-122"/>
                </a:rPr>
                <a:t>以培训专员牵头，以</a:t>
              </a:r>
              <a:r>
                <a:rPr lang="en-US" altLang="zh-CN" sz="1400">
                  <a:solidFill>
                    <a:schemeClr val="tx1">
                      <a:lumMod val="50000"/>
                      <a:lumOff val="50000"/>
                    </a:schemeClr>
                  </a:solidFill>
                  <a:latin typeface="微软雅黑" pitchFamily="34" charset="-122"/>
                  <a:ea typeface="微软雅黑" pitchFamily="34" charset="-122"/>
                </a:rPr>
                <a:t>《</a:t>
              </a:r>
              <a:r>
                <a:rPr lang="zh-CN" altLang="en-US" sz="1400">
                  <a:solidFill>
                    <a:schemeClr val="tx1">
                      <a:lumMod val="50000"/>
                      <a:lumOff val="50000"/>
                    </a:schemeClr>
                  </a:solidFill>
                  <a:latin typeface="微软雅黑" pitchFamily="34" charset="-122"/>
                  <a:ea typeface="微软雅黑" pitchFamily="34" charset="-122"/>
                </a:rPr>
                <a:t>跟踪与辅导表</a:t>
              </a:r>
              <a:r>
                <a:rPr lang="en-US" altLang="zh-CN" sz="1400">
                  <a:solidFill>
                    <a:schemeClr val="tx1">
                      <a:lumMod val="50000"/>
                      <a:lumOff val="50000"/>
                    </a:schemeClr>
                  </a:solidFill>
                  <a:latin typeface="微软雅黑" pitchFamily="34" charset="-122"/>
                  <a:ea typeface="微软雅黑" pitchFamily="34" charset="-122"/>
                </a:rPr>
                <a:t>》</a:t>
              </a:r>
              <a:r>
                <a:rPr lang="zh-CN" altLang="en-US" sz="1400">
                  <a:solidFill>
                    <a:schemeClr val="tx1">
                      <a:lumMod val="50000"/>
                      <a:lumOff val="50000"/>
                    </a:schemeClr>
                  </a:solidFill>
                  <a:latin typeface="微软雅黑" pitchFamily="34" charset="-122"/>
                  <a:ea typeface="微软雅黑" pitchFamily="34" charset="-122"/>
                </a:rPr>
                <a:t>的方式跟踪各学员所制定的行动改进计划的执行情况。该跟踪与辅导的责任人为培训专员和学员的直接上级。</a:t>
              </a:r>
            </a:p>
          </p:txBody>
        </p:sp>
      </p:grpSp>
      <p:grpSp>
        <p:nvGrpSpPr>
          <p:cNvPr id="23" name="组合 22"/>
          <p:cNvGrpSpPr/>
          <p:nvPr/>
        </p:nvGrpSpPr>
        <p:grpSpPr>
          <a:xfrm>
            <a:off x="7952851" y="3425913"/>
            <a:ext cx="3830989" cy="2091630"/>
            <a:chOff x="7884809" y="3569925"/>
            <a:chExt cx="3830989" cy="2092114"/>
          </a:xfrm>
        </p:grpSpPr>
        <p:sp>
          <p:nvSpPr>
            <p:cNvPr id="24" name="燕尾形 23"/>
            <p:cNvSpPr/>
            <p:nvPr/>
          </p:nvSpPr>
          <p:spPr bwMode="auto">
            <a:xfrm>
              <a:off x="9803309" y="3569925"/>
              <a:ext cx="1912489" cy="574470"/>
            </a:xfrm>
            <a:prstGeom prst="chevron">
              <a:avLst>
                <a:gd name="adj" fmla="val 2891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2000" b="1">
                  <a:solidFill>
                    <a:prstClr val="white"/>
                  </a:solidFill>
                  <a:latin typeface="微软雅黑" pitchFamily="34" charset="-122"/>
                  <a:ea typeface="微软雅黑" pitchFamily="34" charset="-122"/>
                </a:rPr>
                <a:t>添加标题内容</a:t>
              </a:r>
            </a:p>
          </p:txBody>
        </p:sp>
        <p:cxnSp>
          <p:nvCxnSpPr>
            <p:cNvPr id="25" name="直接连接符 24"/>
            <p:cNvCxnSpPr/>
            <p:nvPr/>
          </p:nvCxnSpPr>
          <p:spPr>
            <a:xfrm flipH="1">
              <a:off x="11341193" y="4150039"/>
              <a:ext cx="0" cy="151200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6" name="文本框 49"/>
            <p:cNvSpPr txBox="1"/>
            <p:nvPr/>
          </p:nvSpPr>
          <p:spPr>
            <a:xfrm>
              <a:off x="7884809" y="4365272"/>
              <a:ext cx="3440233" cy="900246"/>
            </a:xfrm>
            <a:prstGeom prst="rect">
              <a:avLst/>
            </a:prstGeom>
            <a:noFill/>
          </p:spPr>
          <p:txBody>
            <a:bodyPr wrap="square" rtlCol="0">
              <a:spAutoFit/>
            </a:bodyPr>
            <a:lstStyle/>
            <a:p>
              <a:pPr>
                <a:lnSpc>
                  <a:spcPct val="125000"/>
                </a:lnSpc>
              </a:pPr>
              <a:r>
                <a:rPr lang="zh-CN" altLang="en-US" sz="1400">
                  <a:solidFill>
                    <a:schemeClr val="tx1">
                      <a:lumMod val="50000"/>
                      <a:lumOff val="50000"/>
                    </a:schemeClr>
                  </a:solidFill>
                  <a:latin typeface="微软雅黑" pitchFamily="34" charset="-122"/>
                  <a:ea typeface="微软雅黑" pitchFamily="34" charset="-122"/>
                </a:rPr>
                <a:t>对于培训成果转化不理想的员工，需由培训专员统计具体名单，与其直接上级或部门经理沟通后，安排回炉再学习。</a:t>
              </a:r>
            </a:p>
          </p:txBody>
        </p:sp>
      </p:grpSp>
      <p:sp>
        <p:nvSpPr>
          <p:cNvPr id="27" name="标题 26"/>
          <p:cNvSpPr>
            <a:spLocks noGrp="1"/>
          </p:cNvSpPr>
          <p:nvPr>
            <p:ph type="title"/>
          </p:nvPr>
        </p:nvSpPr>
        <p:spPr/>
        <p:txBody>
          <a:bodyPr>
            <a:normAutofit fontScale="90000"/>
          </a:bodyPr>
          <a:lstStyle/>
          <a:p>
            <a:r>
              <a:rPr lang="zh-CN" altLang="en-US">
                <a:cs typeface="+mn-ea"/>
              </a:rPr>
              <a:t>单击此处添加标题</a:t>
            </a:r>
            <a:endParaRPr lang="zh-CN" altLang="en-US"/>
          </a:p>
        </p:txBody>
      </p:sp>
    </p:spTree>
    <p:extLst>
      <p:ext uri="{BB962C8B-B14F-4D97-AF65-F5344CB8AC3E}">
        <p14:creationId xmlns:p14="http://schemas.microsoft.com/office/powerpoint/2010/main" val="104313565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p15="http://schemas.microsoft.com/office/powerpoint/2012/main" xmlns="">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2" decel="10000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decel="10000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1+#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decel="10000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2" decel="10000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1+#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2" decel="100000"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000"/>
                            </p:stCondLst>
                            <p:childTnLst>
                              <p:par>
                                <p:cTn id="35" presetID="2" presetClass="entr" presetSubtype="2" decel="100000"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1+#ppt_w/2"/>
                                          </p:val>
                                        </p:tav>
                                        <p:tav tm="100000">
                                          <p:val>
                                            <p:strVal val="#ppt_x"/>
                                          </p:val>
                                        </p:tav>
                                      </p:tavLst>
                                    </p:anim>
                                    <p:anim calcmode="lin" valueType="num">
                                      <p:cBhvr additive="base">
                                        <p:cTn id="38"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6737299" y="2374872"/>
            <a:ext cx="5453910" cy="2455637"/>
            <a:chOff x="5053036" y="1866998"/>
            <a:chExt cx="4090965" cy="1841728"/>
          </a:xfrm>
        </p:grpSpPr>
        <p:sp>
          <p:nvSpPr>
            <p:cNvPr id="50" name="任意多边形 49"/>
            <p:cNvSpPr/>
            <p:nvPr/>
          </p:nvSpPr>
          <p:spPr>
            <a:xfrm flipH="1">
              <a:off x="5231631" y="1866998"/>
              <a:ext cx="3912370" cy="1772091"/>
            </a:xfrm>
            <a:custGeom>
              <a:avLst/>
              <a:gdLst>
                <a:gd name="connsiteX0" fmla="*/ 4058363 w 5216493"/>
                <a:gd name="connsiteY0" fmla="*/ 0 h 2362788"/>
                <a:gd name="connsiteX1" fmla="*/ 850234 w 5216493"/>
                <a:gd name="connsiteY1" fmla="*/ 0 h 2362788"/>
                <a:gd name="connsiteX2" fmla="*/ 850234 w 5216493"/>
                <a:gd name="connsiteY2" fmla="*/ 2032 h 2362788"/>
                <a:gd name="connsiteX3" fmla="*/ 0 w 5216493"/>
                <a:gd name="connsiteY3" fmla="*/ 2032 h 2362788"/>
                <a:gd name="connsiteX4" fmla="*/ 0 w 5216493"/>
                <a:gd name="connsiteY4" fmla="*/ 531904 h 2362788"/>
                <a:gd name="connsiteX5" fmla="*/ 1 w 5216493"/>
                <a:gd name="connsiteY5" fmla="*/ 531904 h 2362788"/>
                <a:gd name="connsiteX6" fmla="*/ 1 w 5216493"/>
                <a:gd name="connsiteY6" fmla="*/ 364801 h 2362788"/>
                <a:gd name="connsiteX7" fmla="*/ 850234 w 5216493"/>
                <a:gd name="connsiteY7" fmla="*/ 364801 h 2362788"/>
                <a:gd name="connsiteX8" fmla="*/ 850234 w 5216493"/>
                <a:gd name="connsiteY8" fmla="*/ 2362788 h 2362788"/>
                <a:gd name="connsiteX9" fmla="*/ 850235 w 5216493"/>
                <a:gd name="connsiteY9" fmla="*/ 2362788 h 2362788"/>
                <a:gd name="connsiteX10" fmla="*/ 850235 w 5216493"/>
                <a:gd name="connsiteY10" fmla="*/ 364801 h 2362788"/>
                <a:gd name="connsiteX11" fmla="*/ 1653870 w 5216493"/>
                <a:gd name="connsiteY11" fmla="*/ 364801 h 2362788"/>
                <a:gd name="connsiteX12" fmla="*/ 1653870 w 5216493"/>
                <a:gd name="connsiteY12" fmla="*/ 362769 h 2362788"/>
                <a:gd name="connsiteX13" fmla="*/ 3815944 w 5216493"/>
                <a:gd name="connsiteY13" fmla="*/ 362769 h 2362788"/>
                <a:gd name="connsiteX14" fmla="*/ 4860260 w 5216493"/>
                <a:gd name="connsiteY14" fmla="*/ 1407085 h 2362788"/>
                <a:gd name="connsiteX15" fmla="*/ 4860260 w 5216493"/>
                <a:gd name="connsiteY15" fmla="*/ 2125118 h 2362788"/>
                <a:gd name="connsiteX16" fmla="*/ 5216493 w 5216493"/>
                <a:gd name="connsiteY16" fmla="*/ 2125118 h 2362788"/>
                <a:gd name="connsiteX17" fmla="*/ 5216493 w 5216493"/>
                <a:gd name="connsiteY17" fmla="*/ 1158130 h 2362788"/>
                <a:gd name="connsiteX18" fmla="*/ 4058363 w 5216493"/>
                <a:gd name="connsiteY18" fmla="*/ 0 h 236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6493" h="2362788">
                  <a:moveTo>
                    <a:pt x="4058363" y="0"/>
                  </a:moveTo>
                  <a:lnTo>
                    <a:pt x="850234" y="0"/>
                  </a:lnTo>
                  <a:lnTo>
                    <a:pt x="850234" y="2032"/>
                  </a:lnTo>
                  <a:lnTo>
                    <a:pt x="0" y="2032"/>
                  </a:lnTo>
                  <a:lnTo>
                    <a:pt x="0" y="531904"/>
                  </a:lnTo>
                  <a:lnTo>
                    <a:pt x="1" y="531904"/>
                  </a:lnTo>
                  <a:lnTo>
                    <a:pt x="1" y="364801"/>
                  </a:lnTo>
                  <a:lnTo>
                    <a:pt x="850234" y="364801"/>
                  </a:lnTo>
                  <a:lnTo>
                    <a:pt x="850234" y="2362788"/>
                  </a:lnTo>
                  <a:lnTo>
                    <a:pt x="850235" y="2362788"/>
                  </a:lnTo>
                  <a:lnTo>
                    <a:pt x="850235" y="364801"/>
                  </a:lnTo>
                  <a:lnTo>
                    <a:pt x="1653870" y="364801"/>
                  </a:lnTo>
                  <a:lnTo>
                    <a:pt x="1653870" y="362769"/>
                  </a:lnTo>
                  <a:lnTo>
                    <a:pt x="3815944" y="362769"/>
                  </a:lnTo>
                  <a:cubicBezTo>
                    <a:pt x="4392704" y="362769"/>
                    <a:pt x="4860260" y="830325"/>
                    <a:pt x="4860260" y="1407085"/>
                  </a:cubicBezTo>
                  <a:lnTo>
                    <a:pt x="4860260" y="2125118"/>
                  </a:lnTo>
                  <a:lnTo>
                    <a:pt x="5216493" y="2125118"/>
                  </a:lnTo>
                  <a:lnTo>
                    <a:pt x="5216493" y="1158130"/>
                  </a:lnTo>
                  <a:cubicBezTo>
                    <a:pt x="5216493" y="518512"/>
                    <a:pt x="4697981" y="0"/>
                    <a:pt x="4058363" y="0"/>
                  </a:cubicBez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latin typeface="微软雅黑" pitchFamily="34" charset="-122"/>
                <a:ea typeface="微软雅黑" pitchFamily="34" charset="-122"/>
              </a:endParaRPr>
            </a:p>
          </p:txBody>
        </p:sp>
        <p:sp>
          <p:nvSpPr>
            <p:cNvPr id="51" name="椭圆 50"/>
            <p:cNvSpPr/>
            <p:nvPr/>
          </p:nvSpPr>
          <p:spPr>
            <a:xfrm>
              <a:off x="5053036" y="3212947"/>
              <a:ext cx="495779" cy="495779"/>
            </a:xfrm>
            <a:prstGeom prst="ellipse">
              <a:avLst/>
            </a:prstGeom>
            <a:solidFill>
              <a:schemeClr val="tx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latin typeface="微软雅黑" pitchFamily="34" charset="-122"/>
                <a:ea typeface="微软雅黑" pitchFamily="34" charset="-122"/>
              </a:endParaRPr>
            </a:p>
          </p:txBody>
        </p:sp>
        <p:sp>
          <p:nvSpPr>
            <p:cNvPr id="52" name="文本框 92"/>
            <p:cNvSpPr txBox="1"/>
            <p:nvPr/>
          </p:nvSpPr>
          <p:spPr>
            <a:xfrm>
              <a:off x="5095740" y="3320198"/>
              <a:ext cx="410370" cy="282770"/>
            </a:xfrm>
            <a:prstGeom prst="rect">
              <a:avLst/>
            </a:prstGeom>
            <a:noFill/>
          </p:spPr>
          <p:txBody>
            <a:bodyPr wrap="square" lIns="68580" tIns="34290" rIns="68580" bIns="34290" rtlCol="0">
              <a:spAutoFit/>
            </a:bodyPr>
            <a:lstStyle/>
            <a:p>
              <a:pPr algn="ctr"/>
              <a:r>
                <a:rPr lang="en-US" altLang="zh-CN" sz="2000">
                  <a:solidFill>
                    <a:schemeClr val="bg1"/>
                  </a:solidFill>
                  <a:latin typeface="微软雅黑" pitchFamily="34" charset="-122"/>
                  <a:ea typeface="微软雅黑" pitchFamily="34" charset="-122"/>
                </a:rPr>
                <a:t>01</a:t>
              </a:r>
              <a:endParaRPr lang="zh-CN" altLang="en-US" sz="2000">
                <a:solidFill>
                  <a:schemeClr val="bg1"/>
                </a:solidFill>
                <a:latin typeface="微软雅黑" pitchFamily="34" charset="-122"/>
                <a:ea typeface="微软雅黑" pitchFamily="34" charset="-122"/>
              </a:endParaRPr>
            </a:p>
          </p:txBody>
        </p:sp>
      </p:grpSp>
      <p:grpSp>
        <p:nvGrpSpPr>
          <p:cNvPr id="53" name="组合 52"/>
          <p:cNvGrpSpPr/>
          <p:nvPr/>
        </p:nvGrpSpPr>
        <p:grpSpPr>
          <a:xfrm>
            <a:off x="7684441" y="3116194"/>
            <a:ext cx="4506767" cy="1714315"/>
            <a:chOff x="5763484" y="2422990"/>
            <a:chExt cx="3380515" cy="1285736"/>
          </a:xfrm>
        </p:grpSpPr>
        <p:sp>
          <p:nvSpPr>
            <p:cNvPr id="54" name="任意多边形 53"/>
            <p:cNvSpPr/>
            <p:nvPr/>
          </p:nvSpPr>
          <p:spPr>
            <a:xfrm flipH="1">
              <a:off x="5797656" y="2422990"/>
              <a:ext cx="3346343" cy="1037847"/>
            </a:xfrm>
            <a:custGeom>
              <a:avLst/>
              <a:gdLst>
                <a:gd name="connsiteX0" fmla="*/ 1607999 w 4461791"/>
                <a:gd name="connsiteY0" fmla="*/ 0 h 1383796"/>
                <a:gd name="connsiteX1" fmla="*/ 0 w 4461791"/>
                <a:gd name="connsiteY1" fmla="*/ 0 h 1383796"/>
                <a:gd name="connsiteX2" fmla="*/ 0 w 4461791"/>
                <a:gd name="connsiteY2" fmla="*/ 566646 h 1383796"/>
                <a:gd name="connsiteX3" fmla="*/ 1 w 4461791"/>
                <a:gd name="connsiteY3" fmla="*/ 566646 h 1383796"/>
                <a:gd name="connsiteX4" fmla="*/ 1 w 4461791"/>
                <a:gd name="connsiteY4" fmla="*/ 387946 h 1383796"/>
                <a:gd name="connsiteX5" fmla="*/ 1603034 w 4461791"/>
                <a:gd name="connsiteY5" fmla="*/ 387946 h 1383796"/>
                <a:gd name="connsiteX6" fmla="*/ 1603034 w 4461791"/>
                <a:gd name="connsiteY6" fmla="*/ 384898 h 1383796"/>
                <a:gd name="connsiteX7" fmla="*/ 3653197 w 4461791"/>
                <a:gd name="connsiteY7" fmla="*/ 384898 h 1383796"/>
                <a:gd name="connsiteX8" fmla="*/ 4068091 w 4461791"/>
                <a:gd name="connsiteY8" fmla="*/ 799792 h 1383796"/>
                <a:gd name="connsiteX9" fmla="*/ 4068091 w 4461791"/>
                <a:gd name="connsiteY9" fmla="*/ 1383796 h 1383796"/>
                <a:gd name="connsiteX10" fmla="*/ 4461791 w 4461791"/>
                <a:gd name="connsiteY10" fmla="*/ 1383796 h 1383796"/>
                <a:gd name="connsiteX11" fmla="*/ 4461791 w 4461791"/>
                <a:gd name="connsiteY11" fmla="*/ 701914 h 1383796"/>
                <a:gd name="connsiteX12" fmla="*/ 3763050 w 4461791"/>
                <a:gd name="connsiteY12" fmla="*/ 3173 h 1383796"/>
                <a:gd name="connsiteX13" fmla="*/ 1607733 w 4461791"/>
                <a:gd name="connsiteY13" fmla="*/ 3173 h 13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1791" h="1383796">
                  <a:moveTo>
                    <a:pt x="1607999" y="0"/>
                  </a:moveTo>
                  <a:lnTo>
                    <a:pt x="0" y="0"/>
                  </a:lnTo>
                  <a:lnTo>
                    <a:pt x="0" y="566646"/>
                  </a:lnTo>
                  <a:lnTo>
                    <a:pt x="1" y="566646"/>
                  </a:lnTo>
                  <a:lnTo>
                    <a:pt x="1" y="387946"/>
                  </a:lnTo>
                  <a:lnTo>
                    <a:pt x="1603034" y="387946"/>
                  </a:lnTo>
                  <a:lnTo>
                    <a:pt x="1603034" y="384898"/>
                  </a:lnTo>
                  <a:lnTo>
                    <a:pt x="3653197" y="384898"/>
                  </a:lnTo>
                  <a:cubicBezTo>
                    <a:pt x="3882337" y="384898"/>
                    <a:pt x="4068091" y="570652"/>
                    <a:pt x="4068091" y="799792"/>
                  </a:cubicBezTo>
                  <a:lnTo>
                    <a:pt x="4068091" y="1383796"/>
                  </a:lnTo>
                  <a:lnTo>
                    <a:pt x="4461791" y="1383796"/>
                  </a:lnTo>
                  <a:lnTo>
                    <a:pt x="4461791" y="701914"/>
                  </a:lnTo>
                  <a:cubicBezTo>
                    <a:pt x="4461791" y="316010"/>
                    <a:pt x="4148954" y="3173"/>
                    <a:pt x="3763050" y="3173"/>
                  </a:cubicBezTo>
                  <a:lnTo>
                    <a:pt x="1607733" y="3173"/>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latin typeface="微软雅黑" pitchFamily="34" charset="-122"/>
                <a:ea typeface="微软雅黑" pitchFamily="34" charset="-122"/>
              </a:endParaRPr>
            </a:p>
          </p:txBody>
        </p:sp>
        <p:sp>
          <p:nvSpPr>
            <p:cNvPr id="55" name="椭圆 54"/>
            <p:cNvSpPr/>
            <p:nvPr/>
          </p:nvSpPr>
          <p:spPr>
            <a:xfrm>
              <a:off x="5763484" y="3212947"/>
              <a:ext cx="495779" cy="495779"/>
            </a:xfrm>
            <a:prstGeom prst="ellipse">
              <a:avLst/>
            </a:prstGeom>
            <a:solidFill>
              <a:schemeClr val="accent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latin typeface="微软雅黑" pitchFamily="34" charset="-122"/>
                <a:ea typeface="微软雅黑" pitchFamily="34" charset="-122"/>
              </a:endParaRPr>
            </a:p>
          </p:txBody>
        </p:sp>
        <p:sp>
          <p:nvSpPr>
            <p:cNvPr id="56" name="文本框 100"/>
            <p:cNvSpPr txBox="1"/>
            <p:nvPr/>
          </p:nvSpPr>
          <p:spPr>
            <a:xfrm>
              <a:off x="5843734" y="3320198"/>
              <a:ext cx="410370" cy="282769"/>
            </a:xfrm>
            <a:prstGeom prst="rect">
              <a:avLst/>
            </a:prstGeom>
            <a:noFill/>
          </p:spPr>
          <p:txBody>
            <a:bodyPr wrap="square" lIns="68580" tIns="34290" rIns="68580" bIns="34290" rtlCol="0">
              <a:spAutoFit/>
            </a:bodyPr>
            <a:lstStyle/>
            <a:p>
              <a:pPr algn="ctr"/>
              <a:r>
                <a:rPr lang="en-US" altLang="zh-CN" sz="2000">
                  <a:solidFill>
                    <a:schemeClr val="bg1"/>
                  </a:solidFill>
                  <a:latin typeface="微软雅黑" pitchFamily="34" charset="-122"/>
                  <a:ea typeface="微软雅黑" pitchFamily="34" charset="-122"/>
                </a:rPr>
                <a:t>03</a:t>
              </a:r>
              <a:endParaRPr lang="zh-CN" altLang="en-US" sz="2000">
                <a:solidFill>
                  <a:schemeClr val="bg1"/>
                </a:solidFill>
                <a:latin typeface="微软雅黑" pitchFamily="34" charset="-122"/>
                <a:ea typeface="微软雅黑" pitchFamily="34" charset="-122"/>
              </a:endParaRPr>
            </a:p>
          </p:txBody>
        </p:sp>
      </p:grpSp>
      <p:grpSp>
        <p:nvGrpSpPr>
          <p:cNvPr id="57" name="组合 56"/>
          <p:cNvGrpSpPr/>
          <p:nvPr/>
        </p:nvGrpSpPr>
        <p:grpSpPr>
          <a:xfrm>
            <a:off x="7228885" y="2737641"/>
            <a:ext cx="4962321" cy="2092868"/>
            <a:chOff x="5421773" y="2139075"/>
            <a:chExt cx="3722225" cy="1569651"/>
          </a:xfrm>
        </p:grpSpPr>
        <p:sp>
          <p:nvSpPr>
            <p:cNvPr id="58" name="任意多边形 57"/>
            <p:cNvSpPr/>
            <p:nvPr/>
          </p:nvSpPr>
          <p:spPr>
            <a:xfrm flipH="1">
              <a:off x="5498806" y="2139075"/>
              <a:ext cx="3645192" cy="1321762"/>
            </a:xfrm>
            <a:custGeom>
              <a:avLst/>
              <a:gdLst>
                <a:gd name="connsiteX0" fmla="*/ 3815940 w 4860256"/>
                <a:gd name="connsiteY0" fmla="*/ 0 h 1762349"/>
                <a:gd name="connsiteX1" fmla="*/ 990598 w 4860256"/>
                <a:gd name="connsiteY1" fmla="*/ 0 h 1762349"/>
                <a:gd name="connsiteX2" fmla="*/ 850231 w 4860256"/>
                <a:gd name="connsiteY2" fmla="*/ 0 h 1762349"/>
                <a:gd name="connsiteX3" fmla="*/ 0 w 4860256"/>
                <a:gd name="connsiteY3" fmla="*/ 0 h 1762349"/>
                <a:gd name="connsiteX4" fmla="*/ 0 w 4860256"/>
                <a:gd name="connsiteY4" fmla="*/ 395925 h 1762349"/>
                <a:gd name="connsiteX5" fmla="*/ 990598 w 4860256"/>
                <a:gd name="connsiteY5" fmla="*/ 395925 h 1762349"/>
                <a:gd name="connsiteX6" fmla="*/ 990598 w 4860256"/>
                <a:gd name="connsiteY6" fmla="*/ 392340 h 1762349"/>
                <a:gd name="connsiteX7" fmla="*/ 3763050 w 4860256"/>
                <a:gd name="connsiteY7" fmla="*/ 392340 h 1762349"/>
                <a:gd name="connsiteX8" fmla="*/ 4461791 w 4860256"/>
                <a:gd name="connsiteY8" fmla="*/ 1091081 h 1762349"/>
                <a:gd name="connsiteX9" fmla="*/ 4461791 w 4860256"/>
                <a:gd name="connsiteY9" fmla="*/ 1762349 h 1762349"/>
                <a:gd name="connsiteX10" fmla="*/ 4860256 w 4860256"/>
                <a:gd name="connsiteY10" fmla="*/ 1762349 h 1762349"/>
                <a:gd name="connsiteX11" fmla="*/ 4860256 w 4860256"/>
                <a:gd name="connsiteY11" fmla="*/ 1044316 h 1762349"/>
                <a:gd name="connsiteX12" fmla="*/ 3815940 w 4860256"/>
                <a:gd name="connsiteY12" fmla="*/ 0 h 176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0256" h="1762349">
                  <a:moveTo>
                    <a:pt x="3815940" y="0"/>
                  </a:moveTo>
                  <a:lnTo>
                    <a:pt x="990598" y="0"/>
                  </a:lnTo>
                  <a:lnTo>
                    <a:pt x="850231" y="0"/>
                  </a:lnTo>
                  <a:lnTo>
                    <a:pt x="0" y="0"/>
                  </a:lnTo>
                  <a:lnTo>
                    <a:pt x="0" y="395925"/>
                  </a:lnTo>
                  <a:lnTo>
                    <a:pt x="990598" y="395925"/>
                  </a:lnTo>
                  <a:lnTo>
                    <a:pt x="990598" y="392340"/>
                  </a:lnTo>
                  <a:lnTo>
                    <a:pt x="3763050" y="392340"/>
                  </a:lnTo>
                  <a:cubicBezTo>
                    <a:pt x="4148954" y="392340"/>
                    <a:pt x="4461791" y="705177"/>
                    <a:pt x="4461791" y="1091081"/>
                  </a:cubicBezTo>
                  <a:lnTo>
                    <a:pt x="4461791" y="1762349"/>
                  </a:lnTo>
                  <a:lnTo>
                    <a:pt x="4860256" y="1762349"/>
                  </a:lnTo>
                  <a:lnTo>
                    <a:pt x="4860256" y="1044316"/>
                  </a:lnTo>
                  <a:cubicBezTo>
                    <a:pt x="4860256" y="467556"/>
                    <a:pt x="4392700" y="0"/>
                    <a:pt x="3815940"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latin typeface="微软雅黑" pitchFamily="34" charset="-122"/>
                <a:ea typeface="微软雅黑" pitchFamily="34" charset="-122"/>
              </a:endParaRPr>
            </a:p>
          </p:txBody>
        </p:sp>
        <p:sp>
          <p:nvSpPr>
            <p:cNvPr id="59" name="椭圆 58"/>
            <p:cNvSpPr/>
            <p:nvPr/>
          </p:nvSpPr>
          <p:spPr>
            <a:xfrm>
              <a:off x="5421773" y="3212947"/>
              <a:ext cx="495779" cy="495779"/>
            </a:xfrm>
            <a:prstGeom prst="ellipse">
              <a:avLst/>
            </a:prstGeom>
            <a:solidFill>
              <a:schemeClr val="accent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latin typeface="微软雅黑" pitchFamily="34" charset="-122"/>
                <a:ea typeface="微软雅黑" pitchFamily="34" charset="-122"/>
              </a:endParaRPr>
            </a:p>
          </p:txBody>
        </p:sp>
        <p:sp>
          <p:nvSpPr>
            <p:cNvPr id="60" name="文本框 93"/>
            <p:cNvSpPr txBox="1"/>
            <p:nvPr/>
          </p:nvSpPr>
          <p:spPr>
            <a:xfrm>
              <a:off x="5468050" y="3320198"/>
              <a:ext cx="410370" cy="282770"/>
            </a:xfrm>
            <a:prstGeom prst="rect">
              <a:avLst/>
            </a:prstGeom>
            <a:noFill/>
          </p:spPr>
          <p:txBody>
            <a:bodyPr wrap="square" lIns="68580" tIns="34290" rIns="68580" bIns="34290" rtlCol="0">
              <a:spAutoFit/>
            </a:bodyPr>
            <a:lstStyle/>
            <a:p>
              <a:pPr algn="ctr"/>
              <a:r>
                <a:rPr lang="en-US" altLang="zh-CN" sz="2000">
                  <a:solidFill>
                    <a:schemeClr val="bg1"/>
                  </a:solidFill>
                  <a:latin typeface="微软雅黑" pitchFamily="34" charset="-122"/>
                  <a:ea typeface="微软雅黑" pitchFamily="34" charset="-122"/>
                </a:rPr>
                <a:t>02</a:t>
              </a:r>
              <a:endParaRPr lang="zh-CN" altLang="en-US" sz="2000">
                <a:solidFill>
                  <a:schemeClr val="bg1"/>
                </a:solidFill>
                <a:latin typeface="微软雅黑" pitchFamily="34" charset="-122"/>
                <a:ea typeface="微软雅黑" pitchFamily="34" charset="-122"/>
              </a:endParaRPr>
            </a:p>
          </p:txBody>
        </p:sp>
      </p:grpSp>
      <p:sp>
        <p:nvSpPr>
          <p:cNvPr id="61" name="任意多边形 60"/>
          <p:cNvSpPr/>
          <p:nvPr/>
        </p:nvSpPr>
        <p:spPr>
          <a:xfrm>
            <a:off x="4509377" y="2311240"/>
            <a:ext cx="2971413" cy="508000"/>
          </a:xfrm>
          <a:custGeom>
            <a:avLst/>
            <a:gdLst>
              <a:gd name="connsiteX0" fmla="*/ 2971800 w 2971800"/>
              <a:gd name="connsiteY0" fmla="*/ 508000 h 508000"/>
              <a:gd name="connsiteX1" fmla="*/ 622300 w 2971800"/>
              <a:gd name="connsiteY1" fmla="*/ 508000 h 508000"/>
              <a:gd name="connsiteX2" fmla="*/ 622300 w 2971800"/>
              <a:gd name="connsiteY2" fmla="*/ 0 h 508000"/>
              <a:gd name="connsiteX3" fmla="*/ 0 w 2971800"/>
              <a:gd name="connsiteY3" fmla="*/ 0 h 508000"/>
            </a:gdLst>
            <a:ahLst/>
            <a:cxnLst>
              <a:cxn ang="0">
                <a:pos x="connsiteX0" y="connsiteY0"/>
              </a:cxn>
              <a:cxn ang="0">
                <a:pos x="connsiteX1" y="connsiteY1"/>
              </a:cxn>
              <a:cxn ang="0">
                <a:pos x="connsiteX2" y="connsiteY2"/>
              </a:cxn>
              <a:cxn ang="0">
                <a:pos x="connsiteX3" y="connsiteY3"/>
              </a:cxn>
            </a:cxnLst>
            <a:rect l="l" t="t" r="r" b="b"/>
            <a:pathLst>
              <a:path w="2971800" h="508000">
                <a:moveTo>
                  <a:pt x="2971800" y="508000"/>
                </a:moveTo>
                <a:lnTo>
                  <a:pt x="622300" y="508000"/>
                </a:lnTo>
                <a:lnTo>
                  <a:pt x="622300" y="0"/>
                </a:lnTo>
                <a:lnTo>
                  <a:pt x="0" y="0"/>
                </a:lnTo>
              </a:path>
            </a:pathLst>
          </a:cu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a:solidFill>
                <a:schemeClr val="tx1">
                  <a:lumMod val="50000"/>
                  <a:lumOff val="50000"/>
                </a:schemeClr>
              </a:solidFill>
              <a:latin typeface="微软雅黑" pitchFamily="34" charset="-122"/>
              <a:ea typeface="微软雅黑" pitchFamily="34" charset="-122"/>
            </a:endParaRPr>
          </a:p>
        </p:txBody>
      </p:sp>
      <p:sp>
        <p:nvSpPr>
          <p:cNvPr id="62" name="任意多边形 61"/>
          <p:cNvSpPr/>
          <p:nvPr/>
        </p:nvSpPr>
        <p:spPr>
          <a:xfrm>
            <a:off x="4509377" y="3550760"/>
            <a:ext cx="3517442" cy="584200"/>
          </a:xfrm>
          <a:custGeom>
            <a:avLst/>
            <a:gdLst>
              <a:gd name="connsiteX0" fmla="*/ 3517900 w 3517900"/>
              <a:gd name="connsiteY0" fmla="*/ 0 h 584200"/>
              <a:gd name="connsiteX1" fmla="*/ 609600 w 3517900"/>
              <a:gd name="connsiteY1" fmla="*/ 0 h 584200"/>
              <a:gd name="connsiteX2" fmla="*/ 609600 w 3517900"/>
              <a:gd name="connsiteY2" fmla="*/ 584200 h 584200"/>
              <a:gd name="connsiteX3" fmla="*/ 0 w 3517900"/>
              <a:gd name="connsiteY3" fmla="*/ 584200 h 584200"/>
            </a:gdLst>
            <a:ahLst/>
            <a:cxnLst>
              <a:cxn ang="0">
                <a:pos x="connsiteX0" y="connsiteY0"/>
              </a:cxn>
              <a:cxn ang="0">
                <a:pos x="connsiteX1" y="connsiteY1"/>
              </a:cxn>
              <a:cxn ang="0">
                <a:pos x="connsiteX2" y="connsiteY2"/>
              </a:cxn>
              <a:cxn ang="0">
                <a:pos x="connsiteX3" y="connsiteY3"/>
              </a:cxn>
            </a:cxnLst>
            <a:rect l="l" t="t" r="r" b="b"/>
            <a:pathLst>
              <a:path w="3517900" h="584200">
                <a:moveTo>
                  <a:pt x="3517900" y="0"/>
                </a:moveTo>
                <a:lnTo>
                  <a:pt x="609600" y="0"/>
                </a:lnTo>
                <a:lnTo>
                  <a:pt x="609600" y="584200"/>
                </a:lnTo>
                <a:lnTo>
                  <a:pt x="0" y="584200"/>
                </a:lnTo>
              </a:path>
            </a:pathLst>
          </a:cu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a:ln>
                <a:solidFill>
                  <a:srgbClr val="8FA3A4"/>
                </a:solidFill>
              </a:ln>
              <a:solidFill>
                <a:schemeClr val="tx1">
                  <a:lumMod val="50000"/>
                  <a:lumOff val="50000"/>
                </a:schemeClr>
              </a:solidFill>
              <a:latin typeface="微软雅黑" pitchFamily="34" charset="-122"/>
              <a:ea typeface="微软雅黑" pitchFamily="34" charset="-122"/>
            </a:endParaRPr>
          </a:p>
        </p:txBody>
      </p:sp>
      <p:sp>
        <p:nvSpPr>
          <p:cNvPr id="63" name="任意多边形 62"/>
          <p:cNvSpPr/>
          <p:nvPr/>
        </p:nvSpPr>
        <p:spPr>
          <a:xfrm>
            <a:off x="4509376" y="3210400"/>
            <a:ext cx="3225380" cy="0"/>
          </a:xfrm>
          <a:custGeom>
            <a:avLst/>
            <a:gdLst>
              <a:gd name="connsiteX0" fmla="*/ 3225800 w 3225800"/>
              <a:gd name="connsiteY0" fmla="*/ 0 h 0"/>
              <a:gd name="connsiteX1" fmla="*/ 0 w 3225800"/>
              <a:gd name="connsiteY1" fmla="*/ 0 h 0"/>
            </a:gdLst>
            <a:ahLst/>
            <a:cxnLst>
              <a:cxn ang="0">
                <a:pos x="connsiteX0" y="connsiteY0"/>
              </a:cxn>
              <a:cxn ang="0">
                <a:pos x="connsiteX1" y="connsiteY1"/>
              </a:cxn>
            </a:cxnLst>
            <a:rect l="l" t="t" r="r" b="b"/>
            <a:pathLst>
              <a:path w="3225800">
                <a:moveTo>
                  <a:pt x="3225800" y="0"/>
                </a:moveTo>
                <a:lnTo>
                  <a:pt x="0" y="0"/>
                </a:lnTo>
              </a:path>
            </a:pathLst>
          </a:cu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a:solidFill>
                <a:schemeClr val="tx1">
                  <a:lumMod val="50000"/>
                  <a:lumOff val="50000"/>
                </a:schemeClr>
              </a:solidFill>
              <a:latin typeface="微软雅黑" pitchFamily="34" charset="-122"/>
              <a:ea typeface="微软雅黑" pitchFamily="34" charset="-122"/>
            </a:endParaRPr>
          </a:p>
        </p:txBody>
      </p:sp>
      <p:grpSp>
        <p:nvGrpSpPr>
          <p:cNvPr id="64" name="组合 63"/>
          <p:cNvGrpSpPr/>
          <p:nvPr/>
        </p:nvGrpSpPr>
        <p:grpSpPr>
          <a:xfrm>
            <a:off x="2437164" y="1988841"/>
            <a:ext cx="1971473" cy="751569"/>
            <a:chOff x="3447030" y="3890565"/>
            <a:chExt cx="1971730" cy="751569"/>
          </a:xfrm>
        </p:grpSpPr>
        <p:sp>
          <p:nvSpPr>
            <p:cNvPr id="65" name="文本框 111"/>
            <p:cNvSpPr txBox="1"/>
            <p:nvPr/>
          </p:nvSpPr>
          <p:spPr>
            <a:xfrm>
              <a:off x="3451161" y="3890565"/>
              <a:ext cx="1725052" cy="384721"/>
            </a:xfrm>
            <a:prstGeom prst="rect">
              <a:avLst/>
            </a:prstGeom>
            <a:noFill/>
          </p:spPr>
          <p:txBody>
            <a:bodyPr wrap="square" rtlCol="0">
              <a:spAutoFit/>
            </a:bodyPr>
            <a:lstStyle/>
            <a:p>
              <a:r>
                <a:rPr lang="zh-CN" altLang="en-US" sz="1900">
                  <a:solidFill>
                    <a:schemeClr val="tx1">
                      <a:lumMod val="50000"/>
                      <a:lumOff val="50000"/>
                    </a:schemeClr>
                  </a:solidFill>
                  <a:latin typeface="微软雅黑" pitchFamily="34" charset="-122"/>
                  <a:ea typeface="微软雅黑" pitchFamily="34" charset="-122"/>
                </a:rPr>
                <a:t>标题文字</a:t>
              </a:r>
            </a:p>
          </p:txBody>
        </p:sp>
        <p:sp>
          <p:nvSpPr>
            <p:cNvPr id="66" name="文本框 112"/>
            <p:cNvSpPr txBox="1"/>
            <p:nvPr/>
          </p:nvSpPr>
          <p:spPr>
            <a:xfrm>
              <a:off x="3447030" y="4180469"/>
              <a:ext cx="1971730" cy="461665"/>
            </a:xfrm>
            <a:prstGeom prst="rect">
              <a:avLst/>
            </a:prstGeom>
            <a:noFill/>
          </p:spPr>
          <p:txBody>
            <a:bodyPr wrap="square" rtlCol="0">
              <a:spAutoFit/>
            </a:bodyPr>
            <a:lstStyle/>
            <a:p>
              <a:pPr algn="just"/>
              <a:r>
                <a:rPr lang="zh-CN" altLang="en-US" sz="1200" kern="0">
                  <a:solidFill>
                    <a:schemeClr val="tx1">
                      <a:lumMod val="50000"/>
                      <a:lumOff val="50000"/>
                    </a:schemeClr>
                  </a:solidFill>
                  <a:latin typeface="微软雅黑" pitchFamily="34" charset="-122"/>
                  <a:ea typeface="微软雅黑" pitchFamily="34" charset="-122"/>
                  <a:cs typeface="Arial" panose="020B0604020202020204" pitchFamily="34" charset="0"/>
                </a:rPr>
                <a:t>单击此处可添加文本单击此处可添加文本</a:t>
              </a:r>
              <a:endParaRPr lang="zh-CN" altLang="en-US" sz="1200">
                <a:solidFill>
                  <a:schemeClr val="tx1">
                    <a:lumMod val="50000"/>
                    <a:lumOff val="50000"/>
                  </a:schemeClr>
                </a:solidFill>
                <a:latin typeface="微软雅黑" pitchFamily="34" charset="-122"/>
                <a:ea typeface="微软雅黑" pitchFamily="34" charset="-122"/>
              </a:endParaRPr>
            </a:p>
          </p:txBody>
        </p:sp>
      </p:grpSp>
      <p:sp>
        <p:nvSpPr>
          <p:cNvPr id="67" name="椭圆 66"/>
          <p:cNvSpPr/>
          <p:nvPr/>
        </p:nvSpPr>
        <p:spPr>
          <a:xfrm>
            <a:off x="4467473" y="2272189"/>
            <a:ext cx="83809" cy="838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a:solidFill>
                <a:schemeClr val="tx1">
                  <a:lumMod val="50000"/>
                  <a:lumOff val="50000"/>
                </a:schemeClr>
              </a:solidFill>
              <a:latin typeface="微软雅黑" pitchFamily="34" charset="-122"/>
              <a:ea typeface="微软雅黑" pitchFamily="34" charset="-122"/>
            </a:endParaRPr>
          </a:p>
        </p:txBody>
      </p:sp>
      <p:sp>
        <p:nvSpPr>
          <p:cNvPr id="68" name="椭圆 67"/>
          <p:cNvSpPr/>
          <p:nvPr/>
        </p:nvSpPr>
        <p:spPr>
          <a:xfrm>
            <a:off x="4467473" y="3166814"/>
            <a:ext cx="83809" cy="838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a:solidFill>
                <a:schemeClr val="tx1">
                  <a:lumMod val="50000"/>
                  <a:lumOff val="50000"/>
                </a:schemeClr>
              </a:solidFill>
              <a:latin typeface="微软雅黑" pitchFamily="34" charset="-122"/>
              <a:ea typeface="微软雅黑" pitchFamily="34" charset="-122"/>
            </a:endParaRPr>
          </a:p>
        </p:txBody>
      </p:sp>
      <p:sp>
        <p:nvSpPr>
          <p:cNvPr id="69" name="椭圆 68"/>
          <p:cNvSpPr/>
          <p:nvPr/>
        </p:nvSpPr>
        <p:spPr>
          <a:xfrm>
            <a:off x="4467473" y="4093643"/>
            <a:ext cx="83809" cy="838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a:solidFill>
                <a:schemeClr val="tx1">
                  <a:lumMod val="50000"/>
                  <a:lumOff val="50000"/>
                </a:schemeClr>
              </a:solidFill>
              <a:latin typeface="微软雅黑" pitchFamily="34" charset="-122"/>
              <a:ea typeface="微软雅黑" pitchFamily="34" charset="-122"/>
            </a:endParaRPr>
          </a:p>
        </p:txBody>
      </p:sp>
      <p:sp>
        <p:nvSpPr>
          <p:cNvPr id="70" name="椭圆 69"/>
          <p:cNvSpPr/>
          <p:nvPr/>
        </p:nvSpPr>
        <p:spPr>
          <a:xfrm>
            <a:off x="1788460" y="2010768"/>
            <a:ext cx="600866" cy="600944"/>
          </a:xfrm>
          <a:prstGeom prst="ellipse">
            <a:avLst/>
          </a:prstGeom>
          <a:solidFill>
            <a:schemeClr val="tx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a:solidFill>
                <a:schemeClr val="tx1">
                  <a:lumMod val="50000"/>
                  <a:lumOff val="50000"/>
                </a:schemeClr>
              </a:solidFill>
              <a:latin typeface="微软雅黑" pitchFamily="34" charset="-122"/>
              <a:ea typeface="微软雅黑" pitchFamily="34" charset="-122"/>
            </a:endParaRPr>
          </a:p>
        </p:txBody>
      </p:sp>
      <p:sp>
        <p:nvSpPr>
          <p:cNvPr id="71" name="椭圆 70"/>
          <p:cNvSpPr/>
          <p:nvPr/>
        </p:nvSpPr>
        <p:spPr>
          <a:xfrm>
            <a:off x="1788460" y="2907957"/>
            <a:ext cx="600866" cy="600944"/>
          </a:xfrm>
          <a:prstGeom prst="ellipse">
            <a:avLst/>
          </a:prstGeom>
          <a:solidFill>
            <a:schemeClr val="accent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a:solidFill>
                <a:schemeClr val="tx1">
                  <a:lumMod val="50000"/>
                  <a:lumOff val="50000"/>
                </a:schemeClr>
              </a:solidFill>
              <a:latin typeface="微软雅黑" pitchFamily="34" charset="-122"/>
              <a:ea typeface="微软雅黑" pitchFamily="34" charset="-122"/>
            </a:endParaRPr>
          </a:p>
        </p:txBody>
      </p:sp>
      <p:sp>
        <p:nvSpPr>
          <p:cNvPr id="72" name="椭圆 71"/>
          <p:cNvSpPr/>
          <p:nvPr/>
        </p:nvSpPr>
        <p:spPr>
          <a:xfrm>
            <a:off x="1788460" y="3832032"/>
            <a:ext cx="600866" cy="600944"/>
          </a:xfrm>
          <a:prstGeom prst="ellipse">
            <a:avLst/>
          </a:prstGeom>
          <a:solidFill>
            <a:schemeClr val="accent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a:solidFill>
                <a:schemeClr val="tx1">
                  <a:lumMod val="50000"/>
                  <a:lumOff val="50000"/>
                </a:schemeClr>
              </a:solidFill>
              <a:latin typeface="微软雅黑" pitchFamily="34" charset="-122"/>
              <a:ea typeface="微软雅黑" pitchFamily="34" charset="-122"/>
            </a:endParaRPr>
          </a:p>
        </p:txBody>
      </p:sp>
      <p:sp>
        <p:nvSpPr>
          <p:cNvPr id="73" name="椭圆 70"/>
          <p:cNvSpPr/>
          <p:nvPr/>
        </p:nvSpPr>
        <p:spPr>
          <a:xfrm>
            <a:off x="1936844" y="2127944"/>
            <a:ext cx="304099" cy="366595"/>
          </a:xfrm>
          <a:custGeom>
            <a:avLst/>
            <a:gdLst/>
            <a:ahLst/>
            <a:cxnLst/>
            <a:rect l="l" t="t" r="r" b="b"/>
            <a:pathLst>
              <a:path w="1674289" h="2018114">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1" tIns="45715" rIns="91431" bIns="45715" numCol="1" spcCol="0" rtlCol="0" fromWordArt="0" anchor="ctr" anchorCtr="0" forceAA="0" compatLnSpc="1">
            <a:prstTxWarp prst="textNoShape">
              <a:avLst/>
            </a:prstTxWarp>
            <a:noAutofit/>
          </a:bodyPr>
          <a:lstStyle/>
          <a:p>
            <a:pPr algn="ctr"/>
            <a:endParaRPr lang="zh-CN" altLang="en-US">
              <a:solidFill>
                <a:schemeClr val="tx1">
                  <a:lumMod val="50000"/>
                  <a:lumOff val="50000"/>
                </a:schemeClr>
              </a:solidFill>
              <a:latin typeface="微软雅黑" pitchFamily="34" charset="-122"/>
              <a:ea typeface="微软雅黑" pitchFamily="34" charset="-122"/>
            </a:endParaRPr>
          </a:p>
        </p:txBody>
      </p:sp>
      <p:grpSp>
        <p:nvGrpSpPr>
          <p:cNvPr id="74" name="组合 73"/>
          <p:cNvGrpSpPr/>
          <p:nvPr/>
        </p:nvGrpSpPr>
        <p:grpSpPr>
          <a:xfrm>
            <a:off x="1936843" y="3074282"/>
            <a:ext cx="287712" cy="289711"/>
            <a:chOff x="3771900" y="3200400"/>
            <a:chExt cx="2011680" cy="2025396"/>
          </a:xfrm>
          <a:solidFill>
            <a:schemeClr val="bg1"/>
          </a:solidFill>
        </p:grpSpPr>
        <p:sp>
          <p:nvSpPr>
            <p:cNvPr id="75" name="任意多边形 74"/>
            <p:cNvSpPr/>
            <p:nvPr/>
          </p:nvSpPr>
          <p:spPr>
            <a:xfrm>
              <a:off x="3775166" y="3370217"/>
              <a:ext cx="770708" cy="796834"/>
            </a:xfrm>
            <a:custGeom>
              <a:avLst/>
              <a:gdLst>
                <a:gd name="connsiteX0" fmla="*/ 0 w 770708"/>
                <a:gd name="connsiteY0" fmla="*/ 104503 h 796834"/>
                <a:gd name="connsiteX1" fmla="*/ 0 w 770708"/>
                <a:gd name="connsiteY1" fmla="*/ 796834 h 796834"/>
                <a:gd name="connsiteX2" fmla="*/ 770708 w 770708"/>
                <a:gd name="connsiteY2" fmla="*/ 770709 h 796834"/>
                <a:gd name="connsiteX3" fmla="*/ 770708 w 770708"/>
                <a:gd name="connsiteY3" fmla="*/ 0 h 796834"/>
                <a:gd name="connsiteX4" fmla="*/ 0 w 770708"/>
                <a:gd name="connsiteY4" fmla="*/ 104503 h 79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708" h="796834">
                  <a:moveTo>
                    <a:pt x="0" y="104503"/>
                  </a:moveTo>
                  <a:lnTo>
                    <a:pt x="0" y="796834"/>
                  </a:lnTo>
                  <a:lnTo>
                    <a:pt x="770708" y="770709"/>
                  </a:lnTo>
                  <a:lnTo>
                    <a:pt x="770708" y="0"/>
                  </a:lnTo>
                  <a:lnTo>
                    <a:pt x="0" y="104503"/>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itchFamily="34" charset="-122"/>
                <a:ea typeface="微软雅黑" pitchFamily="34" charset="-122"/>
              </a:endParaRPr>
            </a:p>
          </p:txBody>
        </p:sp>
        <p:sp>
          <p:nvSpPr>
            <p:cNvPr id="76" name="任意多边形 75"/>
            <p:cNvSpPr/>
            <p:nvPr/>
          </p:nvSpPr>
          <p:spPr>
            <a:xfrm>
              <a:off x="4704588" y="3200400"/>
              <a:ext cx="1078992" cy="937260"/>
            </a:xfrm>
            <a:custGeom>
              <a:avLst/>
              <a:gdLst>
                <a:gd name="connsiteX0" fmla="*/ 0 w 1078992"/>
                <a:gd name="connsiteY0" fmla="*/ 155448 h 937260"/>
                <a:gd name="connsiteX1" fmla="*/ 1078992 w 1078992"/>
                <a:gd name="connsiteY1" fmla="*/ 0 h 937260"/>
                <a:gd name="connsiteX2" fmla="*/ 1078992 w 1078992"/>
                <a:gd name="connsiteY2" fmla="*/ 928116 h 937260"/>
                <a:gd name="connsiteX3" fmla="*/ 9144 w 1078992"/>
                <a:gd name="connsiteY3" fmla="*/ 937260 h 937260"/>
                <a:gd name="connsiteX4" fmla="*/ 0 w 1078992"/>
                <a:gd name="connsiteY4" fmla="*/ 155448 h 937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992" h="937260">
                  <a:moveTo>
                    <a:pt x="0" y="155448"/>
                  </a:moveTo>
                  <a:lnTo>
                    <a:pt x="1078992" y="0"/>
                  </a:lnTo>
                  <a:lnTo>
                    <a:pt x="1078992" y="928116"/>
                  </a:lnTo>
                  <a:lnTo>
                    <a:pt x="9144" y="937260"/>
                  </a:lnTo>
                  <a:lnTo>
                    <a:pt x="0" y="155448"/>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itchFamily="34" charset="-122"/>
                <a:ea typeface="微软雅黑" pitchFamily="34" charset="-122"/>
              </a:endParaRPr>
            </a:p>
          </p:txBody>
        </p:sp>
        <p:sp>
          <p:nvSpPr>
            <p:cNvPr id="107" name="任意多边形 106"/>
            <p:cNvSpPr/>
            <p:nvPr/>
          </p:nvSpPr>
          <p:spPr>
            <a:xfrm>
              <a:off x="3771900" y="4279392"/>
              <a:ext cx="772668" cy="786384"/>
            </a:xfrm>
            <a:custGeom>
              <a:avLst/>
              <a:gdLst>
                <a:gd name="connsiteX0" fmla="*/ 0 w 772668"/>
                <a:gd name="connsiteY0" fmla="*/ 0 h 786384"/>
                <a:gd name="connsiteX1" fmla="*/ 772668 w 772668"/>
                <a:gd name="connsiteY1" fmla="*/ 13716 h 786384"/>
                <a:gd name="connsiteX2" fmla="*/ 772668 w 772668"/>
                <a:gd name="connsiteY2" fmla="*/ 786384 h 786384"/>
                <a:gd name="connsiteX3" fmla="*/ 4572 w 772668"/>
                <a:gd name="connsiteY3" fmla="*/ 667512 h 786384"/>
                <a:gd name="connsiteX4" fmla="*/ 0 w 772668"/>
                <a:gd name="connsiteY4" fmla="*/ 0 h 786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668" h="786384">
                  <a:moveTo>
                    <a:pt x="0" y="0"/>
                  </a:moveTo>
                  <a:lnTo>
                    <a:pt x="772668" y="13716"/>
                  </a:lnTo>
                  <a:lnTo>
                    <a:pt x="772668" y="786384"/>
                  </a:lnTo>
                  <a:lnTo>
                    <a:pt x="4572" y="667512"/>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itchFamily="34" charset="-122"/>
                <a:ea typeface="微软雅黑" pitchFamily="34" charset="-122"/>
              </a:endParaRPr>
            </a:p>
          </p:txBody>
        </p:sp>
        <p:sp>
          <p:nvSpPr>
            <p:cNvPr id="108" name="任意多边形 107"/>
            <p:cNvSpPr/>
            <p:nvPr/>
          </p:nvSpPr>
          <p:spPr>
            <a:xfrm>
              <a:off x="4704587" y="4293109"/>
              <a:ext cx="1076201" cy="932687"/>
            </a:xfrm>
            <a:custGeom>
              <a:avLst/>
              <a:gdLst>
                <a:gd name="connsiteX0" fmla="*/ 0 w 1092708"/>
                <a:gd name="connsiteY0" fmla="*/ 0 h 932688"/>
                <a:gd name="connsiteX1" fmla="*/ 0 w 1092708"/>
                <a:gd name="connsiteY1" fmla="*/ 795528 h 932688"/>
                <a:gd name="connsiteX2" fmla="*/ 1092708 w 1092708"/>
                <a:gd name="connsiteY2" fmla="*/ 932688 h 932688"/>
                <a:gd name="connsiteX3" fmla="*/ 1092708 w 1092708"/>
                <a:gd name="connsiteY3" fmla="*/ 9144 h 932688"/>
                <a:gd name="connsiteX4" fmla="*/ 0 w 1092708"/>
                <a:gd name="connsiteY4" fmla="*/ 0 h 932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708" h="932688">
                  <a:moveTo>
                    <a:pt x="0" y="0"/>
                  </a:moveTo>
                  <a:lnTo>
                    <a:pt x="0" y="795528"/>
                  </a:lnTo>
                  <a:lnTo>
                    <a:pt x="1092708" y="932688"/>
                  </a:lnTo>
                  <a:lnTo>
                    <a:pt x="1092708" y="9144"/>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itchFamily="34" charset="-122"/>
                <a:ea typeface="微软雅黑" pitchFamily="34" charset="-122"/>
              </a:endParaRPr>
            </a:p>
          </p:txBody>
        </p:sp>
      </p:grpSp>
      <p:grpSp>
        <p:nvGrpSpPr>
          <p:cNvPr id="109" name="组合 108"/>
          <p:cNvGrpSpPr/>
          <p:nvPr/>
        </p:nvGrpSpPr>
        <p:grpSpPr>
          <a:xfrm>
            <a:off x="1948822" y="3967033"/>
            <a:ext cx="280142" cy="337748"/>
            <a:chOff x="4141788" y="809625"/>
            <a:chExt cx="3600450" cy="4340225"/>
          </a:xfrm>
          <a:solidFill>
            <a:schemeClr val="bg1"/>
          </a:solidFill>
        </p:grpSpPr>
        <p:sp>
          <p:nvSpPr>
            <p:cNvPr id="110" name="Freeform 7"/>
            <p:cNvSpPr/>
            <p:nvPr/>
          </p:nvSpPr>
          <p:spPr bwMode="auto">
            <a:xfrm>
              <a:off x="4141788" y="1774825"/>
              <a:ext cx="3600450" cy="3375025"/>
            </a:xfrm>
            <a:custGeom>
              <a:avLst/>
              <a:gdLst>
                <a:gd name="T0" fmla="*/ 923 w 958"/>
                <a:gd name="T1" fmla="*/ 114 h 898"/>
                <a:gd name="T2" fmla="*/ 721 w 958"/>
                <a:gd name="T3" fmla="*/ 0 h 898"/>
                <a:gd name="T4" fmla="*/ 508 w 958"/>
                <a:gd name="T5" fmla="*/ 65 h 898"/>
                <a:gd name="T6" fmla="*/ 326 w 958"/>
                <a:gd name="T7" fmla="*/ 3 h 898"/>
                <a:gd name="T8" fmla="*/ 0 w 958"/>
                <a:gd name="T9" fmla="*/ 341 h 898"/>
                <a:gd name="T10" fmla="*/ 107 w 958"/>
                <a:gd name="T11" fmla="*/ 734 h 898"/>
                <a:gd name="T12" fmla="*/ 301 w 958"/>
                <a:gd name="T13" fmla="*/ 898 h 898"/>
                <a:gd name="T14" fmla="*/ 494 w 958"/>
                <a:gd name="T15" fmla="*/ 849 h 898"/>
                <a:gd name="T16" fmla="*/ 681 w 958"/>
                <a:gd name="T17" fmla="*/ 894 h 898"/>
                <a:gd name="T18" fmla="*/ 958 w 958"/>
                <a:gd name="T19" fmla="*/ 583 h 898"/>
                <a:gd name="T20" fmla="*/ 956 w 958"/>
                <a:gd name="T21" fmla="*/ 567 h 898"/>
                <a:gd name="T22" fmla="*/ 956 w 958"/>
                <a:gd name="T23" fmla="*/ 559 h 898"/>
                <a:gd name="T24" fmla="*/ 812 w 958"/>
                <a:gd name="T25" fmla="*/ 327 h 898"/>
                <a:gd name="T26" fmla="*/ 920 w 958"/>
                <a:gd name="T27" fmla="*/ 116 h 898"/>
                <a:gd name="T28" fmla="*/ 923 w 958"/>
                <a:gd name="T29" fmla="*/ 114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8" h="898">
                  <a:moveTo>
                    <a:pt x="923" y="114"/>
                  </a:moveTo>
                  <a:cubicBezTo>
                    <a:pt x="877" y="57"/>
                    <a:pt x="816" y="0"/>
                    <a:pt x="721" y="0"/>
                  </a:cubicBezTo>
                  <a:cubicBezTo>
                    <a:pt x="655" y="0"/>
                    <a:pt x="599" y="65"/>
                    <a:pt x="508" y="65"/>
                  </a:cubicBezTo>
                  <a:cubicBezTo>
                    <a:pt x="435" y="65"/>
                    <a:pt x="405" y="3"/>
                    <a:pt x="326" y="3"/>
                  </a:cubicBezTo>
                  <a:cubicBezTo>
                    <a:pt x="162" y="3"/>
                    <a:pt x="0" y="150"/>
                    <a:pt x="0" y="341"/>
                  </a:cubicBezTo>
                  <a:cubicBezTo>
                    <a:pt x="0" y="442"/>
                    <a:pt x="33" y="598"/>
                    <a:pt x="107" y="734"/>
                  </a:cubicBezTo>
                  <a:cubicBezTo>
                    <a:pt x="161" y="834"/>
                    <a:pt x="227" y="898"/>
                    <a:pt x="301" y="898"/>
                  </a:cubicBezTo>
                  <a:cubicBezTo>
                    <a:pt x="355" y="898"/>
                    <a:pt x="418" y="849"/>
                    <a:pt x="494" y="849"/>
                  </a:cubicBezTo>
                  <a:cubicBezTo>
                    <a:pt x="560" y="849"/>
                    <a:pt x="621" y="894"/>
                    <a:pt x="681" y="894"/>
                  </a:cubicBezTo>
                  <a:cubicBezTo>
                    <a:pt x="825" y="894"/>
                    <a:pt x="958" y="707"/>
                    <a:pt x="958" y="583"/>
                  </a:cubicBezTo>
                  <a:cubicBezTo>
                    <a:pt x="958" y="576"/>
                    <a:pt x="956" y="572"/>
                    <a:pt x="956" y="567"/>
                  </a:cubicBezTo>
                  <a:cubicBezTo>
                    <a:pt x="956" y="559"/>
                    <a:pt x="956" y="559"/>
                    <a:pt x="956" y="559"/>
                  </a:cubicBezTo>
                  <a:cubicBezTo>
                    <a:pt x="863" y="509"/>
                    <a:pt x="812" y="434"/>
                    <a:pt x="812" y="327"/>
                  </a:cubicBezTo>
                  <a:cubicBezTo>
                    <a:pt x="812" y="240"/>
                    <a:pt x="850" y="164"/>
                    <a:pt x="920" y="116"/>
                  </a:cubicBezTo>
                  <a:cubicBezTo>
                    <a:pt x="923" y="114"/>
                    <a:pt x="923" y="114"/>
                    <a:pt x="923" y="114"/>
                  </a:cubicBezTo>
                  <a:close/>
                </a:path>
              </a:pathLst>
            </a:custGeom>
            <a:grpFill/>
            <a:ln w="9525">
              <a:noFill/>
              <a:round/>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latin typeface="微软雅黑" pitchFamily="34" charset="-122"/>
                <a:ea typeface="微软雅黑" pitchFamily="34" charset="-122"/>
              </a:endParaRPr>
            </a:p>
          </p:txBody>
        </p:sp>
        <p:sp>
          <p:nvSpPr>
            <p:cNvPr id="111" name="Freeform 8"/>
            <p:cNvSpPr/>
            <p:nvPr/>
          </p:nvSpPr>
          <p:spPr bwMode="auto">
            <a:xfrm>
              <a:off x="6021388" y="809625"/>
              <a:ext cx="792163" cy="1135063"/>
            </a:xfrm>
            <a:custGeom>
              <a:avLst/>
              <a:gdLst>
                <a:gd name="T0" fmla="*/ 5 w 211"/>
                <a:gd name="T1" fmla="*/ 302 h 302"/>
                <a:gd name="T2" fmla="*/ 211 w 211"/>
                <a:gd name="T3" fmla="*/ 47 h 302"/>
                <a:gd name="T4" fmla="*/ 208 w 211"/>
                <a:gd name="T5" fmla="*/ 6 h 302"/>
                <a:gd name="T6" fmla="*/ 207 w 211"/>
                <a:gd name="T7" fmla="*/ 0 h 302"/>
                <a:gd name="T8" fmla="*/ 0 w 211"/>
                <a:gd name="T9" fmla="*/ 249 h 302"/>
                <a:gd name="T10" fmla="*/ 5 w 211"/>
                <a:gd name="T11" fmla="*/ 295 h 302"/>
                <a:gd name="T12" fmla="*/ 5 w 211"/>
                <a:gd name="T13" fmla="*/ 302 h 302"/>
              </a:gdLst>
              <a:ahLst/>
              <a:cxnLst>
                <a:cxn ang="0">
                  <a:pos x="T0" y="T1"/>
                </a:cxn>
                <a:cxn ang="0">
                  <a:pos x="T2" y="T3"/>
                </a:cxn>
                <a:cxn ang="0">
                  <a:pos x="T4" y="T5"/>
                </a:cxn>
                <a:cxn ang="0">
                  <a:pos x="T6" y="T7"/>
                </a:cxn>
                <a:cxn ang="0">
                  <a:pos x="T8" y="T9"/>
                </a:cxn>
                <a:cxn ang="0">
                  <a:pos x="T10" y="T11"/>
                </a:cxn>
                <a:cxn ang="0">
                  <a:pos x="T12" y="T13"/>
                </a:cxn>
              </a:cxnLst>
              <a:rect l="0" t="0" r="r" b="b"/>
              <a:pathLst>
                <a:path w="211" h="302">
                  <a:moveTo>
                    <a:pt x="5" y="302"/>
                  </a:moveTo>
                  <a:cubicBezTo>
                    <a:pt x="112" y="268"/>
                    <a:pt x="211" y="188"/>
                    <a:pt x="211" y="47"/>
                  </a:cubicBezTo>
                  <a:cubicBezTo>
                    <a:pt x="211" y="36"/>
                    <a:pt x="210" y="22"/>
                    <a:pt x="208" y="6"/>
                  </a:cubicBezTo>
                  <a:cubicBezTo>
                    <a:pt x="207" y="0"/>
                    <a:pt x="207" y="0"/>
                    <a:pt x="207" y="0"/>
                  </a:cubicBezTo>
                  <a:cubicBezTo>
                    <a:pt x="98" y="30"/>
                    <a:pt x="0" y="115"/>
                    <a:pt x="0" y="249"/>
                  </a:cubicBezTo>
                  <a:cubicBezTo>
                    <a:pt x="0" y="262"/>
                    <a:pt x="1" y="278"/>
                    <a:pt x="5" y="295"/>
                  </a:cubicBezTo>
                  <a:cubicBezTo>
                    <a:pt x="5" y="302"/>
                    <a:pt x="5" y="302"/>
                    <a:pt x="5" y="302"/>
                  </a:cubicBezTo>
                  <a:close/>
                </a:path>
              </a:pathLst>
            </a:custGeom>
            <a:grpFill/>
            <a:ln w="9525">
              <a:noFill/>
              <a:round/>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latin typeface="微软雅黑" pitchFamily="34" charset="-122"/>
                <a:ea typeface="微软雅黑" pitchFamily="34" charset="-122"/>
              </a:endParaRPr>
            </a:p>
          </p:txBody>
        </p:sp>
      </p:grpSp>
      <p:grpSp>
        <p:nvGrpSpPr>
          <p:cNvPr id="112" name="组合 111"/>
          <p:cNvGrpSpPr/>
          <p:nvPr/>
        </p:nvGrpSpPr>
        <p:grpSpPr>
          <a:xfrm>
            <a:off x="2437164" y="2821377"/>
            <a:ext cx="1971473" cy="751569"/>
            <a:chOff x="3447030" y="3890565"/>
            <a:chExt cx="1971730" cy="751569"/>
          </a:xfrm>
        </p:grpSpPr>
        <p:sp>
          <p:nvSpPr>
            <p:cNvPr id="113" name="文本框 111"/>
            <p:cNvSpPr txBox="1"/>
            <p:nvPr/>
          </p:nvSpPr>
          <p:spPr>
            <a:xfrm>
              <a:off x="3451161" y="3890565"/>
              <a:ext cx="1725052" cy="384721"/>
            </a:xfrm>
            <a:prstGeom prst="rect">
              <a:avLst/>
            </a:prstGeom>
            <a:noFill/>
          </p:spPr>
          <p:txBody>
            <a:bodyPr wrap="square" rtlCol="0">
              <a:spAutoFit/>
            </a:bodyPr>
            <a:lstStyle/>
            <a:p>
              <a:r>
                <a:rPr lang="zh-CN" altLang="en-US" sz="1900">
                  <a:solidFill>
                    <a:schemeClr val="tx1">
                      <a:lumMod val="50000"/>
                      <a:lumOff val="50000"/>
                    </a:schemeClr>
                  </a:solidFill>
                  <a:latin typeface="微软雅黑" pitchFamily="34" charset="-122"/>
                  <a:ea typeface="微软雅黑" pitchFamily="34" charset="-122"/>
                </a:rPr>
                <a:t>标题文字</a:t>
              </a:r>
            </a:p>
          </p:txBody>
        </p:sp>
        <p:sp>
          <p:nvSpPr>
            <p:cNvPr id="114" name="文本框 112"/>
            <p:cNvSpPr txBox="1"/>
            <p:nvPr/>
          </p:nvSpPr>
          <p:spPr>
            <a:xfrm>
              <a:off x="3447030" y="4180469"/>
              <a:ext cx="1971730" cy="461665"/>
            </a:xfrm>
            <a:prstGeom prst="rect">
              <a:avLst/>
            </a:prstGeom>
            <a:noFill/>
          </p:spPr>
          <p:txBody>
            <a:bodyPr wrap="square" rtlCol="0">
              <a:spAutoFit/>
            </a:bodyPr>
            <a:lstStyle/>
            <a:p>
              <a:pPr algn="just"/>
              <a:r>
                <a:rPr lang="zh-CN" altLang="en-US" sz="1200" kern="0">
                  <a:solidFill>
                    <a:schemeClr val="tx1">
                      <a:lumMod val="50000"/>
                      <a:lumOff val="50000"/>
                    </a:schemeClr>
                  </a:solidFill>
                  <a:latin typeface="微软雅黑" pitchFamily="34" charset="-122"/>
                  <a:ea typeface="微软雅黑" pitchFamily="34" charset="-122"/>
                  <a:cs typeface="Arial" panose="020B0604020202020204" pitchFamily="34" charset="0"/>
                </a:rPr>
                <a:t>单击此处可添加文本单击此处可添加文本</a:t>
              </a:r>
              <a:endParaRPr lang="zh-CN" altLang="en-US" sz="1200">
                <a:solidFill>
                  <a:schemeClr val="tx1">
                    <a:lumMod val="50000"/>
                    <a:lumOff val="50000"/>
                  </a:schemeClr>
                </a:solidFill>
                <a:latin typeface="微软雅黑" pitchFamily="34" charset="-122"/>
                <a:ea typeface="微软雅黑" pitchFamily="34" charset="-122"/>
              </a:endParaRPr>
            </a:p>
          </p:txBody>
        </p:sp>
      </p:grpSp>
      <p:grpSp>
        <p:nvGrpSpPr>
          <p:cNvPr id="115" name="组合 114"/>
          <p:cNvGrpSpPr/>
          <p:nvPr/>
        </p:nvGrpSpPr>
        <p:grpSpPr>
          <a:xfrm>
            <a:off x="2437164" y="3786290"/>
            <a:ext cx="1971473" cy="751569"/>
            <a:chOff x="3447030" y="3890565"/>
            <a:chExt cx="1971730" cy="751569"/>
          </a:xfrm>
        </p:grpSpPr>
        <p:sp>
          <p:nvSpPr>
            <p:cNvPr id="116" name="文本框 111"/>
            <p:cNvSpPr txBox="1"/>
            <p:nvPr/>
          </p:nvSpPr>
          <p:spPr>
            <a:xfrm>
              <a:off x="3451161" y="3890565"/>
              <a:ext cx="1725052" cy="384721"/>
            </a:xfrm>
            <a:prstGeom prst="rect">
              <a:avLst/>
            </a:prstGeom>
            <a:noFill/>
          </p:spPr>
          <p:txBody>
            <a:bodyPr wrap="square" rtlCol="0">
              <a:spAutoFit/>
            </a:bodyPr>
            <a:lstStyle/>
            <a:p>
              <a:r>
                <a:rPr lang="zh-CN" altLang="en-US" sz="1900">
                  <a:solidFill>
                    <a:schemeClr val="tx1">
                      <a:lumMod val="50000"/>
                      <a:lumOff val="50000"/>
                    </a:schemeClr>
                  </a:solidFill>
                  <a:latin typeface="微软雅黑" pitchFamily="34" charset="-122"/>
                  <a:ea typeface="微软雅黑" pitchFamily="34" charset="-122"/>
                </a:rPr>
                <a:t>标题文字</a:t>
              </a:r>
            </a:p>
          </p:txBody>
        </p:sp>
        <p:sp>
          <p:nvSpPr>
            <p:cNvPr id="117" name="文本框 112"/>
            <p:cNvSpPr txBox="1"/>
            <p:nvPr/>
          </p:nvSpPr>
          <p:spPr>
            <a:xfrm>
              <a:off x="3447030" y="4180469"/>
              <a:ext cx="1971730" cy="461665"/>
            </a:xfrm>
            <a:prstGeom prst="rect">
              <a:avLst/>
            </a:prstGeom>
            <a:noFill/>
          </p:spPr>
          <p:txBody>
            <a:bodyPr wrap="square" rtlCol="0">
              <a:spAutoFit/>
            </a:bodyPr>
            <a:lstStyle/>
            <a:p>
              <a:pPr algn="just"/>
              <a:r>
                <a:rPr lang="zh-CN" altLang="en-US" sz="1200" kern="0">
                  <a:solidFill>
                    <a:schemeClr val="tx1">
                      <a:lumMod val="50000"/>
                      <a:lumOff val="50000"/>
                    </a:schemeClr>
                  </a:solidFill>
                  <a:latin typeface="微软雅黑" pitchFamily="34" charset="-122"/>
                  <a:ea typeface="微软雅黑" pitchFamily="34" charset="-122"/>
                  <a:cs typeface="Arial" panose="020B0604020202020204" pitchFamily="34" charset="0"/>
                </a:rPr>
                <a:t>单击此处可添加文本单击此处可添加文本</a:t>
              </a:r>
              <a:endParaRPr lang="zh-CN" altLang="en-US" sz="1200">
                <a:solidFill>
                  <a:schemeClr val="tx1">
                    <a:lumMod val="50000"/>
                    <a:lumOff val="50000"/>
                  </a:schemeClr>
                </a:solidFill>
                <a:latin typeface="微软雅黑" pitchFamily="34" charset="-122"/>
                <a:ea typeface="微软雅黑" pitchFamily="34" charset="-122"/>
              </a:endParaRPr>
            </a:p>
          </p:txBody>
        </p:sp>
      </p:grpSp>
      <p:sp>
        <p:nvSpPr>
          <p:cNvPr id="118" name="TextBox 117"/>
          <p:cNvSpPr txBox="1"/>
          <p:nvPr/>
        </p:nvSpPr>
        <p:spPr>
          <a:xfrm>
            <a:off x="1584086" y="5583819"/>
            <a:ext cx="8927830" cy="533480"/>
          </a:xfrm>
          <a:prstGeom prst="rect">
            <a:avLst/>
          </a:prstGeom>
          <a:noFill/>
        </p:spPr>
        <p:txBody>
          <a:bodyPr wrap="square" lIns="121908" tIns="60954" rIns="121908" bIns="60954" rtlCol="0">
            <a:spAutoFit/>
          </a:bodyPr>
          <a:lstStyle/>
          <a:p>
            <a:r>
              <a:rPr lang="zh-CN" altLang="en-US" sz="1300" spc="-13">
                <a:solidFill>
                  <a:schemeClr val="tx1">
                    <a:lumMod val="50000"/>
                    <a:lumOff val="50000"/>
                  </a:schemeClr>
                </a:solidFill>
                <a:latin typeface="微软雅黑" pitchFamily="34" charset="-122"/>
                <a:ea typeface="微软雅黑" pitchFamily="34" charset="-122"/>
              </a:rPr>
              <a:t>请输入内容请输入文字内容请输入内容请输入文字内容请输入内容请输入文字内容请输入内容请输入文字内容请输入内容请输入文字内容请输入内容请输入文字内容请输入内容请输入文字内容请输入内容请</a:t>
            </a:r>
          </a:p>
        </p:txBody>
      </p:sp>
      <p:sp>
        <p:nvSpPr>
          <p:cNvPr id="119" name="TextBox 118"/>
          <p:cNvSpPr txBox="1"/>
          <p:nvPr/>
        </p:nvSpPr>
        <p:spPr>
          <a:xfrm>
            <a:off x="1584087" y="5164548"/>
            <a:ext cx="2739066" cy="451405"/>
          </a:xfrm>
          <a:prstGeom prst="rect">
            <a:avLst/>
          </a:prstGeom>
          <a:noFill/>
        </p:spPr>
        <p:txBody>
          <a:bodyPr wrap="square" lIns="121908" tIns="60954" rIns="121908" bIns="60954" rtlCol="0">
            <a:spAutoFit/>
          </a:bodyPr>
          <a:lstStyle/>
          <a:p>
            <a:r>
              <a:rPr lang="zh-CN" altLang="en-US" sz="2100" spc="-13">
                <a:solidFill>
                  <a:schemeClr val="tx1">
                    <a:lumMod val="50000"/>
                    <a:lumOff val="50000"/>
                  </a:schemeClr>
                </a:solidFill>
                <a:latin typeface="微软雅黑" pitchFamily="34" charset="-122"/>
                <a:ea typeface="微软雅黑" pitchFamily="34" charset="-122"/>
              </a:rPr>
              <a:t>标题文字内容</a:t>
            </a:r>
          </a:p>
        </p:txBody>
      </p:sp>
      <p:sp>
        <p:nvSpPr>
          <p:cNvPr id="2" name="标题 1"/>
          <p:cNvSpPr>
            <a:spLocks noGrp="1"/>
          </p:cNvSpPr>
          <p:nvPr>
            <p:ph type="title"/>
          </p:nvPr>
        </p:nvSpPr>
        <p:spPr/>
        <p:txBody>
          <a:bodyPr/>
          <a:lstStyle/>
          <a:p>
            <a:r>
              <a:rPr lang="zh-CN" altLang="en-US"/>
              <a:t>单击此处添加标题</a:t>
            </a:r>
          </a:p>
        </p:txBody>
      </p:sp>
    </p:spTree>
    <p:extLst>
      <p:ext uri="{BB962C8B-B14F-4D97-AF65-F5344CB8AC3E}">
        <p14:creationId xmlns:p14="http://schemas.microsoft.com/office/powerpoint/2010/main" val="329615016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p15="http://schemas.microsoft.com/office/powerpoint/2012/main" xmlns="">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right)">
                                      <p:cBhvr>
                                        <p:cTn id="7" dur="500"/>
                                        <p:tgtEl>
                                          <p:spTgt spid="49"/>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wipe(right)">
                                      <p:cBhvr>
                                        <p:cTn id="11" dur="500"/>
                                        <p:tgtEl>
                                          <p:spTgt spid="57"/>
                                        </p:tgtEl>
                                      </p:cBhvr>
                                    </p:animEffect>
                                  </p:childTnLst>
                                </p:cTn>
                              </p:par>
                            </p:childTnLst>
                          </p:cTn>
                        </p:par>
                        <p:par>
                          <p:cTn id="12" fill="hold" nodeType="afterGroup">
                            <p:stCondLst>
                              <p:cond delay="1000"/>
                            </p:stCondLst>
                            <p:childTnLst>
                              <p:par>
                                <p:cTn id="13" presetID="22" presetClass="entr" presetSubtype="2"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wipe(right)">
                                      <p:cBhvr>
                                        <p:cTn id="15" dur="500"/>
                                        <p:tgtEl>
                                          <p:spTgt spid="53"/>
                                        </p:tgtEl>
                                      </p:cBhvr>
                                    </p:animEffect>
                                  </p:childTnLst>
                                </p:cTn>
                              </p:par>
                            </p:childTnLst>
                          </p:cTn>
                        </p:par>
                      </p:childTnLst>
                    </p:cTn>
                  </p:par>
                  <p:par>
                    <p:cTn id="16" fill="hold" nodeType="clickPar">
                      <p:stCondLst>
                        <p:cond delay="indefinite"/>
                        <p:cond evt="onBegin" delay="0">
                          <p:tn val="15"/>
                        </p:cond>
                      </p:stCondLst>
                      <p:childTnLst>
                        <p:par>
                          <p:cTn id="17" fill="hold" nodeType="afterGroup">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wipe(right)">
                                      <p:cBhvr>
                                        <p:cTn id="20" dur="500"/>
                                        <p:tgtEl>
                                          <p:spTgt spid="61"/>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wipe(right)">
                                      <p:cBhvr>
                                        <p:cTn id="23" dur="500"/>
                                        <p:tgtEl>
                                          <p:spTgt spid="62"/>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wipe(right)">
                                      <p:cBhvr>
                                        <p:cTn id="26" dur="500"/>
                                        <p:tgtEl>
                                          <p:spTgt spid="63"/>
                                        </p:tgtEl>
                                      </p:cBhvr>
                                    </p:animEffect>
                                  </p:childTnLst>
                                </p:cTn>
                              </p:par>
                            </p:childTnLst>
                          </p:cTn>
                        </p:par>
                      </p:childTnLst>
                    </p:cTn>
                  </p:par>
                  <p:par>
                    <p:cTn id="27" fill="hold" nodeType="clickPar">
                      <p:stCondLst>
                        <p:cond delay="indefinite"/>
                        <p:cond evt="onBegin" delay="0">
                          <p:tn val="26"/>
                        </p:cond>
                      </p:stCondLst>
                      <p:childTnLst>
                        <p:par>
                          <p:cTn id="28" fill="hold" nodeType="after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additive="base">
                                        <p:cTn id="31" dur="500" fill="hold"/>
                                        <p:tgtEl>
                                          <p:spTgt spid="67"/>
                                        </p:tgtEl>
                                        <p:attrNameLst>
                                          <p:attrName>ppt_x</p:attrName>
                                        </p:attrNameLst>
                                      </p:cBhvr>
                                      <p:tavLst>
                                        <p:tav tm="0">
                                          <p:val>
                                            <p:strVal val="0-#ppt_w/2"/>
                                          </p:val>
                                        </p:tav>
                                        <p:tav tm="100000">
                                          <p:val>
                                            <p:strVal val="#ppt_x"/>
                                          </p:val>
                                        </p:tav>
                                      </p:tavLst>
                                    </p:anim>
                                    <p:anim calcmode="lin" valueType="num">
                                      <p:cBhvr additive="base">
                                        <p:cTn id="32" dur="500" fill="hold"/>
                                        <p:tgtEl>
                                          <p:spTgt spid="6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anim calcmode="lin" valueType="num">
                                      <p:cBhvr additive="base">
                                        <p:cTn id="35" dur="500" fill="hold"/>
                                        <p:tgtEl>
                                          <p:spTgt spid="68"/>
                                        </p:tgtEl>
                                        <p:attrNameLst>
                                          <p:attrName>ppt_x</p:attrName>
                                        </p:attrNameLst>
                                      </p:cBhvr>
                                      <p:tavLst>
                                        <p:tav tm="0">
                                          <p:val>
                                            <p:strVal val="0-#ppt_w/2"/>
                                          </p:val>
                                        </p:tav>
                                        <p:tav tm="100000">
                                          <p:val>
                                            <p:strVal val="#ppt_x"/>
                                          </p:val>
                                        </p:tav>
                                      </p:tavLst>
                                    </p:anim>
                                    <p:anim calcmode="lin" valueType="num">
                                      <p:cBhvr additive="base">
                                        <p:cTn id="36" dur="500" fill="hold"/>
                                        <p:tgtEl>
                                          <p:spTgt spid="68"/>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9"/>
                                        </p:tgtEl>
                                        <p:attrNameLst>
                                          <p:attrName>style.visibility</p:attrName>
                                        </p:attrNameLst>
                                      </p:cBhvr>
                                      <p:to>
                                        <p:strVal val="visible"/>
                                      </p:to>
                                    </p:set>
                                    <p:anim calcmode="lin" valueType="num">
                                      <p:cBhvr additive="base">
                                        <p:cTn id="39" dur="500" fill="hold"/>
                                        <p:tgtEl>
                                          <p:spTgt spid="69"/>
                                        </p:tgtEl>
                                        <p:attrNameLst>
                                          <p:attrName>ppt_x</p:attrName>
                                        </p:attrNameLst>
                                      </p:cBhvr>
                                      <p:tavLst>
                                        <p:tav tm="0">
                                          <p:val>
                                            <p:strVal val="0-#ppt_w/2"/>
                                          </p:val>
                                        </p:tav>
                                        <p:tav tm="100000">
                                          <p:val>
                                            <p:strVal val="#ppt_x"/>
                                          </p:val>
                                        </p:tav>
                                      </p:tavLst>
                                    </p:anim>
                                    <p:anim calcmode="lin" valueType="num">
                                      <p:cBhvr additive="base">
                                        <p:cTn id="40" dur="500" fill="hold"/>
                                        <p:tgtEl>
                                          <p:spTgt spid="69"/>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64"/>
                                        </p:tgtEl>
                                        <p:attrNameLst>
                                          <p:attrName>style.visibility</p:attrName>
                                        </p:attrNameLst>
                                      </p:cBhvr>
                                      <p:to>
                                        <p:strVal val="visible"/>
                                      </p:to>
                                    </p:set>
                                    <p:anim calcmode="lin" valueType="num">
                                      <p:cBhvr additive="base">
                                        <p:cTn id="43" dur="500" fill="hold"/>
                                        <p:tgtEl>
                                          <p:spTgt spid="64"/>
                                        </p:tgtEl>
                                        <p:attrNameLst>
                                          <p:attrName>ppt_x</p:attrName>
                                        </p:attrNameLst>
                                      </p:cBhvr>
                                      <p:tavLst>
                                        <p:tav tm="0">
                                          <p:val>
                                            <p:strVal val="0-#ppt_w/2"/>
                                          </p:val>
                                        </p:tav>
                                        <p:tav tm="100000">
                                          <p:val>
                                            <p:strVal val="#ppt_x"/>
                                          </p:val>
                                        </p:tav>
                                      </p:tavLst>
                                    </p:anim>
                                    <p:anim calcmode="lin" valueType="num">
                                      <p:cBhvr additive="base">
                                        <p:cTn id="44" dur="500" fill="hold"/>
                                        <p:tgtEl>
                                          <p:spTgt spid="64"/>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additive="base">
                                        <p:cTn id="47" dur="500" fill="hold"/>
                                        <p:tgtEl>
                                          <p:spTgt spid="70"/>
                                        </p:tgtEl>
                                        <p:attrNameLst>
                                          <p:attrName>ppt_x</p:attrName>
                                        </p:attrNameLst>
                                      </p:cBhvr>
                                      <p:tavLst>
                                        <p:tav tm="0">
                                          <p:val>
                                            <p:strVal val="0-#ppt_w/2"/>
                                          </p:val>
                                        </p:tav>
                                        <p:tav tm="100000">
                                          <p:val>
                                            <p:strVal val="#ppt_x"/>
                                          </p:val>
                                        </p:tav>
                                      </p:tavLst>
                                    </p:anim>
                                    <p:anim calcmode="lin" valueType="num">
                                      <p:cBhvr additive="base">
                                        <p:cTn id="48" dur="500" fill="hold"/>
                                        <p:tgtEl>
                                          <p:spTgt spid="70"/>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0-#ppt_w/2"/>
                                          </p:val>
                                        </p:tav>
                                        <p:tav tm="100000">
                                          <p:val>
                                            <p:strVal val="#ppt_x"/>
                                          </p:val>
                                        </p:tav>
                                      </p:tavLst>
                                    </p:anim>
                                    <p:anim calcmode="lin" valueType="num">
                                      <p:cBhvr additive="base">
                                        <p:cTn id="52" dur="500" fill="hold"/>
                                        <p:tgtEl>
                                          <p:spTgt spid="71"/>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500" fill="hold"/>
                                        <p:tgtEl>
                                          <p:spTgt spid="72"/>
                                        </p:tgtEl>
                                        <p:attrNameLst>
                                          <p:attrName>ppt_x</p:attrName>
                                        </p:attrNameLst>
                                      </p:cBhvr>
                                      <p:tavLst>
                                        <p:tav tm="0">
                                          <p:val>
                                            <p:strVal val="0-#ppt_w/2"/>
                                          </p:val>
                                        </p:tav>
                                        <p:tav tm="100000">
                                          <p:val>
                                            <p:strVal val="#ppt_x"/>
                                          </p:val>
                                        </p:tav>
                                      </p:tavLst>
                                    </p:anim>
                                    <p:anim calcmode="lin" valueType="num">
                                      <p:cBhvr additive="base">
                                        <p:cTn id="56" dur="500" fill="hold"/>
                                        <p:tgtEl>
                                          <p:spTgt spid="7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additive="base">
                                        <p:cTn id="59" dur="500" fill="hold"/>
                                        <p:tgtEl>
                                          <p:spTgt spid="73"/>
                                        </p:tgtEl>
                                        <p:attrNameLst>
                                          <p:attrName>ppt_x</p:attrName>
                                        </p:attrNameLst>
                                      </p:cBhvr>
                                      <p:tavLst>
                                        <p:tav tm="0">
                                          <p:val>
                                            <p:strVal val="0-#ppt_w/2"/>
                                          </p:val>
                                        </p:tav>
                                        <p:tav tm="100000">
                                          <p:val>
                                            <p:strVal val="#ppt_x"/>
                                          </p:val>
                                        </p:tav>
                                      </p:tavLst>
                                    </p:anim>
                                    <p:anim calcmode="lin" valueType="num">
                                      <p:cBhvr additive="base">
                                        <p:cTn id="60" dur="500" fill="hold"/>
                                        <p:tgtEl>
                                          <p:spTgt spid="73"/>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74"/>
                                        </p:tgtEl>
                                        <p:attrNameLst>
                                          <p:attrName>style.visibility</p:attrName>
                                        </p:attrNameLst>
                                      </p:cBhvr>
                                      <p:to>
                                        <p:strVal val="visible"/>
                                      </p:to>
                                    </p:set>
                                    <p:anim calcmode="lin" valueType="num">
                                      <p:cBhvr additive="base">
                                        <p:cTn id="63" dur="500" fill="hold"/>
                                        <p:tgtEl>
                                          <p:spTgt spid="74"/>
                                        </p:tgtEl>
                                        <p:attrNameLst>
                                          <p:attrName>ppt_x</p:attrName>
                                        </p:attrNameLst>
                                      </p:cBhvr>
                                      <p:tavLst>
                                        <p:tav tm="0">
                                          <p:val>
                                            <p:strVal val="0-#ppt_w/2"/>
                                          </p:val>
                                        </p:tav>
                                        <p:tav tm="100000">
                                          <p:val>
                                            <p:strVal val="#ppt_x"/>
                                          </p:val>
                                        </p:tav>
                                      </p:tavLst>
                                    </p:anim>
                                    <p:anim calcmode="lin" valueType="num">
                                      <p:cBhvr additive="base">
                                        <p:cTn id="64" dur="500" fill="hold"/>
                                        <p:tgtEl>
                                          <p:spTgt spid="74"/>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109"/>
                                        </p:tgtEl>
                                        <p:attrNameLst>
                                          <p:attrName>style.visibility</p:attrName>
                                        </p:attrNameLst>
                                      </p:cBhvr>
                                      <p:to>
                                        <p:strVal val="visible"/>
                                      </p:to>
                                    </p:set>
                                    <p:anim calcmode="lin" valueType="num">
                                      <p:cBhvr additive="base">
                                        <p:cTn id="67" dur="500" fill="hold"/>
                                        <p:tgtEl>
                                          <p:spTgt spid="109"/>
                                        </p:tgtEl>
                                        <p:attrNameLst>
                                          <p:attrName>ppt_x</p:attrName>
                                        </p:attrNameLst>
                                      </p:cBhvr>
                                      <p:tavLst>
                                        <p:tav tm="0">
                                          <p:val>
                                            <p:strVal val="0-#ppt_w/2"/>
                                          </p:val>
                                        </p:tav>
                                        <p:tav tm="100000">
                                          <p:val>
                                            <p:strVal val="#ppt_x"/>
                                          </p:val>
                                        </p:tav>
                                      </p:tavLst>
                                    </p:anim>
                                    <p:anim calcmode="lin" valueType="num">
                                      <p:cBhvr additive="base">
                                        <p:cTn id="68" dur="500" fill="hold"/>
                                        <p:tgtEl>
                                          <p:spTgt spid="109"/>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112"/>
                                        </p:tgtEl>
                                        <p:attrNameLst>
                                          <p:attrName>style.visibility</p:attrName>
                                        </p:attrNameLst>
                                      </p:cBhvr>
                                      <p:to>
                                        <p:strVal val="visible"/>
                                      </p:to>
                                    </p:set>
                                    <p:anim calcmode="lin" valueType="num">
                                      <p:cBhvr additive="base">
                                        <p:cTn id="71" dur="500" fill="hold"/>
                                        <p:tgtEl>
                                          <p:spTgt spid="112"/>
                                        </p:tgtEl>
                                        <p:attrNameLst>
                                          <p:attrName>ppt_x</p:attrName>
                                        </p:attrNameLst>
                                      </p:cBhvr>
                                      <p:tavLst>
                                        <p:tav tm="0">
                                          <p:val>
                                            <p:strVal val="0-#ppt_w/2"/>
                                          </p:val>
                                        </p:tav>
                                        <p:tav tm="100000">
                                          <p:val>
                                            <p:strVal val="#ppt_x"/>
                                          </p:val>
                                        </p:tav>
                                      </p:tavLst>
                                    </p:anim>
                                    <p:anim calcmode="lin" valueType="num">
                                      <p:cBhvr additive="base">
                                        <p:cTn id="72" dur="500" fill="hold"/>
                                        <p:tgtEl>
                                          <p:spTgt spid="112"/>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115"/>
                                        </p:tgtEl>
                                        <p:attrNameLst>
                                          <p:attrName>style.visibility</p:attrName>
                                        </p:attrNameLst>
                                      </p:cBhvr>
                                      <p:to>
                                        <p:strVal val="visible"/>
                                      </p:to>
                                    </p:set>
                                    <p:anim calcmode="lin" valueType="num">
                                      <p:cBhvr additive="base">
                                        <p:cTn id="75" dur="500" fill="hold"/>
                                        <p:tgtEl>
                                          <p:spTgt spid="115"/>
                                        </p:tgtEl>
                                        <p:attrNameLst>
                                          <p:attrName>ppt_x</p:attrName>
                                        </p:attrNameLst>
                                      </p:cBhvr>
                                      <p:tavLst>
                                        <p:tav tm="0">
                                          <p:val>
                                            <p:strVal val="0-#ppt_w/2"/>
                                          </p:val>
                                        </p:tav>
                                        <p:tav tm="100000">
                                          <p:val>
                                            <p:strVal val="#ppt_x"/>
                                          </p:val>
                                        </p:tav>
                                      </p:tavLst>
                                    </p:anim>
                                    <p:anim calcmode="lin" valueType="num">
                                      <p:cBhvr additive="base">
                                        <p:cTn id="76" dur="500" fill="hold"/>
                                        <p:tgtEl>
                                          <p:spTgt spid="115"/>
                                        </p:tgtEl>
                                        <p:attrNameLst>
                                          <p:attrName>ppt_y</p:attrName>
                                        </p:attrNameLst>
                                      </p:cBhvr>
                                      <p:tavLst>
                                        <p:tav tm="0">
                                          <p:val>
                                            <p:strVal val="#ppt_y"/>
                                          </p:val>
                                        </p:tav>
                                        <p:tav tm="100000">
                                          <p:val>
                                            <p:strVal val="#ppt_y"/>
                                          </p:val>
                                        </p:tav>
                                      </p:tavLst>
                                    </p:anim>
                                  </p:childTnLst>
                                </p:cTn>
                              </p:par>
                            </p:childTnLst>
                          </p:cTn>
                        </p:par>
                      </p:childTnLst>
                    </p:cTn>
                  </p:par>
                  <p:par>
                    <p:cTn id="77" fill="hold" nodeType="clickPar">
                      <p:stCondLst>
                        <p:cond delay="indefinite"/>
                        <p:cond evt="onBegin" delay="0">
                          <p:tn val="76"/>
                        </p:cond>
                      </p:stCondLst>
                      <p:childTnLst>
                        <p:par>
                          <p:cTn id="78" fill="hold" nodeType="afterGroup">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19"/>
                                        </p:tgtEl>
                                        <p:attrNameLst>
                                          <p:attrName>style.visibility</p:attrName>
                                        </p:attrNameLst>
                                      </p:cBhvr>
                                      <p:to>
                                        <p:strVal val="visible"/>
                                      </p:to>
                                    </p:set>
                                    <p:animEffect transition="in" filter="fade">
                                      <p:cBhvr>
                                        <p:cTn id="81" dur="500"/>
                                        <p:tgtEl>
                                          <p:spTgt spid="119"/>
                                        </p:tgtEl>
                                      </p:cBhvr>
                                    </p:animEffect>
                                    <p:anim calcmode="lin" valueType="num">
                                      <p:cBhvr>
                                        <p:cTn id="82" dur="500" fill="hold"/>
                                        <p:tgtEl>
                                          <p:spTgt spid="119"/>
                                        </p:tgtEl>
                                        <p:attrNameLst>
                                          <p:attrName>ppt_x</p:attrName>
                                        </p:attrNameLst>
                                      </p:cBhvr>
                                      <p:tavLst>
                                        <p:tav tm="0">
                                          <p:val>
                                            <p:strVal val="#ppt_x"/>
                                          </p:val>
                                        </p:tav>
                                        <p:tav tm="100000">
                                          <p:val>
                                            <p:strVal val="#ppt_x"/>
                                          </p:val>
                                        </p:tav>
                                      </p:tavLst>
                                    </p:anim>
                                    <p:anim calcmode="lin" valueType="num">
                                      <p:cBhvr>
                                        <p:cTn id="83" dur="500" fill="hold"/>
                                        <p:tgtEl>
                                          <p:spTgt spid="11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18"/>
                                        </p:tgtEl>
                                        <p:attrNameLst>
                                          <p:attrName>style.visibility</p:attrName>
                                        </p:attrNameLst>
                                      </p:cBhvr>
                                      <p:to>
                                        <p:strVal val="visible"/>
                                      </p:to>
                                    </p:set>
                                    <p:animEffect transition="in" filter="fade">
                                      <p:cBhvr>
                                        <p:cTn id="86" dur="500"/>
                                        <p:tgtEl>
                                          <p:spTgt spid="118"/>
                                        </p:tgtEl>
                                      </p:cBhvr>
                                    </p:animEffect>
                                    <p:anim calcmode="lin" valueType="num">
                                      <p:cBhvr>
                                        <p:cTn id="87" dur="500" fill="hold"/>
                                        <p:tgtEl>
                                          <p:spTgt spid="118"/>
                                        </p:tgtEl>
                                        <p:attrNameLst>
                                          <p:attrName>ppt_x</p:attrName>
                                        </p:attrNameLst>
                                      </p:cBhvr>
                                      <p:tavLst>
                                        <p:tav tm="0">
                                          <p:val>
                                            <p:strVal val="#ppt_x"/>
                                          </p:val>
                                        </p:tav>
                                        <p:tav tm="100000">
                                          <p:val>
                                            <p:strVal val="#ppt_x"/>
                                          </p:val>
                                        </p:tav>
                                      </p:tavLst>
                                    </p:anim>
                                    <p:anim calcmode="lin" valueType="num">
                                      <p:cBhvr>
                                        <p:cTn id="88" dur="5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7" grpId="0" animBg="1"/>
      <p:bldP spid="68" grpId="0" animBg="1"/>
      <p:bldP spid="69" grpId="0" animBg="1"/>
      <p:bldP spid="70" grpId="0" animBg="1"/>
      <p:bldP spid="71" grpId="0" animBg="1"/>
      <p:bldP spid="72" grpId="0" animBg="1"/>
      <p:bldP spid="73" grpId="0" animBg="1"/>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合 62"/>
          <p:cNvGrpSpPr/>
          <p:nvPr/>
        </p:nvGrpSpPr>
        <p:grpSpPr>
          <a:xfrm>
            <a:off x="2204485" y="1827934"/>
            <a:ext cx="479908" cy="2207564"/>
            <a:chOff x="1653271" y="1518875"/>
            <a:chExt cx="360040" cy="1656184"/>
          </a:xfrm>
        </p:grpSpPr>
        <p:sp>
          <p:nvSpPr>
            <p:cNvPr id="16" name="Rounded Rectangle 17"/>
            <p:cNvSpPr/>
            <p:nvPr/>
          </p:nvSpPr>
          <p:spPr>
            <a:xfrm rot="2700000">
              <a:off x="1005199" y="2166947"/>
              <a:ext cx="1656184" cy="360040"/>
            </a:xfrm>
            <a:prstGeom prst="roundRect">
              <a:avLst>
                <a:gd name="adj" fmla="val 50000"/>
              </a:avLst>
            </a:prstGeom>
            <a:solidFill>
              <a:schemeClr val="tx2"/>
            </a:solidFill>
            <a:ln w="6350" cap="flat" cmpd="sng" algn="ctr">
              <a:noFill/>
              <a:prstDash val="solid"/>
              <a:miter lim="800000"/>
            </a:ln>
            <a:effectLst/>
          </p:spPr>
          <p:txBody>
            <a:bodyPr lIns="68570" tIns="34287" rIns="68570" bIns="34287" rtlCol="0" anchor="ctr"/>
            <a:lstStyle/>
            <a:p>
              <a:pPr defTabSz="1218319"/>
              <a:endParaRPr lang="bg-BG" sz="1200" kern="0">
                <a:solidFill>
                  <a:sysClr val="window" lastClr="FFFFFF"/>
                </a:solidFill>
                <a:latin typeface="+mn-ea"/>
                <a:cs typeface="+mn-ea"/>
              </a:endParaRPr>
            </a:p>
          </p:txBody>
        </p:sp>
        <p:sp>
          <p:nvSpPr>
            <p:cNvPr id="17" name="Rectangle 20"/>
            <p:cNvSpPr/>
            <p:nvPr/>
          </p:nvSpPr>
          <p:spPr>
            <a:xfrm rot="2700000">
              <a:off x="1305805" y="2214197"/>
              <a:ext cx="1119883" cy="265538"/>
            </a:xfrm>
            <a:prstGeom prst="rect">
              <a:avLst/>
            </a:prstGeom>
          </p:spPr>
          <p:txBody>
            <a:bodyPr wrap="none">
              <a:spAutoFit/>
            </a:bodyPr>
            <a:lstStyle/>
            <a:p>
              <a:pPr algn="ctr" defTabSz="1218804">
                <a:defRPr/>
              </a:pPr>
              <a:r>
                <a:rPr lang="zh-CN" altLang="en-US" sz="1700" kern="0">
                  <a:solidFill>
                    <a:sysClr val="window" lastClr="FFFFFF"/>
                  </a:solidFill>
                  <a:latin typeface="+mn-ea"/>
                  <a:cs typeface="+mn-ea"/>
                </a:rPr>
                <a:t>重要工作标题</a:t>
              </a:r>
              <a:endParaRPr lang="bg-BG" sz="1700" kern="0">
                <a:solidFill>
                  <a:sysClr val="window" lastClr="FFFFFF"/>
                </a:solidFill>
                <a:latin typeface="+mn-ea"/>
                <a:cs typeface="+mn-ea"/>
              </a:endParaRPr>
            </a:p>
          </p:txBody>
        </p:sp>
      </p:grpSp>
      <p:grpSp>
        <p:nvGrpSpPr>
          <p:cNvPr id="72" name="组合 71"/>
          <p:cNvGrpSpPr/>
          <p:nvPr/>
        </p:nvGrpSpPr>
        <p:grpSpPr>
          <a:xfrm>
            <a:off x="2769080" y="1600912"/>
            <a:ext cx="1439723" cy="1439716"/>
            <a:chOff x="2076845" y="1348556"/>
            <a:chExt cx="1080120" cy="1080120"/>
          </a:xfrm>
        </p:grpSpPr>
        <p:sp>
          <p:nvSpPr>
            <p:cNvPr id="20" name="Rounded Rectangle 34"/>
            <p:cNvSpPr/>
            <p:nvPr/>
          </p:nvSpPr>
          <p:spPr>
            <a:xfrm rot="2700000">
              <a:off x="2076845" y="1348556"/>
              <a:ext cx="1080120" cy="1080120"/>
            </a:xfrm>
            <a:prstGeom prst="roundRect">
              <a:avLst/>
            </a:prstGeom>
            <a:solidFill>
              <a:schemeClr val="tx2"/>
            </a:solidFill>
            <a:ln w="6350" cap="flat" cmpd="sng" algn="ctr">
              <a:noFill/>
              <a:prstDash val="solid"/>
              <a:miter lim="800000"/>
            </a:ln>
            <a:effectLst/>
          </p:spPr>
          <p:txBody>
            <a:bodyPr lIns="68570" tIns="34287" rIns="68570" bIns="34287" rtlCol="0" anchor="ctr"/>
            <a:lstStyle/>
            <a:p>
              <a:pPr defTabSz="1218319"/>
              <a:endParaRPr lang="bg-BG" sz="1200" kern="0">
                <a:solidFill>
                  <a:sysClr val="window" lastClr="FFFFFF"/>
                </a:solidFill>
                <a:latin typeface="+mn-ea"/>
                <a:cs typeface="+mn-ea"/>
              </a:endParaRPr>
            </a:p>
          </p:txBody>
        </p:sp>
        <p:sp>
          <p:nvSpPr>
            <p:cNvPr id="39" name="Freeform 6"/>
            <p:cNvSpPr>
              <a:spLocks noEditPoints="1"/>
            </p:cNvSpPr>
            <p:nvPr/>
          </p:nvSpPr>
          <p:spPr bwMode="auto">
            <a:xfrm>
              <a:off x="2439194" y="1627043"/>
              <a:ext cx="374885" cy="412374"/>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cs typeface="+mn-ea"/>
              </a:endParaRPr>
            </a:p>
          </p:txBody>
        </p:sp>
      </p:grpSp>
      <p:grpSp>
        <p:nvGrpSpPr>
          <p:cNvPr id="74" name="组合 73"/>
          <p:cNvGrpSpPr/>
          <p:nvPr/>
        </p:nvGrpSpPr>
        <p:grpSpPr>
          <a:xfrm>
            <a:off x="6883531" y="1600764"/>
            <a:ext cx="1439723" cy="1439716"/>
            <a:chOff x="5163621" y="1348445"/>
            <a:chExt cx="1080120" cy="1080120"/>
          </a:xfrm>
        </p:grpSpPr>
        <p:sp>
          <p:nvSpPr>
            <p:cNvPr id="26" name="Rounded Rectangle 41"/>
            <p:cNvSpPr/>
            <p:nvPr/>
          </p:nvSpPr>
          <p:spPr>
            <a:xfrm rot="2700000">
              <a:off x="5163621" y="1348445"/>
              <a:ext cx="1080120" cy="1080120"/>
            </a:xfrm>
            <a:prstGeom prst="roundRect">
              <a:avLst/>
            </a:prstGeom>
            <a:solidFill>
              <a:schemeClr val="accent2"/>
            </a:solidFill>
            <a:ln w="6350" cap="flat" cmpd="sng" algn="ctr">
              <a:noFill/>
              <a:prstDash val="solid"/>
              <a:miter lim="800000"/>
            </a:ln>
            <a:effectLst/>
          </p:spPr>
          <p:txBody>
            <a:bodyPr lIns="68570" tIns="34287" rIns="68570" bIns="34287" rtlCol="0" anchor="ctr"/>
            <a:lstStyle/>
            <a:p>
              <a:pPr defTabSz="1218319"/>
              <a:endParaRPr lang="bg-BG" sz="1200" kern="0">
                <a:solidFill>
                  <a:sysClr val="window" lastClr="FFFFFF"/>
                </a:solidFill>
                <a:latin typeface="+mn-ea"/>
                <a:cs typeface="+mn-ea"/>
              </a:endParaRPr>
            </a:p>
          </p:txBody>
        </p:sp>
        <p:sp>
          <p:nvSpPr>
            <p:cNvPr id="42" name="Freeform 11"/>
            <p:cNvSpPr/>
            <p:nvPr/>
          </p:nvSpPr>
          <p:spPr bwMode="auto">
            <a:xfrm>
              <a:off x="5487194" y="1683459"/>
              <a:ext cx="462385" cy="300599"/>
            </a:xfrm>
            <a:custGeom>
              <a:avLst/>
              <a:gdLst>
                <a:gd name="T0" fmla="*/ 304 w 400"/>
                <a:gd name="T1" fmla="*/ 73 h 260"/>
                <a:gd name="T2" fmla="*/ 288 w 400"/>
                <a:gd name="T3" fmla="*/ 74 h 260"/>
                <a:gd name="T4" fmla="*/ 186 w 400"/>
                <a:gd name="T5" fmla="*/ 0 h 260"/>
                <a:gd name="T6" fmla="*/ 80 w 400"/>
                <a:gd name="T7" fmla="*/ 104 h 260"/>
                <a:gd name="T8" fmla="*/ 81 w 400"/>
                <a:gd name="T9" fmla="*/ 119 h 260"/>
                <a:gd name="T10" fmla="*/ 72 w 400"/>
                <a:gd name="T11" fmla="*/ 118 h 260"/>
                <a:gd name="T12" fmla="*/ 0 w 400"/>
                <a:gd name="T13" fmla="*/ 189 h 260"/>
                <a:gd name="T14" fmla="*/ 72 w 400"/>
                <a:gd name="T15" fmla="*/ 260 h 260"/>
                <a:gd name="T16" fmla="*/ 172 w 400"/>
                <a:gd name="T17" fmla="*/ 260 h 260"/>
                <a:gd name="T18" fmla="*/ 172 w 400"/>
                <a:gd name="T19" fmla="*/ 184 h 260"/>
                <a:gd name="T20" fmla="*/ 130 w 400"/>
                <a:gd name="T21" fmla="*/ 184 h 260"/>
                <a:gd name="T22" fmla="*/ 200 w 400"/>
                <a:gd name="T23" fmla="*/ 92 h 260"/>
                <a:gd name="T24" fmla="*/ 270 w 400"/>
                <a:gd name="T25" fmla="*/ 184 h 260"/>
                <a:gd name="T26" fmla="*/ 228 w 400"/>
                <a:gd name="T27" fmla="*/ 184 h 260"/>
                <a:gd name="T28" fmla="*/ 228 w 400"/>
                <a:gd name="T29" fmla="*/ 260 h 260"/>
                <a:gd name="T30" fmla="*/ 304 w 400"/>
                <a:gd name="T31" fmla="*/ 260 h 260"/>
                <a:gd name="T32" fmla="*/ 400 w 400"/>
                <a:gd name="T33" fmla="*/ 166 h 260"/>
                <a:gd name="T34" fmla="*/ 304 w 400"/>
                <a:gd name="T35" fmla="*/ 7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60">
                  <a:moveTo>
                    <a:pt x="304" y="73"/>
                  </a:moveTo>
                  <a:cubicBezTo>
                    <a:pt x="298" y="73"/>
                    <a:pt x="293" y="73"/>
                    <a:pt x="288" y="74"/>
                  </a:cubicBezTo>
                  <a:cubicBezTo>
                    <a:pt x="275" y="31"/>
                    <a:pt x="234" y="0"/>
                    <a:pt x="186" y="0"/>
                  </a:cubicBezTo>
                  <a:cubicBezTo>
                    <a:pt x="127" y="0"/>
                    <a:pt x="80" y="46"/>
                    <a:pt x="80" y="104"/>
                  </a:cubicBezTo>
                  <a:cubicBezTo>
                    <a:pt x="80" y="109"/>
                    <a:pt x="80" y="114"/>
                    <a:pt x="81" y="119"/>
                  </a:cubicBezTo>
                  <a:cubicBezTo>
                    <a:pt x="78" y="119"/>
                    <a:pt x="75" y="118"/>
                    <a:pt x="72" y="118"/>
                  </a:cubicBezTo>
                  <a:cubicBezTo>
                    <a:pt x="32" y="118"/>
                    <a:pt x="0" y="150"/>
                    <a:pt x="0" y="189"/>
                  </a:cubicBezTo>
                  <a:cubicBezTo>
                    <a:pt x="0" y="228"/>
                    <a:pt x="32" y="260"/>
                    <a:pt x="72" y="260"/>
                  </a:cubicBezTo>
                  <a:cubicBezTo>
                    <a:pt x="172" y="260"/>
                    <a:pt x="172" y="260"/>
                    <a:pt x="172" y="260"/>
                  </a:cubicBezTo>
                  <a:cubicBezTo>
                    <a:pt x="172" y="184"/>
                    <a:pt x="172" y="184"/>
                    <a:pt x="172" y="184"/>
                  </a:cubicBezTo>
                  <a:cubicBezTo>
                    <a:pt x="130" y="184"/>
                    <a:pt x="130" y="184"/>
                    <a:pt x="130" y="184"/>
                  </a:cubicBezTo>
                  <a:cubicBezTo>
                    <a:pt x="200" y="92"/>
                    <a:pt x="200" y="92"/>
                    <a:pt x="200" y="92"/>
                  </a:cubicBezTo>
                  <a:cubicBezTo>
                    <a:pt x="270" y="184"/>
                    <a:pt x="270" y="184"/>
                    <a:pt x="270" y="184"/>
                  </a:cubicBezTo>
                  <a:cubicBezTo>
                    <a:pt x="228" y="184"/>
                    <a:pt x="228" y="184"/>
                    <a:pt x="228" y="184"/>
                  </a:cubicBezTo>
                  <a:cubicBezTo>
                    <a:pt x="228" y="260"/>
                    <a:pt x="228" y="260"/>
                    <a:pt x="228" y="260"/>
                  </a:cubicBezTo>
                  <a:cubicBezTo>
                    <a:pt x="304" y="260"/>
                    <a:pt x="304" y="260"/>
                    <a:pt x="304" y="260"/>
                  </a:cubicBezTo>
                  <a:cubicBezTo>
                    <a:pt x="357" y="260"/>
                    <a:pt x="400" y="218"/>
                    <a:pt x="400" y="166"/>
                  </a:cubicBezTo>
                  <a:cubicBezTo>
                    <a:pt x="400" y="115"/>
                    <a:pt x="357" y="73"/>
                    <a:pt x="304" y="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cs typeface="+mn-ea"/>
              </a:endParaRPr>
            </a:p>
          </p:txBody>
        </p:sp>
      </p:grpSp>
      <p:grpSp>
        <p:nvGrpSpPr>
          <p:cNvPr id="73" name="组合 72"/>
          <p:cNvGrpSpPr/>
          <p:nvPr/>
        </p:nvGrpSpPr>
        <p:grpSpPr>
          <a:xfrm>
            <a:off x="4842049" y="2858177"/>
            <a:ext cx="1439723" cy="1439716"/>
            <a:chOff x="3632044" y="2291796"/>
            <a:chExt cx="1080120" cy="1080120"/>
          </a:xfrm>
        </p:grpSpPr>
        <p:sp>
          <p:nvSpPr>
            <p:cNvPr id="28" name="Rounded Rectangle 43"/>
            <p:cNvSpPr/>
            <p:nvPr/>
          </p:nvSpPr>
          <p:spPr>
            <a:xfrm rot="2700000">
              <a:off x="3632044" y="2291796"/>
              <a:ext cx="1080120" cy="1080120"/>
            </a:xfrm>
            <a:prstGeom prst="roundRect">
              <a:avLst/>
            </a:prstGeom>
            <a:solidFill>
              <a:schemeClr val="accent1"/>
            </a:solidFill>
            <a:ln w="6350" cap="flat" cmpd="sng" algn="ctr">
              <a:noFill/>
              <a:prstDash val="solid"/>
              <a:miter lim="800000"/>
            </a:ln>
            <a:effectLst/>
          </p:spPr>
          <p:txBody>
            <a:bodyPr lIns="68570" tIns="34287" rIns="68570" bIns="34287" rtlCol="0" anchor="ctr"/>
            <a:lstStyle/>
            <a:p>
              <a:pPr defTabSz="1218319"/>
              <a:endParaRPr lang="bg-BG" sz="1200" kern="0">
                <a:solidFill>
                  <a:sysClr val="window" lastClr="FFFFFF"/>
                </a:solidFill>
                <a:latin typeface="+mn-ea"/>
                <a:cs typeface="+mn-ea"/>
              </a:endParaRPr>
            </a:p>
          </p:txBody>
        </p:sp>
        <p:sp>
          <p:nvSpPr>
            <p:cNvPr id="45" name="Freeform 16"/>
            <p:cNvSpPr>
              <a:spLocks noEditPoints="1"/>
            </p:cNvSpPr>
            <p:nvPr/>
          </p:nvSpPr>
          <p:spPr bwMode="auto">
            <a:xfrm>
              <a:off x="3979611" y="2598934"/>
              <a:ext cx="427720" cy="427232"/>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cs typeface="+mn-ea"/>
              </a:endParaRPr>
            </a:p>
          </p:txBody>
        </p:sp>
      </p:grpSp>
      <p:grpSp>
        <p:nvGrpSpPr>
          <p:cNvPr id="75" name="组合 74"/>
          <p:cNvGrpSpPr/>
          <p:nvPr/>
        </p:nvGrpSpPr>
        <p:grpSpPr>
          <a:xfrm>
            <a:off x="8928712" y="2858177"/>
            <a:ext cx="1439723" cy="1439716"/>
            <a:chOff x="6697973" y="2291796"/>
            <a:chExt cx="1080120" cy="1080120"/>
          </a:xfrm>
        </p:grpSpPr>
        <p:sp>
          <p:nvSpPr>
            <p:cNvPr id="36" name="Rounded Rectangle 43"/>
            <p:cNvSpPr/>
            <p:nvPr/>
          </p:nvSpPr>
          <p:spPr>
            <a:xfrm rot="2700000">
              <a:off x="6697973" y="2291796"/>
              <a:ext cx="1080120" cy="1080120"/>
            </a:xfrm>
            <a:prstGeom prst="roundRect">
              <a:avLst/>
            </a:prstGeom>
            <a:solidFill>
              <a:schemeClr val="accent3"/>
            </a:solidFill>
            <a:ln w="6350" cap="flat" cmpd="sng" algn="ctr">
              <a:noFill/>
              <a:prstDash val="solid"/>
              <a:miter lim="800000"/>
            </a:ln>
            <a:effectLst/>
          </p:spPr>
          <p:txBody>
            <a:bodyPr lIns="68570" tIns="34287" rIns="68570" bIns="34287" rtlCol="0" anchor="ctr"/>
            <a:lstStyle/>
            <a:p>
              <a:pPr defTabSz="1218319"/>
              <a:endParaRPr lang="bg-BG" sz="1200" kern="0">
                <a:solidFill>
                  <a:sysClr val="window" lastClr="FFFFFF"/>
                </a:solidFill>
                <a:latin typeface="+mn-ea"/>
                <a:cs typeface="+mn-ea"/>
              </a:endParaRPr>
            </a:p>
          </p:txBody>
        </p:sp>
        <p:sp>
          <p:nvSpPr>
            <p:cNvPr id="48" name="Freeform 21"/>
            <p:cNvSpPr>
              <a:spLocks noEditPoints="1"/>
            </p:cNvSpPr>
            <p:nvPr/>
          </p:nvSpPr>
          <p:spPr bwMode="auto">
            <a:xfrm>
              <a:off x="7042497" y="2627132"/>
              <a:ext cx="425897" cy="379124"/>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cs typeface="+mn-ea"/>
              </a:endParaRPr>
            </a:p>
          </p:txBody>
        </p:sp>
      </p:grpSp>
      <p:grpSp>
        <p:nvGrpSpPr>
          <p:cNvPr id="65" name="组合 64"/>
          <p:cNvGrpSpPr/>
          <p:nvPr/>
        </p:nvGrpSpPr>
        <p:grpSpPr>
          <a:xfrm>
            <a:off x="6318937" y="1827786"/>
            <a:ext cx="479908" cy="2207564"/>
            <a:chOff x="4740047" y="1518764"/>
            <a:chExt cx="360040" cy="1656184"/>
          </a:xfrm>
        </p:grpSpPr>
        <p:sp>
          <p:nvSpPr>
            <p:cNvPr id="22" name="Rounded Rectangle 37"/>
            <p:cNvSpPr/>
            <p:nvPr/>
          </p:nvSpPr>
          <p:spPr>
            <a:xfrm rot="2700000">
              <a:off x="4091975" y="2166836"/>
              <a:ext cx="1656184" cy="360040"/>
            </a:xfrm>
            <a:prstGeom prst="roundRect">
              <a:avLst>
                <a:gd name="adj" fmla="val 50000"/>
              </a:avLst>
            </a:prstGeom>
            <a:solidFill>
              <a:schemeClr val="accent2"/>
            </a:solidFill>
            <a:ln w="6350" cap="flat" cmpd="sng" algn="ctr">
              <a:noFill/>
              <a:prstDash val="solid"/>
              <a:miter lim="800000"/>
            </a:ln>
            <a:effectLst/>
          </p:spPr>
          <p:txBody>
            <a:bodyPr lIns="68570" tIns="34287" rIns="68570" bIns="34287" rtlCol="0" anchor="ctr"/>
            <a:lstStyle/>
            <a:p>
              <a:pPr defTabSz="1218319"/>
              <a:endParaRPr lang="bg-BG" sz="1200" kern="0">
                <a:solidFill>
                  <a:sysClr val="window" lastClr="FFFFFF"/>
                </a:solidFill>
                <a:latin typeface="+mn-ea"/>
                <a:cs typeface="+mn-ea"/>
              </a:endParaRPr>
            </a:p>
          </p:txBody>
        </p:sp>
        <p:sp>
          <p:nvSpPr>
            <p:cNvPr id="52" name="Rectangle 20"/>
            <p:cNvSpPr/>
            <p:nvPr/>
          </p:nvSpPr>
          <p:spPr>
            <a:xfrm rot="2700000">
              <a:off x="4360128" y="2214197"/>
              <a:ext cx="1119883" cy="265538"/>
            </a:xfrm>
            <a:prstGeom prst="rect">
              <a:avLst/>
            </a:prstGeom>
          </p:spPr>
          <p:txBody>
            <a:bodyPr wrap="none">
              <a:spAutoFit/>
            </a:bodyPr>
            <a:lstStyle/>
            <a:p>
              <a:pPr algn="ctr" defTabSz="1218804">
                <a:defRPr/>
              </a:pPr>
              <a:r>
                <a:rPr lang="zh-CN" altLang="en-US" sz="1700" kern="0">
                  <a:solidFill>
                    <a:sysClr val="window" lastClr="FFFFFF"/>
                  </a:solidFill>
                  <a:latin typeface="+mn-ea"/>
                  <a:cs typeface="+mn-ea"/>
                </a:rPr>
                <a:t>重要工作标题</a:t>
              </a:r>
              <a:endParaRPr lang="bg-BG" sz="1700" kern="0">
                <a:solidFill>
                  <a:sysClr val="window" lastClr="FFFFFF"/>
                </a:solidFill>
                <a:latin typeface="+mn-ea"/>
                <a:cs typeface="+mn-ea"/>
              </a:endParaRPr>
            </a:p>
          </p:txBody>
        </p:sp>
      </p:grpSp>
      <p:grpSp>
        <p:nvGrpSpPr>
          <p:cNvPr id="66" name="组合 65"/>
          <p:cNvGrpSpPr/>
          <p:nvPr/>
        </p:nvGrpSpPr>
        <p:grpSpPr>
          <a:xfrm>
            <a:off x="7517643" y="2691617"/>
            <a:ext cx="2207575" cy="479905"/>
            <a:chOff x="5639349" y="2166837"/>
            <a:chExt cx="1656184" cy="360040"/>
          </a:xfrm>
        </p:grpSpPr>
        <p:sp>
          <p:nvSpPr>
            <p:cNvPr id="24" name="Rounded Rectangle 39"/>
            <p:cNvSpPr/>
            <p:nvPr/>
          </p:nvSpPr>
          <p:spPr>
            <a:xfrm rot="18900000" flipH="1">
              <a:off x="5639349" y="2166837"/>
              <a:ext cx="1656184" cy="360040"/>
            </a:xfrm>
            <a:prstGeom prst="roundRect">
              <a:avLst>
                <a:gd name="adj" fmla="val 50000"/>
              </a:avLst>
            </a:prstGeom>
            <a:solidFill>
              <a:schemeClr val="accent3"/>
            </a:solidFill>
            <a:ln w="6350" cap="flat" cmpd="sng" algn="ctr">
              <a:noFill/>
              <a:prstDash val="solid"/>
              <a:miter lim="800000"/>
            </a:ln>
            <a:effectLst/>
          </p:spPr>
          <p:txBody>
            <a:bodyPr lIns="68570" tIns="34287" rIns="68570" bIns="34287" rtlCol="0" anchor="ctr"/>
            <a:lstStyle/>
            <a:p>
              <a:pPr defTabSz="1218319"/>
              <a:endParaRPr lang="bg-BG" sz="1200" kern="0">
                <a:solidFill>
                  <a:sysClr val="window" lastClr="FFFFFF"/>
                </a:solidFill>
                <a:latin typeface="+mn-ea"/>
                <a:cs typeface="+mn-ea"/>
              </a:endParaRPr>
            </a:p>
          </p:txBody>
        </p:sp>
        <p:sp>
          <p:nvSpPr>
            <p:cNvPr id="53" name="Rectangle 20"/>
            <p:cNvSpPr/>
            <p:nvPr/>
          </p:nvSpPr>
          <p:spPr>
            <a:xfrm rot="18900000">
              <a:off x="5914335" y="2178447"/>
              <a:ext cx="1119877" cy="265539"/>
            </a:xfrm>
            <a:prstGeom prst="rect">
              <a:avLst/>
            </a:prstGeom>
          </p:spPr>
          <p:txBody>
            <a:bodyPr wrap="none">
              <a:spAutoFit/>
            </a:bodyPr>
            <a:lstStyle/>
            <a:p>
              <a:pPr algn="ctr" defTabSz="1218804">
                <a:defRPr/>
              </a:pPr>
              <a:r>
                <a:rPr lang="zh-CN" altLang="en-US" sz="1700" kern="0">
                  <a:solidFill>
                    <a:sysClr val="window" lastClr="FFFFFF"/>
                  </a:solidFill>
                  <a:latin typeface="+mn-ea"/>
                  <a:cs typeface="+mn-ea"/>
                </a:rPr>
                <a:t>重要工作标题</a:t>
              </a:r>
              <a:endParaRPr lang="bg-BG" sz="1700" kern="0">
                <a:solidFill>
                  <a:sysClr val="window" lastClr="FFFFFF"/>
                </a:solidFill>
                <a:latin typeface="+mn-ea"/>
                <a:cs typeface="+mn-ea"/>
              </a:endParaRPr>
            </a:p>
          </p:txBody>
        </p:sp>
      </p:grpSp>
      <p:grpSp>
        <p:nvGrpSpPr>
          <p:cNvPr id="64" name="组合 63"/>
          <p:cNvGrpSpPr/>
          <p:nvPr/>
        </p:nvGrpSpPr>
        <p:grpSpPr>
          <a:xfrm>
            <a:off x="3403192" y="2691767"/>
            <a:ext cx="2207575" cy="479905"/>
            <a:chOff x="2552573" y="2166948"/>
            <a:chExt cx="1656184" cy="360040"/>
          </a:xfrm>
        </p:grpSpPr>
        <p:sp>
          <p:nvSpPr>
            <p:cNvPr id="18" name="Rounded Rectangle 25"/>
            <p:cNvSpPr/>
            <p:nvPr/>
          </p:nvSpPr>
          <p:spPr>
            <a:xfrm rot="18900000" flipH="1">
              <a:off x="2552573" y="2166948"/>
              <a:ext cx="1656184" cy="360040"/>
            </a:xfrm>
            <a:prstGeom prst="roundRect">
              <a:avLst>
                <a:gd name="adj" fmla="val 50000"/>
              </a:avLst>
            </a:prstGeom>
            <a:solidFill>
              <a:schemeClr val="accent1"/>
            </a:solidFill>
            <a:ln w="6350" cap="flat" cmpd="sng" algn="ctr">
              <a:noFill/>
              <a:prstDash val="solid"/>
              <a:miter lim="800000"/>
            </a:ln>
            <a:effectLst/>
          </p:spPr>
          <p:txBody>
            <a:bodyPr lIns="68570" tIns="34287" rIns="68570" bIns="34287" rtlCol="0" anchor="ctr"/>
            <a:lstStyle/>
            <a:p>
              <a:pPr defTabSz="1218319"/>
              <a:endParaRPr lang="bg-BG" sz="1200" kern="0">
                <a:solidFill>
                  <a:sysClr val="window" lastClr="FFFFFF"/>
                </a:solidFill>
                <a:latin typeface="+mn-ea"/>
                <a:cs typeface="+mn-ea"/>
              </a:endParaRPr>
            </a:p>
          </p:txBody>
        </p:sp>
        <p:sp>
          <p:nvSpPr>
            <p:cNvPr id="54" name="Rectangle 20"/>
            <p:cNvSpPr/>
            <p:nvPr/>
          </p:nvSpPr>
          <p:spPr>
            <a:xfrm rot="18900000">
              <a:off x="2817089" y="2178446"/>
              <a:ext cx="1119877" cy="265539"/>
            </a:xfrm>
            <a:prstGeom prst="rect">
              <a:avLst/>
            </a:prstGeom>
          </p:spPr>
          <p:txBody>
            <a:bodyPr wrap="none">
              <a:spAutoFit/>
            </a:bodyPr>
            <a:lstStyle/>
            <a:p>
              <a:pPr algn="ctr" defTabSz="1218804">
                <a:defRPr/>
              </a:pPr>
              <a:r>
                <a:rPr lang="zh-CN" altLang="en-US" sz="1700" kern="0">
                  <a:solidFill>
                    <a:sysClr val="window" lastClr="FFFFFF"/>
                  </a:solidFill>
                  <a:latin typeface="+mn-ea"/>
                  <a:cs typeface="+mn-ea"/>
                </a:rPr>
                <a:t>重要工作标题</a:t>
              </a:r>
              <a:endParaRPr lang="bg-BG" sz="1700" kern="0">
                <a:solidFill>
                  <a:sysClr val="window" lastClr="FFFFFF"/>
                </a:solidFill>
                <a:latin typeface="+mn-ea"/>
                <a:cs typeface="+mn-ea"/>
              </a:endParaRPr>
            </a:p>
          </p:txBody>
        </p:sp>
      </p:grpSp>
      <p:sp>
        <p:nvSpPr>
          <p:cNvPr id="76" name="矩形 75"/>
          <p:cNvSpPr/>
          <p:nvPr/>
        </p:nvSpPr>
        <p:spPr>
          <a:xfrm>
            <a:off x="1016485" y="5064009"/>
            <a:ext cx="2134010" cy="935600"/>
          </a:xfrm>
          <a:prstGeom prst="rect">
            <a:avLst/>
          </a:prstGeom>
        </p:spPr>
        <p:txBody>
          <a:bodyPr wrap="square" lIns="121880" tIns="60940" rIns="121880" bIns="60940">
            <a:spAutoFit/>
          </a:bodyPr>
          <a:lstStyle/>
          <a:p>
            <a:pPr algn="ctr">
              <a:lnSpc>
                <a:spcPct val="120000"/>
              </a:lnSpc>
              <a:defRPr/>
            </a:pPr>
            <a:r>
              <a:rPr lang="zh-CN" altLang="en-US" sz="1100" kern="0">
                <a:solidFill>
                  <a:schemeClr val="tx1">
                    <a:lumMod val="50000"/>
                    <a:lumOff val="50000"/>
                  </a:schemeClr>
                </a:solidFill>
                <a:latin typeface="+mn-ea"/>
                <a:cs typeface="+mn-ea"/>
                <a:sym typeface="方正兰亭黑_GBK" pitchFamily="2" charset="-122"/>
              </a:rPr>
              <a:t>在此录入上述图表的综合描述说明，在此录入上述图表的综合描述说明在此录入上述图表的综合描述说明</a:t>
            </a:r>
          </a:p>
        </p:txBody>
      </p:sp>
      <p:sp>
        <p:nvSpPr>
          <p:cNvPr id="77" name="Content Placeholder 2"/>
          <p:cNvSpPr txBox="1"/>
          <p:nvPr/>
        </p:nvSpPr>
        <p:spPr>
          <a:xfrm>
            <a:off x="1322252" y="4696814"/>
            <a:ext cx="1638515"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defTabSz="609157">
              <a:lnSpc>
                <a:spcPct val="80000"/>
              </a:lnSpc>
              <a:buClr>
                <a:srgbClr val="202F3D">
                  <a:lumMod val="75000"/>
                </a:srgbClr>
              </a:buClr>
              <a:defRPr/>
            </a:pPr>
            <a:r>
              <a:rPr lang="zh-CN" altLang="en-US" sz="2000">
                <a:solidFill>
                  <a:schemeClr val="tx1">
                    <a:lumMod val="50000"/>
                    <a:lumOff val="50000"/>
                  </a:schemeClr>
                </a:solidFill>
                <a:latin typeface="+mn-ea"/>
                <a:cs typeface="+mn-ea"/>
              </a:rPr>
              <a:t>重要工作一</a:t>
            </a:r>
            <a:endParaRPr lang="en-US" sz="2000">
              <a:solidFill>
                <a:schemeClr val="tx1">
                  <a:lumMod val="50000"/>
                  <a:lumOff val="50000"/>
                </a:schemeClr>
              </a:solidFill>
              <a:latin typeface="+mn-ea"/>
              <a:cs typeface="+mn-ea"/>
            </a:endParaRPr>
          </a:p>
        </p:txBody>
      </p:sp>
      <p:sp>
        <p:nvSpPr>
          <p:cNvPr id="78" name="矩形 77"/>
          <p:cNvSpPr/>
          <p:nvPr/>
        </p:nvSpPr>
        <p:spPr>
          <a:xfrm>
            <a:off x="3606498" y="5064009"/>
            <a:ext cx="2134010" cy="935600"/>
          </a:xfrm>
          <a:prstGeom prst="rect">
            <a:avLst/>
          </a:prstGeom>
        </p:spPr>
        <p:txBody>
          <a:bodyPr wrap="square" lIns="121880" tIns="60940" rIns="121880" bIns="60940">
            <a:spAutoFit/>
          </a:bodyPr>
          <a:lstStyle/>
          <a:p>
            <a:pPr algn="ctr">
              <a:lnSpc>
                <a:spcPct val="120000"/>
              </a:lnSpc>
              <a:defRPr/>
            </a:pPr>
            <a:r>
              <a:rPr lang="zh-CN" altLang="en-US" sz="1100" kern="0">
                <a:solidFill>
                  <a:schemeClr val="tx1">
                    <a:lumMod val="50000"/>
                    <a:lumOff val="50000"/>
                  </a:schemeClr>
                </a:solidFill>
                <a:latin typeface="+mn-ea"/>
                <a:cs typeface="+mn-ea"/>
                <a:sym typeface="方正兰亭黑_GBK" pitchFamily="2" charset="-122"/>
              </a:rPr>
              <a:t>在此录入上述图表的综合描述说明，在此录入上述图表的综合描述说明在此录入上述图表的综合描述说明</a:t>
            </a:r>
          </a:p>
        </p:txBody>
      </p:sp>
      <p:sp>
        <p:nvSpPr>
          <p:cNvPr id="79" name="Content Placeholder 2"/>
          <p:cNvSpPr txBox="1"/>
          <p:nvPr/>
        </p:nvSpPr>
        <p:spPr>
          <a:xfrm>
            <a:off x="3861480" y="4696814"/>
            <a:ext cx="1630450"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defTabSz="609157">
              <a:lnSpc>
                <a:spcPct val="80000"/>
              </a:lnSpc>
              <a:buClr>
                <a:srgbClr val="202F3D">
                  <a:lumMod val="75000"/>
                </a:srgbClr>
              </a:buClr>
              <a:defRPr/>
            </a:pPr>
            <a:r>
              <a:rPr lang="zh-CN" altLang="en-US" sz="2000">
                <a:solidFill>
                  <a:schemeClr val="tx1">
                    <a:lumMod val="50000"/>
                    <a:lumOff val="50000"/>
                  </a:schemeClr>
                </a:solidFill>
                <a:latin typeface="+mn-ea"/>
                <a:cs typeface="+mn-ea"/>
              </a:rPr>
              <a:t>重要工作二</a:t>
            </a:r>
            <a:endParaRPr lang="en-US" altLang="zh-CN" sz="2000">
              <a:solidFill>
                <a:schemeClr val="tx1">
                  <a:lumMod val="50000"/>
                  <a:lumOff val="50000"/>
                </a:schemeClr>
              </a:solidFill>
              <a:latin typeface="+mn-ea"/>
              <a:cs typeface="+mn-ea"/>
            </a:endParaRPr>
          </a:p>
        </p:txBody>
      </p:sp>
      <p:sp>
        <p:nvSpPr>
          <p:cNvPr id="80" name="矩形 79"/>
          <p:cNvSpPr/>
          <p:nvPr/>
        </p:nvSpPr>
        <p:spPr>
          <a:xfrm>
            <a:off x="6299139" y="5064009"/>
            <a:ext cx="2134010" cy="935600"/>
          </a:xfrm>
          <a:prstGeom prst="rect">
            <a:avLst/>
          </a:prstGeom>
        </p:spPr>
        <p:txBody>
          <a:bodyPr wrap="square" lIns="121880" tIns="60940" rIns="121880" bIns="60940">
            <a:spAutoFit/>
          </a:bodyPr>
          <a:lstStyle/>
          <a:p>
            <a:pPr algn="ctr">
              <a:lnSpc>
                <a:spcPct val="120000"/>
              </a:lnSpc>
              <a:defRPr/>
            </a:pPr>
            <a:r>
              <a:rPr lang="zh-CN" altLang="en-US" sz="1100" kern="0">
                <a:solidFill>
                  <a:schemeClr val="tx1">
                    <a:lumMod val="50000"/>
                    <a:lumOff val="50000"/>
                  </a:schemeClr>
                </a:solidFill>
                <a:latin typeface="+mn-ea"/>
                <a:cs typeface="+mn-ea"/>
                <a:sym typeface="方正兰亭黑_GBK" pitchFamily="2" charset="-122"/>
              </a:rPr>
              <a:t>在此录入上述图表的综合描述说明，在此录入上述图表的综合描述说明在此录入上述图表的综合描述说明</a:t>
            </a:r>
          </a:p>
        </p:txBody>
      </p:sp>
      <p:sp>
        <p:nvSpPr>
          <p:cNvPr id="81" name="Content Placeholder 2"/>
          <p:cNvSpPr txBox="1"/>
          <p:nvPr/>
        </p:nvSpPr>
        <p:spPr>
          <a:xfrm>
            <a:off x="6603848" y="4696814"/>
            <a:ext cx="1762237"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defTabSz="609157">
              <a:lnSpc>
                <a:spcPct val="80000"/>
              </a:lnSpc>
              <a:buClr>
                <a:srgbClr val="202F3D">
                  <a:lumMod val="75000"/>
                </a:srgbClr>
              </a:buClr>
              <a:defRPr/>
            </a:pPr>
            <a:r>
              <a:rPr lang="zh-CN" altLang="en-US" sz="2000">
                <a:solidFill>
                  <a:schemeClr val="tx1">
                    <a:lumMod val="50000"/>
                    <a:lumOff val="50000"/>
                  </a:schemeClr>
                </a:solidFill>
                <a:latin typeface="+mn-ea"/>
                <a:cs typeface="+mn-ea"/>
              </a:rPr>
              <a:t>重要工作三</a:t>
            </a:r>
            <a:endParaRPr lang="en-US" altLang="zh-CN" sz="2000">
              <a:solidFill>
                <a:schemeClr val="tx1">
                  <a:lumMod val="50000"/>
                  <a:lumOff val="50000"/>
                </a:schemeClr>
              </a:solidFill>
              <a:latin typeface="+mn-ea"/>
              <a:cs typeface="+mn-ea"/>
            </a:endParaRPr>
          </a:p>
        </p:txBody>
      </p:sp>
      <p:sp>
        <p:nvSpPr>
          <p:cNvPr id="82" name="矩形 81"/>
          <p:cNvSpPr/>
          <p:nvPr/>
        </p:nvSpPr>
        <p:spPr>
          <a:xfrm>
            <a:off x="9041506" y="5064009"/>
            <a:ext cx="2134010" cy="935600"/>
          </a:xfrm>
          <a:prstGeom prst="rect">
            <a:avLst/>
          </a:prstGeom>
        </p:spPr>
        <p:txBody>
          <a:bodyPr wrap="square" lIns="121880" tIns="60940" rIns="121880" bIns="60940">
            <a:spAutoFit/>
          </a:bodyPr>
          <a:lstStyle/>
          <a:p>
            <a:pPr algn="ctr">
              <a:lnSpc>
                <a:spcPct val="120000"/>
              </a:lnSpc>
              <a:defRPr/>
            </a:pPr>
            <a:r>
              <a:rPr lang="zh-CN" altLang="en-US" sz="1100" kern="0">
                <a:solidFill>
                  <a:schemeClr val="tx1">
                    <a:lumMod val="50000"/>
                    <a:lumOff val="50000"/>
                  </a:schemeClr>
                </a:solidFill>
                <a:latin typeface="+mn-ea"/>
                <a:cs typeface="+mn-ea"/>
                <a:sym typeface="方正兰亭黑_GBK" pitchFamily="2" charset="-122"/>
              </a:rPr>
              <a:t>在此录入上述图表的综合描述说明，在此录入上述图表的综合描述说明在此录入上述图表的综合描述说明</a:t>
            </a:r>
          </a:p>
        </p:txBody>
      </p:sp>
      <p:sp>
        <p:nvSpPr>
          <p:cNvPr id="83" name="Content Placeholder 2"/>
          <p:cNvSpPr txBox="1"/>
          <p:nvPr/>
        </p:nvSpPr>
        <p:spPr>
          <a:xfrm>
            <a:off x="9244645" y="4696813"/>
            <a:ext cx="1734781" cy="367196"/>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defTabSz="609157">
              <a:lnSpc>
                <a:spcPct val="80000"/>
              </a:lnSpc>
              <a:buClr>
                <a:srgbClr val="202F3D">
                  <a:lumMod val="75000"/>
                </a:srgbClr>
              </a:buClr>
              <a:defRPr/>
            </a:pPr>
            <a:r>
              <a:rPr lang="zh-CN" altLang="en-US" sz="2000">
                <a:solidFill>
                  <a:schemeClr val="tx1">
                    <a:lumMod val="50000"/>
                    <a:lumOff val="50000"/>
                  </a:schemeClr>
                </a:solidFill>
                <a:latin typeface="+mn-ea"/>
                <a:cs typeface="+mn-ea"/>
              </a:rPr>
              <a:t>重要工作五</a:t>
            </a:r>
            <a:endParaRPr lang="en-US" altLang="zh-CN" sz="2000">
              <a:solidFill>
                <a:schemeClr val="tx1">
                  <a:lumMod val="50000"/>
                  <a:lumOff val="50000"/>
                </a:schemeClr>
              </a:solidFill>
              <a:latin typeface="+mn-ea"/>
              <a:cs typeface="+mn-ea"/>
            </a:endParaRPr>
          </a:p>
        </p:txBody>
      </p:sp>
      <p:sp>
        <p:nvSpPr>
          <p:cNvPr id="2" name="标题 1"/>
          <p:cNvSpPr>
            <a:spLocks noGrp="1"/>
          </p:cNvSpPr>
          <p:nvPr>
            <p:ph type="title"/>
          </p:nvPr>
        </p:nvSpPr>
        <p:spPr/>
        <p:txBody>
          <a:bodyPr>
            <a:normAutofit fontScale="90000"/>
          </a:bodyPr>
          <a:lstStyle/>
          <a:p>
            <a:r>
              <a:rPr lang="zh-CN" altLang="en-US">
                <a:cs typeface="+mn-ea"/>
              </a:rPr>
              <a:t>单击此处添加标题</a:t>
            </a:r>
            <a:endParaRPr lang="zh-CN" altLang="en-US">
              <a:ea typeface="+mn-ea"/>
              <a:cs typeface="+mn-ea"/>
            </a:endParaRPr>
          </a:p>
        </p:txBody>
      </p:sp>
    </p:spTree>
    <p:extLst>
      <p:ext uri="{BB962C8B-B14F-4D97-AF65-F5344CB8AC3E}">
        <p14:creationId xmlns:p14="http://schemas.microsoft.com/office/powerpoint/2010/main" val="122505783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p15="http://schemas.microsoft.com/office/powerpoint/2012/main" xmlns="">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ppt_x"/>
                                          </p:val>
                                        </p:tav>
                                        <p:tav tm="100000">
                                          <p:val>
                                            <p:strVal val="#ppt_x"/>
                                          </p:val>
                                        </p:tav>
                                      </p:tavLst>
                                    </p:anim>
                                    <p:anim calcmode="lin" valueType="num">
                                      <p:cBhvr additive="base">
                                        <p:cTn id="8" dur="500" fill="hold"/>
                                        <p:tgtEl>
                                          <p:spTgt spid="7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ppt_x"/>
                                          </p:val>
                                        </p:tav>
                                        <p:tav tm="100000">
                                          <p:val>
                                            <p:strVal val="#ppt_x"/>
                                          </p:val>
                                        </p:tav>
                                      </p:tavLst>
                                    </p:anim>
                                    <p:anim calcmode="lin" valueType="num">
                                      <p:cBhvr additive="base">
                                        <p:cTn id="16" dur="500" fill="hold"/>
                                        <p:tgtEl>
                                          <p:spTgt spid="74"/>
                                        </p:tgtEl>
                                        <p:attrNameLst>
                                          <p:attrName>ppt_y</p:attrName>
                                        </p:attrNameLst>
                                      </p:cBhvr>
                                      <p:tavLst>
                                        <p:tav tm="0">
                                          <p:val>
                                            <p:strVal val="0-#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anim calcmode="lin" valueType="num">
                                      <p:cBhvr additive="base">
                                        <p:cTn id="19" dur="500" fill="hold"/>
                                        <p:tgtEl>
                                          <p:spTgt spid="75"/>
                                        </p:tgtEl>
                                        <p:attrNameLst>
                                          <p:attrName>ppt_x</p:attrName>
                                        </p:attrNameLst>
                                      </p:cBhvr>
                                      <p:tavLst>
                                        <p:tav tm="0">
                                          <p:val>
                                            <p:strVal val="#ppt_x"/>
                                          </p:val>
                                        </p:tav>
                                        <p:tav tm="100000">
                                          <p:val>
                                            <p:strVal val="#ppt_x"/>
                                          </p:val>
                                        </p:tav>
                                      </p:tavLst>
                                    </p:anim>
                                    <p:anim calcmode="lin" valueType="num">
                                      <p:cBhvr additive="base">
                                        <p:cTn id="20" dur="500" fill="hold"/>
                                        <p:tgtEl>
                                          <p:spTgt spid="75"/>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500"/>
                            </p:stCondLst>
                            <p:childTnLst>
                              <p:par>
                                <p:cTn id="22" presetID="49" presetClass="entr" presetSubtype="0" decel="100000" fill="hold"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 calcmode="lin" valueType="num">
                                      <p:cBhvr>
                                        <p:cTn id="26" dur="500" fill="hold"/>
                                        <p:tgtEl>
                                          <p:spTgt spid="63"/>
                                        </p:tgtEl>
                                        <p:attrNameLst>
                                          <p:attrName>style.rotation</p:attrName>
                                        </p:attrNameLst>
                                      </p:cBhvr>
                                      <p:tavLst>
                                        <p:tav tm="0">
                                          <p:val>
                                            <p:fltVal val="360"/>
                                          </p:val>
                                        </p:tav>
                                        <p:tav tm="100000">
                                          <p:val>
                                            <p:fltVal val="0"/>
                                          </p:val>
                                        </p:tav>
                                      </p:tavLst>
                                    </p:anim>
                                    <p:animEffect transition="in" filter="fade">
                                      <p:cBhvr>
                                        <p:cTn id="27" dur="500"/>
                                        <p:tgtEl>
                                          <p:spTgt spid="63"/>
                                        </p:tgtEl>
                                      </p:cBhvr>
                                    </p:animEffect>
                                  </p:childTnLst>
                                </p:cTn>
                              </p:par>
                              <p:par>
                                <p:cTn id="28" presetID="49" presetClass="entr" presetSubtype="0" decel="100000" fill="hold" nodeType="with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fltVal val="0"/>
                                          </p:val>
                                        </p:tav>
                                        <p:tav tm="100000">
                                          <p:val>
                                            <p:strVal val="#ppt_h"/>
                                          </p:val>
                                        </p:tav>
                                      </p:tavLst>
                                    </p:anim>
                                    <p:anim calcmode="lin" valueType="num">
                                      <p:cBhvr>
                                        <p:cTn id="32" dur="500" fill="hold"/>
                                        <p:tgtEl>
                                          <p:spTgt spid="64"/>
                                        </p:tgtEl>
                                        <p:attrNameLst>
                                          <p:attrName>style.rotation</p:attrName>
                                        </p:attrNameLst>
                                      </p:cBhvr>
                                      <p:tavLst>
                                        <p:tav tm="0">
                                          <p:val>
                                            <p:fltVal val="360"/>
                                          </p:val>
                                        </p:tav>
                                        <p:tav tm="100000">
                                          <p:val>
                                            <p:fltVal val="0"/>
                                          </p:val>
                                        </p:tav>
                                      </p:tavLst>
                                    </p:anim>
                                    <p:animEffect transition="in" filter="fade">
                                      <p:cBhvr>
                                        <p:cTn id="33" dur="500"/>
                                        <p:tgtEl>
                                          <p:spTgt spid="64"/>
                                        </p:tgtEl>
                                      </p:cBhvr>
                                    </p:animEffect>
                                  </p:childTnLst>
                                </p:cTn>
                              </p:par>
                              <p:par>
                                <p:cTn id="34" presetID="49" presetClass="entr" presetSubtype="0" decel="100000" fill="hold" nodeType="withEffect">
                                  <p:stCondLst>
                                    <p:cond delay="0"/>
                                  </p:stCondLst>
                                  <p:childTnLst>
                                    <p:set>
                                      <p:cBhvr>
                                        <p:cTn id="35" dur="1" fill="hold">
                                          <p:stCondLst>
                                            <p:cond delay="0"/>
                                          </p:stCondLst>
                                        </p:cTn>
                                        <p:tgtEl>
                                          <p:spTgt spid="65"/>
                                        </p:tgtEl>
                                        <p:attrNameLst>
                                          <p:attrName>style.visibility</p:attrName>
                                        </p:attrNameLst>
                                      </p:cBhvr>
                                      <p:to>
                                        <p:strVal val="visible"/>
                                      </p:to>
                                    </p:set>
                                    <p:anim calcmode="lin" valueType="num">
                                      <p:cBhvr>
                                        <p:cTn id="36" dur="500" fill="hold"/>
                                        <p:tgtEl>
                                          <p:spTgt spid="65"/>
                                        </p:tgtEl>
                                        <p:attrNameLst>
                                          <p:attrName>ppt_w</p:attrName>
                                        </p:attrNameLst>
                                      </p:cBhvr>
                                      <p:tavLst>
                                        <p:tav tm="0">
                                          <p:val>
                                            <p:fltVal val="0"/>
                                          </p:val>
                                        </p:tav>
                                        <p:tav tm="100000">
                                          <p:val>
                                            <p:strVal val="#ppt_w"/>
                                          </p:val>
                                        </p:tav>
                                      </p:tavLst>
                                    </p:anim>
                                    <p:anim calcmode="lin" valueType="num">
                                      <p:cBhvr>
                                        <p:cTn id="37" dur="500" fill="hold"/>
                                        <p:tgtEl>
                                          <p:spTgt spid="65"/>
                                        </p:tgtEl>
                                        <p:attrNameLst>
                                          <p:attrName>ppt_h</p:attrName>
                                        </p:attrNameLst>
                                      </p:cBhvr>
                                      <p:tavLst>
                                        <p:tav tm="0">
                                          <p:val>
                                            <p:fltVal val="0"/>
                                          </p:val>
                                        </p:tav>
                                        <p:tav tm="100000">
                                          <p:val>
                                            <p:strVal val="#ppt_h"/>
                                          </p:val>
                                        </p:tav>
                                      </p:tavLst>
                                    </p:anim>
                                    <p:anim calcmode="lin" valueType="num">
                                      <p:cBhvr>
                                        <p:cTn id="38" dur="500" fill="hold"/>
                                        <p:tgtEl>
                                          <p:spTgt spid="65"/>
                                        </p:tgtEl>
                                        <p:attrNameLst>
                                          <p:attrName>style.rotation</p:attrName>
                                        </p:attrNameLst>
                                      </p:cBhvr>
                                      <p:tavLst>
                                        <p:tav tm="0">
                                          <p:val>
                                            <p:fltVal val="360"/>
                                          </p:val>
                                        </p:tav>
                                        <p:tav tm="100000">
                                          <p:val>
                                            <p:fltVal val="0"/>
                                          </p:val>
                                        </p:tav>
                                      </p:tavLst>
                                    </p:anim>
                                    <p:animEffect transition="in" filter="fade">
                                      <p:cBhvr>
                                        <p:cTn id="39" dur="500"/>
                                        <p:tgtEl>
                                          <p:spTgt spid="65"/>
                                        </p:tgtEl>
                                      </p:cBhvr>
                                    </p:animEffect>
                                  </p:childTnLst>
                                </p:cTn>
                              </p:par>
                              <p:par>
                                <p:cTn id="40" presetID="49" presetClass="entr" presetSubtype="0" decel="100000" fill="hold" nodeType="with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500" fill="hold"/>
                                        <p:tgtEl>
                                          <p:spTgt spid="66"/>
                                        </p:tgtEl>
                                        <p:attrNameLst>
                                          <p:attrName>ppt_w</p:attrName>
                                        </p:attrNameLst>
                                      </p:cBhvr>
                                      <p:tavLst>
                                        <p:tav tm="0">
                                          <p:val>
                                            <p:fltVal val="0"/>
                                          </p:val>
                                        </p:tav>
                                        <p:tav tm="100000">
                                          <p:val>
                                            <p:strVal val="#ppt_w"/>
                                          </p:val>
                                        </p:tav>
                                      </p:tavLst>
                                    </p:anim>
                                    <p:anim calcmode="lin" valueType="num">
                                      <p:cBhvr>
                                        <p:cTn id="43" dur="500" fill="hold"/>
                                        <p:tgtEl>
                                          <p:spTgt spid="66"/>
                                        </p:tgtEl>
                                        <p:attrNameLst>
                                          <p:attrName>ppt_h</p:attrName>
                                        </p:attrNameLst>
                                      </p:cBhvr>
                                      <p:tavLst>
                                        <p:tav tm="0">
                                          <p:val>
                                            <p:fltVal val="0"/>
                                          </p:val>
                                        </p:tav>
                                        <p:tav tm="100000">
                                          <p:val>
                                            <p:strVal val="#ppt_h"/>
                                          </p:val>
                                        </p:tav>
                                      </p:tavLst>
                                    </p:anim>
                                    <p:anim calcmode="lin" valueType="num">
                                      <p:cBhvr>
                                        <p:cTn id="44" dur="500" fill="hold"/>
                                        <p:tgtEl>
                                          <p:spTgt spid="66"/>
                                        </p:tgtEl>
                                        <p:attrNameLst>
                                          <p:attrName>style.rotation</p:attrName>
                                        </p:attrNameLst>
                                      </p:cBhvr>
                                      <p:tavLst>
                                        <p:tav tm="0">
                                          <p:val>
                                            <p:fltVal val="360"/>
                                          </p:val>
                                        </p:tav>
                                        <p:tav tm="100000">
                                          <p:val>
                                            <p:fltVal val="0"/>
                                          </p:val>
                                        </p:tav>
                                      </p:tavLst>
                                    </p:anim>
                                    <p:animEffect transition="in" filter="fade">
                                      <p:cBhvr>
                                        <p:cTn id="45" dur="500"/>
                                        <p:tgtEl>
                                          <p:spTgt spid="66"/>
                                        </p:tgtEl>
                                      </p:cBhvr>
                                    </p:animEffect>
                                  </p:childTnLst>
                                </p:cTn>
                              </p:par>
                            </p:childTnLst>
                          </p:cTn>
                        </p:par>
                        <p:par>
                          <p:cTn id="46" fill="hold" nodeType="afterGroup">
                            <p:stCondLst>
                              <p:cond delay="1000"/>
                            </p:stCondLst>
                            <p:childTnLst>
                              <p:par>
                                <p:cTn id="47" presetID="53"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 calcmode="lin" valueType="num">
                                      <p:cBhvr>
                                        <p:cTn id="49" dur="500" fill="hold"/>
                                        <p:tgtEl>
                                          <p:spTgt spid="77"/>
                                        </p:tgtEl>
                                        <p:attrNameLst>
                                          <p:attrName>ppt_w</p:attrName>
                                        </p:attrNameLst>
                                      </p:cBhvr>
                                      <p:tavLst>
                                        <p:tav tm="0">
                                          <p:val>
                                            <p:fltVal val="0"/>
                                          </p:val>
                                        </p:tav>
                                        <p:tav tm="100000">
                                          <p:val>
                                            <p:strVal val="#ppt_w"/>
                                          </p:val>
                                        </p:tav>
                                      </p:tavLst>
                                    </p:anim>
                                    <p:anim calcmode="lin" valueType="num">
                                      <p:cBhvr>
                                        <p:cTn id="50" dur="500" fill="hold"/>
                                        <p:tgtEl>
                                          <p:spTgt spid="77"/>
                                        </p:tgtEl>
                                        <p:attrNameLst>
                                          <p:attrName>ppt_h</p:attrName>
                                        </p:attrNameLst>
                                      </p:cBhvr>
                                      <p:tavLst>
                                        <p:tav tm="0">
                                          <p:val>
                                            <p:fltVal val="0"/>
                                          </p:val>
                                        </p:tav>
                                        <p:tav tm="100000">
                                          <p:val>
                                            <p:strVal val="#ppt_h"/>
                                          </p:val>
                                        </p:tav>
                                      </p:tavLst>
                                    </p:anim>
                                    <p:animEffect transition="in" filter="fade">
                                      <p:cBhvr>
                                        <p:cTn id="51" dur="500"/>
                                        <p:tgtEl>
                                          <p:spTgt spid="77"/>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76"/>
                                        </p:tgtEl>
                                        <p:attrNameLst>
                                          <p:attrName>style.visibility</p:attrName>
                                        </p:attrNameLst>
                                      </p:cBhvr>
                                      <p:to>
                                        <p:strVal val="visible"/>
                                      </p:to>
                                    </p:set>
                                    <p:animEffect transition="in" filter="barn(inVertical)">
                                      <p:cBhvr>
                                        <p:cTn id="54" dur="500"/>
                                        <p:tgtEl>
                                          <p:spTgt spid="76"/>
                                        </p:tgtEl>
                                      </p:cBhvr>
                                    </p:animEffect>
                                  </p:childTnLst>
                                </p:cTn>
                              </p:par>
                              <p:par>
                                <p:cTn id="55" presetID="53" presetClass="entr" presetSubtype="0" fill="hold" grpId="0" nodeType="with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barn(inVertical)">
                                      <p:cBhvr>
                                        <p:cTn id="62" dur="500"/>
                                        <p:tgtEl>
                                          <p:spTgt spid="78"/>
                                        </p:tgtEl>
                                      </p:cBhvr>
                                    </p:animEffect>
                                  </p:childTnLst>
                                </p:cTn>
                              </p:par>
                              <p:par>
                                <p:cTn id="63" presetID="53" presetClass="entr" presetSubtype="0" fill="hold" grpId="0" nodeType="withEffect">
                                  <p:stCondLst>
                                    <p:cond delay="0"/>
                                  </p:stCondLst>
                                  <p:childTnLst>
                                    <p:set>
                                      <p:cBhvr>
                                        <p:cTn id="64" dur="1" fill="hold">
                                          <p:stCondLst>
                                            <p:cond delay="0"/>
                                          </p:stCondLst>
                                        </p:cTn>
                                        <p:tgtEl>
                                          <p:spTgt spid="81"/>
                                        </p:tgtEl>
                                        <p:attrNameLst>
                                          <p:attrName>style.visibility</p:attrName>
                                        </p:attrNameLst>
                                      </p:cBhvr>
                                      <p:to>
                                        <p:strVal val="visible"/>
                                      </p:to>
                                    </p:set>
                                    <p:anim calcmode="lin" valueType="num">
                                      <p:cBhvr>
                                        <p:cTn id="65" dur="500" fill="hold"/>
                                        <p:tgtEl>
                                          <p:spTgt spid="81"/>
                                        </p:tgtEl>
                                        <p:attrNameLst>
                                          <p:attrName>ppt_w</p:attrName>
                                        </p:attrNameLst>
                                      </p:cBhvr>
                                      <p:tavLst>
                                        <p:tav tm="0">
                                          <p:val>
                                            <p:fltVal val="0"/>
                                          </p:val>
                                        </p:tav>
                                        <p:tav tm="100000">
                                          <p:val>
                                            <p:strVal val="#ppt_w"/>
                                          </p:val>
                                        </p:tav>
                                      </p:tavLst>
                                    </p:anim>
                                    <p:anim calcmode="lin" valueType="num">
                                      <p:cBhvr>
                                        <p:cTn id="66" dur="500" fill="hold"/>
                                        <p:tgtEl>
                                          <p:spTgt spid="81"/>
                                        </p:tgtEl>
                                        <p:attrNameLst>
                                          <p:attrName>ppt_h</p:attrName>
                                        </p:attrNameLst>
                                      </p:cBhvr>
                                      <p:tavLst>
                                        <p:tav tm="0">
                                          <p:val>
                                            <p:fltVal val="0"/>
                                          </p:val>
                                        </p:tav>
                                        <p:tav tm="100000">
                                          <p:val>
                                            <p:strVal val="#ppt_h"/>
                                          </p:val>
                                        </p:tav>
                                      </p:tavLst>
                                    </p:anim>
                                    <p:animEffect transition="in" filter="fade">
                                      <p:cBhvr>
                                        <p:cTn id="67" dur="500"/>
                                        <p:tgtEl>
                                          <p:spTgt spid="81"/>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80"/>
                                        </p:tgtEl>
                                        <p:attrNameLst>
                                          <p:attrName>style.visibility</p:attrName>
                                        </p:attrNameLst>
                                      </p:cBhvr>
                                      <p:to>
                                        <p:strVal val="visible"/>
                                      </p:to>
                                    </p:set>
                                    <p:animEffect transition="in" filter="barn(inVertical)">
                                      <p:cBhvr>
                                        <p:cTn id="70" dur="500"/>
                                        <p:tgtEl>
                                          <p:spTgt spid="80"/>
                                        </p:tgtEl>
                                      </p:cBhvr>
                                    </p:animEffect>
                                  </p:childTnLst>
                                </p:cTn>
                              </p:par>
                              <p:par>
                                <p:cTn id="71" presetID="53" presetClass="entr" presetSubtype="0" fill="hold" grpId="0" nodeType="withEffect">
                                  <p:stCondLst>
                                    <p:cond delay="0"/>
                                  </p:stCondLst>
                                  <p:childTnLst>
                                    <p:set>
                                      <p:cBhvr>
                                        <p:cTn id="72" dur="1" fill="hold">
                                          <p:stCondLst>
                                            <p:cond delay="0"/>
                                          </p:stCondLst>
                                        </p:cTn>
                                        <p:tgtEl>
                                          <p:spTgt spid="83"/>
                                        </p:tgtEl>
                                        <p:attrNameLst>
                                          <p:attrName>style.visibility</p:attrName>
                                        </p:attrNameLst>
                                      </p:cBhvr>
                                      <p:to>
                                        <p:strVal val="visible"/>
                                      </p:to>
                                    </p:set>
                                    <p:anim calcmode="lin" valueType="num">
                                      <p:cBhvr>
                                        <p:cTn id="73" dur="500" fill="hold"/>
                                        <p:tgtEl>
                                          <p:spTgt spid="83"/>
                                        </p:tgtEl>
                                        <p:attrNameLst>
                                          <p:attrName>ppt_w</p:attrName>
                                        </p:attrNameLst>
                                      </p:cBhvr>
                                      <p:tavLst>
                                        <p:tav tm="0">
                                          <p:val>
                                            <p:fltVal val="0"/>
                                          </p:val>
                                        </p:tav>
                                        <p:tav tm="100000">
                                          <p:val>
                                            <p:strVal val="#ppt_w"/>
                                          </p:val>
                                        </p:tav>
                                      </p:tavLst>
                                    </p:anim>
                                    <p:anim calcmode="lin" valueType="num">
                                      <p:cBhvr>
                                        <p:cTn id="74" dur="500" fill="hold"/>
                                        <p:tgtEl>
                                          <p:spTgt spid="83"/>
                                        </p:tgtEl>
                                        <p:attrNameLst>
                                          <p:attrName>ppt_h</p:attrName>
                                        </p:attrNameLst>
                                      </p:cBhvr>
                                      <p:tavLst>
                                        <p:tav tm="0">
                                          <p:val>
                                            <p:fltVal val="0"/>
                                          </p:val>
                                        </p:tav>
                                        <p:tav tm="100000">
                                          <p:val>
                                            <p:strVal val="#ppt_h"/>
                                          </p:val>
                                        </p:tav>
                                      </p:tavLst>
                                    </p:anim>
                                    <p:animEffect transition="in" filter="fade">
                                      <p:cBhvr>
                                        <p:cTn id="75" dur="500"/>
                                        <p:tgtEl>
                                          <p:spTgt spid="83"/>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barn(inVertical)">
                                      <p:cBhvr>
                                        <p:cTn id="78"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78" grpId="0"/>
      <p:bldP spid="79" grpId="0"/>
      <p:bldP spid="80" grpId="0"/>
      <p:bldP spid="81" grpId="0"/>
      <p:bldP spid="82" grpId="0"/>
      <p:bldP spid="8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211038" y="2018528"/>
            <a:ext cx="4524778" cy="2668784"/>
            <a:chOff x="4658289" y="1419622"/>
            <a:chExt cx="3394025" cy="2001588"/>
          </a:xfrm>
        </p:grpSpPr>
        <p:cxnSp>
          <p:nvCxnSpPr>
            <p:cNvPr id="3" name="直接连接符 2"/>
            <p:cNvCxnSpPr/>
            <p:nvPr/>
          </p:nvCxnSpPr>
          <p:spPr>
            <a:xfrm>
              <a:off x="4658289" y="1758176"/>
              <a:ext cx="3347417"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5613964" y="2853551"/>
              <a:ext cx="2391742" cy="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bwMode="auto">
            <a:xfrm>
              <a:off x="6909879" y="1419622"/>
              <a:ext cx="946536" cy="311624"/>
            </a:xfrm>
            <a:prstGeom prst="rect">
              <a:avLst/>
            </a:prstGeom>
            <a:noFill/>
          </p:spPr>
          <p:txBody>
            <a:bodyPr wrap="none">
              <a:spAutoFit/>
            </a:bodyPr>
            <a:lstStyle>
              <a:defPPr>
                <a:defRPr lang="zh-CN"/>
              </a:defPPr>
              <a:lvl1pPr algn="ctr" fontAlgn="auto">
                <a:spcBef>
                  <a:spcPct val="0"/>
                </a:spcBef>
                <a:spcAft>
                  <a:spcPct val="0"/>
                </a:spcAft>
                <a:defRPr sz="1200" spc="300">
                  <a:solidFill>
                    <a:srgbClr val="F83003"/>
                  </a:solidFill>
                  <a:latin typeface="微软雅黑" pitchFamily="34" charset="-122"/>
                  <a:ea typeface="微软雅黑" pitchFamily="34" charset="-122"/>
                  <a:cs typeface="Arial" panose="020B0604020202020204" pitchFamily="34" charset="0"/>
                </a:defRPr>
              </a:lvl1pPr>
            </a:lstStyle>
            <a:p>
              <a:r>
                <a:rPr lang="zh-CN" altLang="en-US" sz="2100" spc="0">
                  <a:solidFill>
                    <a:schemeClr val="tx1">
                      <a:lumMod val="50000"/>
                      <a:lumOff val="50000"/>
                    </a:schemeClr>
                  </a:solidFill>
                </a:rPr>
                <a:t>添加标题</a:t>
              </a:r>
            </a:p>
          </p:txBody>
        </p:sp>
        <p:sp>
          <p:nvSpPr>
            <p:cNvPr id="6" name="矩形 1"/>
            <p:cNvSpPr>
              <a:spLocks noChangeArrowheads="1"/>
            </p:cNvSpPr>
            <p:nvPr/>
          </p:nvSpPr>
          <p:spPr bwMode="auto">
            <a:xfrm>
              <a:off x="5163250" y="1809637"/>
              <a:ext cx="2889064" cy="51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50000"/>
                </a:lnSpc>
              </a:pPr>
              <a:r>
                <a:rPr lang="zh-CN" altLang="en-US" sz="1300">
                  <a:solidFill>
                    <a:schemeClr val="tx1">
                      <a:lumMod val="50000"/>
                      <a:lumOff val="50000"/>
                    </a:schemeClr>
                  </a:solidFill>
                  <a:latin typeface="微软雅黑" pitchFamily="34" charset="-122"/>
                  <a:ea typeface="微软雅黑" pitchFamily="34" charset="-122"/>
                  <a:sym typeface="微软雅黑" pitchFamily="34" charset="-122"/>
                </a:rPr>
                <a:t>单击添加文本单击添加文本单击添加文本单击添加文本单击添加文本单击添加</a:t>
              </a:r>
              <a:endParaRPr lang="en-US" altLang="zh-CN" sz="1300">
                <a:solidFill>
                  <a:schemeClr val="tx1">
                    <a:lumMod val="50000"/>
                    <a:lumOff val="50000"/>
                  </a:schemeClr>
                </a:solidFill>
                <a:latin typeface="微软雅黑" pitchFamily="34" charset="-122"/>
                <a:ea typeface="微软雅黑" pitchFamily="34" charset="-122"/>
                <a:sym typeface="微软雅黑" pitchFamily="34" charset="-122"/>
              </a:endParaRPr>
            </a:p>
          </p:txBody>
        </p:sp>
        <p:sp>
          <p:nvSpPr>
            <p:cNvPr id="7" name="TextBox 6"/>
            <p:cNvSpPr txBox="1"/>
            <p:nvPr/>
          </p:nvSpPr>
          <p:spPr bwMode="auto">
            <a:xfrm>
              <a:off x="7006071" y="2511822"/>
              <a:ext cx="754150" cy="253916"/>
            </a:xfrm>
            <a:prstGeom prst="rect">
              <a:avLst/>
            </a:prstGeom>
            <a:noFill/>
          </p:spPr>
          <p:txBody>
            <a:bodyPr wrap="none">
              <a:spAutoFit/>
            </a:bodyPr>
            <a:lstStyle>
              <a:defPPr>
                <a:defRPr lang="zh-CN"/>
              </a:defPPr>
              <a:lvl1pPr algn="ctr" fontAlgn="auto">
                <a:spcBef>
                  <a:spcPct val="0"/>
                </a:spcBef>
                <a:spcAft>
                  <a:spcPct val="0"/>
                </a:spcAft>
                <a:defRPr sz="1600" spc="300">
                  <a:solidFill>
                    <a:srgbClr val="8BC925"/>
                  </a:solidFill>
                  <a:latin typeface="微软雅黑" pitchFamily="34" charset="-122"/>
                  <a:ea typeface="微软雅黑" pitchFamily="34" charset="-122"/>
                  <a:cs typeface="Arial" panose="020B0604020202020204" pitchFamily="34" charset="0"/>
                </a:defRPr>
              </a:lvl1pPr>
            </a:lstStyle>
            <a:p>
              <a:r>
                <a:rPr lang="zh-CN" altLang="en-US" spc="0">
                  <a:solidFill>
                    <a:schemeClr val="tx1">
                      <a:lumMod val="50000"/>
                      <a:lumOff val="50000"/>
                    </a:schemeClr>
                  </a:solidFill>
                </a:rPr>
                <a:t>添加标题</a:t>
              </a:r>
            </a:p>
          </p:txBody>
        </p:sp>
        <p:sp>
          <p:nvSpPr>
            <p:cNvPr id="8" name="矩形 1"/>
            <p:cNvSpPr>
              <a:spLocks noChangeArrowheads="1"/>
            </p:cNvSpPr>
            <p:nvPr/>
          </p:nvSpPr>
          <p:spPr bwMode="auto">
            <a:xfrm>
              <a:off x="6061490" y="2901837"/>
              <a:ext cx="1990824" cy="51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50000"/>
                </a:lnSpc>
              </a:pPr>
              <a:r>
                <a:rPr lang="zh-CN" altLang="en-US" sz="1300">
                  <a:solidFill>
                    <a:schemeClr val="tx1">
                      <a:lumMod val="50000"/>
                      <a:lumOff val="50000"/>
                    </a:schemeClr>
                  </a:solidFill>
                  <a:latin typeface="微软雅黑" pitchFamily="34" charset="-122"/>
                  <a:ea typeface="微软雅黑" pitchFamily="34" charset="-122"/>
                  <a:sym typeface="微软雅黑" pitchFamily="34" charset="-122"/>
                </a:rPr>
                <a:t>单击添加文本单击添加文本单击添加文本单击添加文本</a:t>
              </a:r>
              <a:endParaRPr lang="en-US" altLang="zh-CN" sz="1300">
                <a:solidFill>
                  <a:schemeClr val="tx1">
                    <a:lumMod val="50000"/>
                    <a:lumOff val="50000"/>
                  </a:schemeClr>
                </a:solidFill>
                <a:latin typeface="微软雅黑" pitchFamily="34" charset="-122"/>
                <a:ea typeface="微软雅黑" pitchFamily="34" charset="-122"/>
                <a:sym typeface="微软雅黑" pitchFamily="34" charset="-122"/>
              </a:endParaRPr>
            </a:p>
          </p:txBody>
        </p:sp>
      </p:grpSp>
      <p:grpSp>
        <p:nvGrpSpPr>
          <p:cNvPr id="9" name="组合 8"/>
          <p:cNvGrpSpPr/>
          <p:nvPr/>
        </p:nvGrpSpPr>
        <p:grpSpPr>
          <a:xfrm>
            <a:off x="1200094" y="2682848"/>
            <a:ext cx="3946400" cy="2656448"/>
            <a:chOff x="899592" y="1917862"/>
            <a:chExt cx="2960185" cy="1992336"/>
          </a:xfrm>
        </p:grpSpPr>
        <p:sp>
          <p:nvSpPr>
            <p:cNvPr id="10" name="TextBox 9"/>
            <p:cNvSpPr txBox="1"/>
            <p:nvPr/>
          </p:nvSpPr>
          <p:spPr bwMode="auto">
            <a:xfrm>
              <a:off x="915648" y="1917862"/>
              <a:ext cx="754150" cy="253916"/>
            </a:xfrm>
            <a:prstGeom prst="rect">
              <a:avLst/>
            </a:prstGeom>
            <a:noFill/>
          </p:spPr>
          <p:txBody>
            <a:bodyPr wrap="none">
              <a:spAutoFit/>
            </a:bodyPr>
            <a:lstStyle>
              <a:defPPr>
                <a:defRPr lang="zh-CN"/>
              </a:defPPr>
              <a:lvl1pPr algn="ctr" fontAlgn="auto">
                <a:spcBef>
                  <a:spcPct val="0"/>
                </a:spcBef>
                <a:spcAft>
                  <a:spcPct val="0"/>
                </a:spcAft>
                <a:defRPr sz="1600" spc="300">
                  <a:solidFill>
                    <a:srgbClr val="EBAC07"/>
                  </a:solidFill>
                  <a:latin typeface="微软雅黑" pitchFamily="34" charset="-122"/>
                  <a:ea typeface="微软雅黑" pitchFamily="34" charset="-122"/>
                  <a:cs typeface="Arial" panose="020B0604020202020204" pitchFamily="34" charset="0"/>
                </a:defRPr>
              </a:lvl1pPr>
            </a:lstStyle>
            <a:p>
              <a:pPr algn="l"/>
              <a:r>
                <a:rPr lang="zh-CN" altLang="en-US" spc="0">
                  <a:solidFill>
                    <a:schemeClr val="tx1">
                      <a:lumMod val="50000"/>
                      <a:lumOff val="50000"/>
                    </a:schemeClr>
                  </a:solidFill>
                </a:rPr>
                <a:t>添加标题</a:t>
              </a:r>
            </a:p>
          </p:txBody>
        </p:sp>
        <p:cxnSp>
          <p:nvCxnSpPr>
            <p:cNvPr id="11" name="直接连接符 10"/>
            <p:cNvCxnSpPr/>
            <p:nvPr/>
          </p:nvCxnSpPr>
          <p:spPr>
            <a:xfrm>
              <a:off x="899592" y="3365978"/>
              <a:ext cx="1980697" cy="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899592" y="2261078"/>
              <a:ext cx="2960185" cy="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矩形 1"/>
            <p:cNvSpPr>
              <a:spLocks noChangeArrowheads="1"/>
            </p:cNvSpPr>
            <p:nvPr/>
          </p:nvSpPr>
          <p:spPr bwMode="auto">
            <a:xfrm>
              <a:off x="915648" y="2299533"/>
              <a:ext cx="2889064" cy="51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300">
                  <a:solidFill>
                    <a:schemeClr val="tx1">
                      <a:lumMod val="50000"/>
                      <a:lumOff val="50000"/>
                    </a:schemeClr>
                  </a:solidFill>
                  <a:latin typeface="微软雅黑" pitchFamily="34" charset="-122"/>
                  <a:ea typeface="微软雅黑" pitchFamily="34" charset="-122"/>
                  <a:sym typeface="微软雅黑" pitchFamily="34" charset="-122"/>
                </a:rPr>
                <a:t>单击添加文本单击添加文本单击添加文本单击添加文本单击添加文本单击添加</a:t>
              </a:r>
              <a:endParaRPr lang="en-US" altLang="zh-CN" sz="1300">
                <a:solidFill>
                  <a:schemeClr val="tx1">
                    <a:lumMod val="50000"/>
                    <a:lumOff val="50000"/>
                  </a:schemeClr>
                </a:solidFill>
                <a:latin typeface="微软雅黑" pitchFamily="34" charset="-122"/>
                <a:ea typeface="微软雅黑" pitchFamily="34" charset="-122"/>
                <a:sym typeface="微软雅黑" pitchFamily="34" charset="-122"/>
              </a:endParaRPr>
            </a:p>
          </p:txBody>
        </p:sp>
        <p:sp>
          <p:nvSpPr>
            <p:cNvPr id="14" name="TextBox 13"/>
            <p:cNvSpPr txBox="1"/>
            <p:nvPr/>
          </p:nvSpPr>
          <p:spPr bwMode="auto">
            <a:xfrm>
              <a:off x="1118218" y="3009154"/>
              <a:ext cx="754150" cy="253916"/>
            </a:xfrm>
            <a:prstGeom prst="rect">
              <a:avLst/>
            </a:prstGeom>
            <a:noFill/>
          </p:spPr>
          <p:txBody>
            <a:bodyPr wrap="none">
              <a:spAutoFit/>
            </a:bodyPr>
            <a:lstStyle>
              <a:defPPr>
                <a:defRPr lang="zh-CN"/>
              </a:defPPr>
              <a:lvl1pPr algn="ctr" fontAlgn="auto">
                <a:spcBef>
                  <a:spcPct val="0"/>
                </a:spcBef>
                <a:spcAft>
                  <a:spcPct val="0"/>
                </a:spcAft>
                <a:defRPr sz="1600" spc="300">
                  <a:solidFill>
                    <a:srgbClr val="284848"/>
                  </a:solidFill>
                  <a:latin typeface="微软雅黑" pitchFamily="34" charset="-122"/>
                  <a:ea typeface="微软雅黑" pitchFamily="34" charset="-122"/>
                  <a:cs typeface="Arial" panose="020B0604020202020204" pitchFamily="34" charset="0"/>
                </a:defRPr>
              </a:lvl1pPr>
            </a:lstStyle>
            <a:p>
              <a:r>
                <a:rPr lang="zh-CN" altLang="en-US" spc="0">
                  <a:solidFill>
                    <a:schemeClr val="tx1">
                      <a:lumMod val="50000"/>
                      <a:lumOff val="50000"/>
                    </a:schemeClr>
                  </a:solidFill>
                </a:rPr>
                <a:t>添加标题</a:t>
              </a:r>
            </a:p>
          </p:txBody>
        </p:sp>
        <p:sp>
          <p:nvSpPr>
            <p:cNvPr id="15" name="矩形 1"/>
            <p:cNvSpPr>
              <a:spLocks noChangeArrowheads="1"/>
            </p:cNvSpPr>
            <p:nvPr/>
          </p:nvSpPr>
          <p:spPr bwMode="auto">
            <a:xfrm>
              <a:off x="915647" y="3390825"/>
              <a:ext cx="1878855" cy="51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300">
                  <a:solidFill>
                    <a:schemeClr val="tx1">
                      <a:lumMod val="50000"/>
                      <a:lumOff val="50000"/>
                    </a:schemeClr>
                  </a:solidFill>
                  <a:latin typeface="微软雅黑" pitchFamily="34" charset="-122"/>
                  <a:ea typeface="微软雅黑" pitchFamily="34" charset="-122"/>
                  <a:sym typeface="微软雅黑" pitchFamily="34" charset="-122"/>
                </a:rPr>
                <a:t>单击添加文本单击添加文本单击添加文本单击添加文本</a:t>
              </a:r>
              <a:endParaRPr lang="en-US" altLang="zh-CN" sz="1300">
                <a:solidFill>
                  <a:schemeClr val="tx1">
                    <a:lumMod val="50000"/>
                    <a:lumOff val="50000"/>
                  </a:schemeClr>
                </a:solidFill>
                <a:latin typeface="微软雅黑" pitchFamily="34" charset="-122"/>
                <a:ea typeface="微软雅黑" pitchFamily="34" charset="-122"/>
                <a:sym typeface="微软雅黑" pitchFamily="34" charset="-122"/>
              </a:endParaRPr>
            </a:p>
          </p:txBody>
        </p:sp>
      </p:grpSp>
      <p:grpSp>
        <p:nvGrpSpPr>
          <p:cNvPr id="16" name="组合 15"/>
          <p:cNvGrpSpPr/>
          <p:nvPr/>
        </p:nvGrpSpPr>
        <p:grpSpPr>
          <a:xfrm>
            <a:off x="3633052" y="2206361"/>
            <a:ext cx="4673441" cy="2950833"/>
            <a:chOff x="2724547" y="1560495"/>
            <a:chExt cx="3505537" cy="2003165"/>
          </a:xfrm>
        </p:grpSpPr>
        <p:sp>
          <p:nvSpPr>
            <p:cNvPr id="17" name="Freeform 779"/>
            <p:cNvSpPr/>
            <p:nvPr/>
          </p:nvSpPr>
          <p:spPr bwMode="auto">
            <a:xfrm>
              <a:off x="4165420" y="1560495"/>
              <a:ext cx="634775" cy="362415"/>
            </a:xfrm>
            <a:custGeom>
              <a:avLst/>
              <a:gdLst>
                <a:gd name="T0" fmla="*/ 145 w 289"/>
                <a:gd name="T1" fmla="*/ 0 h 165"/>
                <a:gd name="T2" fmla="*/ 0 w 289"/>
                <a:gd name="T3" fmla="*/ 165 h 165"/>
                <a:gd name="T4" fmla="*/ 289 w 289"/>
                <a:gd name="T5" fmla="*/ 165 h 165"/>
                <a:gd name="T6" fmla="*/ 145 w 289"/>
                <a:gd name="T7" fmla="*/ 0 h 165"/>
              </a:gdLst>
              <a:ahLst/>
              <a:cxnLst>
                <a:cxn ang="0">
                  <a:pos x="T0" y="T1"/>
                </a:cxn>
                <a:cxn ang="0">
                  <a:pos x="T2" y="T3"/>
                </a:cxn>
                <a:cxn ang="0">
                  <a:pos x="T4" y="T5"/>
                </a:cxn>
                <a:cxn ang="0">
                  <a:pos x="T6" y="T7"/>
                </a:cxn>
              </a:cxnLst>
              <a:rect l="0" t="0" r="r" b="b"/>
              <a:pathLst>
                <a:path w="289" h="165">
                  <a:moveTo>
                    <a:pt x="145" y="0"/>
                  </a:moveTo>
                  <a:lnTo>
                    <a:pt x="0" y="165"/>
                  </a:lnTo>
                  <a:lnTo>
                    <a:pt x="289" y="165"/>
                  </a:lnTo>
                  <a:lnTo>
                    <a:pt x="145" y="0"/>
                  </a:lnTo>
                  <a:close/>
                </a:path>
              </a:pathLst>
            </a:custGeom>
            <a:solidFill>
              <a:schemeClr val="tx2"/>
            </a:solidFill>
            <a:ln>
              <a:noFill/>
            </a:ln>
          </p:spPr>
          <p:txBody>
            <a:bodyPr/>
            <a:lstStyle/>
            <a:p>
              <a:endParaRPr lang="zh-CN" altLang="en-US" sz="2100">
                <a:solidFill>
                  <a:schemeClr val="bg1"/>
                </a:solidFill>
              </a:endParaRPr>
            </a:p>
          </p:txBody>
        </p:sp>
        <p:sp>
          <p:nvSpPr>
            <p:cNvPr id="18" name="Freeform 780"/>
            <p:cNvSpPr/>
            <p:nvPr/>
          </p:nvSpPr>
          <p:spPr bwMode="auto">
            <a:xfrm>
              <a:off x="3686593" y="2109608"/>
              <a:ext cx="1581445" cy="364611"/>
            </a:xfrm>
            <a:custGeom>
              <a:avLst/>
              <a:gdLst>
                <a:gd name="T0" fmla="*/ 0 w 720"/>
                <a:gd name="T1" fmla="*/ 166 h 166"/>
                <a:gd name="T2" fmla="*/ 720 w 720"/>
                <a:gd name="T3" fmla="*/ 166 h 166"/>
                <a:gd name="T4" fmla="*/ 576 w 720"/>
                <a:gd name="T5" fmla="*/ 0 h 166"/>
                <a:gd name="T6" fmla="*/ 144 w 720"/>
                <a:gd name="T7" fmla="*/ 0 h 166"/>
                <a:gd name="T8" fmla="*/ 0 w 720"/>
                <a:gd name="T9" fmla="*/ 166 h 166"/>
              </a:gdLst>
              <a:ahLst/>
              <a:cxnLst>
                <a:cxn ang="0">
                  <a:pos x="T0" y="T1"/>
                </a:cxn>
                <a:cxn ang="0">
                  <a:pos x="T2" y="T3"/>
                </a:cxn>
                <a:cxn ang="0">
                  <a:pos x="T4" y="T5"/>
                </a:cxn>
                <a:cxn ang="0">
                  <a:pos x="T6" y="T7"/>
                </a:cxn>
                <a:cxn ang="0">
                  <a:pos x="T8" y="T9"/>
                </a:cxn>
              </a:cxnLst>
              <a:rect l="0" t="0" r="r" b="b"/>
              <a:pathLst>
                <a:path w="720" h="166">
                  <a:moveTo>
                    <a:pt x="0" y="166"/>
                  </a:moveTo>
                  <a:lnTo>
                    <a:pt x="720" y="166"/>
                  </a:lnTo>
                  <a:lnTo>
                    <a:pt x="576" y="0"/>
                  </a:lnTo>
                  <a:lnTo>
                    <a:pt x="144" y="0"/>
                  </a:lnTo>
                  <a:lnTo>
                    <a:pt x="0" y="166"/>
                  </a:lnTo>
                  <a:close/>
                </a:path>
              </a:pathLst>
            </a:custGeom>
            <a:solidFill>
              <a:schemeClr val="accent1"/>
            </a:solidFill>
            <a:ln>
              <a:noFill/>
            </a:ln>
          </p:spPr>
          <p:txBody>
            <a:bodyPr/>
            <a:lstStyle/>
            <a:p>
              <a:endParaRPr lang="zh-CN" altLang="en-US" sz="2100">
                <a:solidFill>
                  <a:schemeClr val="bg1"/>
                </a:solidFill>
              </a:endParaRPr>
            </a:p>
          </p:txBody>
        </p:sp>
        <p:sp>
          <p:nvSpPr>
            <p:cNvPr id="19" name="Freeform 781"/>
            <p:cNvSpPr/>
            <p:nvPr/>
          </p:nvSpPr>
          <p:spPr bwMode="auto">
            <a:xfrm>
              <a:off x="3205569" y="2660918"/>
              <a:ext cx="2543491" cy="351432"/>
            </a:xfrm>
            <a:custGeom>
              <a:avLst/>
              <a:gdLst>
                <a:gd name="T0" fmla="*/ 0 w 1158"/>
                <a:gd name="T1" fmla="*/ 160 h 160"/>
                <a:gd name="T2" fmla="*/ 1158 w 1158"/>
                <a:gd name="T3" fmla="*/ 160 h 160"/>
                <a:gd name="T4" fmla="*/ 1014 w 1158"/>
                <a:gd name="T5" fmla="*/ 0 h 160"/>
                <a:gd name="T6" fmla="*/ 144 w 1158"/>
                <a:gd name="T7" fmla="*/ 0 h 160"/>
                <a:gd name="T8" fmla="*/ 0 w 1158"/>
                <a:gd name="T9" fmla="*/ 160 h 160"/>
              </a:gdLst>
              <a:ahLst/>
              <a:cxnLst>
                <a:cxn ang="0">
                  <a:pos x="T0" y="T1"/>
                </a:cxn>
                <a:cxn ang="0">
                  <a:pos x="T2" y="T3"/>
                </a:cxn>
                <a:cxn ang="0">
                  <a:pos x="T4" y="T5"/>
                </a:cxn>
                <a:cxn ang="0">
                  <a:pos x="T6" y="T7"/>
                </a:cxn>
                <a:cxn ang="0">
                  <a:pos x="T8" y="T9"/>
                </a:cxn>
              </a:cxnLst>
              <a:rect l="0" t="0" r="r" b="b"/>
              <a:pathLst>
                <a:path w="1158" h="160">
                  <a:moveTo>
                    <a:pt x="0" y="160"/>
                  </a:moveTo>
                  <a:lnTo>
                    <a:pt x="1158" y="160"/>
                  </a:lnTo>
                  <a:lnTo>
                    <a:pt x="1014" y="0"/>
                  </a:lnTo>
                  <a:lnTo>
                    <a:pt x="144" y="0"/>
                  </a:lnTo>
                  <a:lnTo>
                    <a:pt x="0" y="160"/>
                  </a:lnTo>
                  <a:close/>
                </a:path>
              </a:pathLst>
            </a:custGeom>
            <a:solidFill>
              <a:schemeClr val="accent2"/>
            </a:solidFill>
            <a:ln>
              <a:noFill/>
            </a:ln>
          </p:spPr>
          <p:txBody>
            <a:bodyPr/>
            <a:lstStyle/>
            <a:p>
              <a:endParaRPr lang="zh-CN" altLang="en-US" sz="2100">
                <a:solidFill>
                  <a:schemeClr val="bg1"/>
                </a:solidFill>
              </a:endParaRPr>
            </a:p>
          </p:txBody>
        </p:sp>
        <p:sp>
          <p:nvSpPr>
            <p:cNvPr id="20" name="Freeform 782"/>
            <p:cNvSpPr/>
            <p:nvPr/>
          </p:nvSpPr>
          <p:spPr bwMode="auto">
            <a:xfrm>
              <a:off x="2724547" y="3201245"/>
              <a:ext cx="3505537" cy="362415"/>
            </a:xfrm>
            <a:custGeom>
              <a:avLst/>
              <a:gdLst>
                <a:gd name="T0" fmla="*/ 0 w 1596"/>
                <a:gd name="T1" fmla="*/ 165 h 165"/>
                <a:gd name="T2" fmla="*/ 1596 w 1596"/>
                <a:gd name="T3" fmla="*/ 165 h 165"/>
                <a:gd name="T4" fmla="*/ 1452 w 1596"/>
                <a:gd name="T5" fmla="*/ 0 h 165"/>
                <a:gd name="T6" fmla="*/ 144 w 1596"/>
                <a:gd name="T7" fmla="*/ 0 h 165"/>
                <a:gd name="T8" fmla="*/ 0 w 1596"/>
                <a:gd name="T9" fmla="*/ 165 h 165"/>
              </a:gdLst>
              <a:ahLst/>
              <a:cxnLst>
                <a:cxn ang="0">
                  <a:pos x="T0" y="T1"/>
                </a:cxn>
                <a:cxn ang="0">
                  <a:pos x="T2" y="T3"/>
                </a:cxn>
                <a:cxn ang="0">
                  <a:pos x="T4" y="T5"/>
                </a:cxn>
                <a:cxn ang="0">
                  <a:pos x="T6" y="T7"/>
                </a:cxn>
                <a:cxn ang="0">
                  <a:pos x="T8" y="T9"/>
                </a:cxn>
              </a:cxnLst>
              <a:rect l="0" t="0" r="r" b="b"/>
              <a:pathLst>
                <a:path w="1596" h="165">
                  <a:moveTo>
                    <a:pt x="0" y="165"/>
                  </a:moveTo>
                  <a:lnTo>
                    <a:pt x="1596" y="165"/>
                  </a:lnTo>
                  <a:lnTo>
                    <a:pt x="1452" y="0"/>
                  </a:lnTo>
                  <a:lnTo>
                    <a:pt x="144" y="0"/>
                  </a:lnTo>
                  <a:lnTo>
                    <a:pt x="0" y="165"/>
                  </a:lnTo>
                  <a:close/>
                </a:path>
              </a:pathLst>
            </a:custGeom>
            <a:solidFill>
              <a:schemeClr val="accent3"/>
            </a:solidFill>
            <a:ln>
              <a:noFill/>
            </a:ln>
          </p:spPr>
          <p:txBody>
            <a:bodyPr/>
            <a:lstStyle/>
            <a:p>
              <a:endParaRPr lang="zh-CN" altLang="en-US" sz="2100">
                <a:solidFill>
                  <a:schemeClr val="bg1"/>
                </a:solidFill>
              </a:endParaRPr>
            </a:p>
          </p:txBody>
        </p:sp>
        <p:sp>
          <p:nvSpPr>
            <p:cNvPr id="21" name="TextBox 682"/>
            <p:cNvSpPr txBox="1"/>
            <p:nvPr/>
          </p:nvSpPr>
          <p:spPr>
            <a:xfrm>
              <a:off x="4264227" y="1641641"/>
              <a:ext cx="446334" cy="229826"/>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1600"/>
                <a:t>18%</a:t>
              </a:r>
              <a:endParaRPr lang="zh-CN" altLang="en-US" sz="1600"/>
            </a:p>
          </p:txBody>
        </p:sp>
        <p:sp>
          <p:nvSpPr>
            <p:cNvPr id="22" name="TextBox 682"/>
            <p:cNvSpPr txBox="1"/>
            <p:nvPr/>
          </p:nvSpPr>
          <p:spPr>
            <a:xfrm>
              <a:off x="4264227" y="2149641"/>
              <a:ext cx="446334" cy="229826"/>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1600"/>
                <a:t>23%</a:t>
              </a:r>
              <a:endParaRPr lang="zh-CN" altLang="en-US" sz="1600"/>
            </a:p>
          </p:txBody>
        </p:sp>
        <p:sp>
          <p:nvSpPr>
            <p:cNvPr id="23" name="TextBox 682"/>
            <p:cNvSpPr txBox="1"/>
            <p:nvPr/>
          </p:nvSpPr>
          <p:spPr>
            <a:xfrm>
              <a:off x="4264227" y="2695741"/>
              <a:ext cx="446334" cy="229826"/>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1600"/>
                <a:t>38%</a:t>
              </a:r>
              <a:endParaRPr lang="zh-CN" altLang="en-US" sz="1600"/>
            </a:p>
          </p:txBody>
        </p:sp>
        <p:sp>
          <p:nvSpPr>
            <p:cNvPr id="24" name="TextBox 682"/>
            <p:cNvSpPr txBox="1"/>
            <p:nvPr/>
          </p:nvSpPr>
          <p:spPr>
            <a:xfrm>
              <a:off x="4264227" y="3244381"/>
              <a:ext cx="446334" cy="229826"/>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1600"/>
                <a:t>57%</a:t>
              </a:r>
              <a:endParaRPr lang="zh-CN" altLang="en-US" sz="1600"/>
            </a:p>
          </p:txBody>
        </p:sp>
      </p:grpSp>
      <p:sp>
        <p:nvSpPr>
          <p:cNvPr id="25" name="标题 24"/>
          <p:cNvSpPr>
            <a:spLocks noGrp="1"/>
          </p:cNvSpPr>
          <p:nvPr>
            <p:ph type="title"/>
          </p:nvPr>
        </p:nvSpPr>
        <p:spPr/>
        <p:txBody>
          <a:bodyPr/>
          <a:lstStyle/>
          <a:p>
            <a:r>
              <a:rPr lang="zh-CN" altLang="en-US"/>
              <a:t>单击此处添加标题</a:t>
            </a:r>
          </a:p>
        </p:txBody>
      </p:sp>
    </p:spTree>
    <p:extLst>
      <p:ext uri="{BB962C8B-B14F-4D97-AF65-F5344CB8AC3E}">
        <p14:creationId xmlns:p14="http://schemas.microsoft.com/office/powerpoint/2010/main" val="281387996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p15="http://schemas.microsoft.com/office/powerpoint/2012/main" xmlns="">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12" presetClass="entr" presetSubtype="2"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ppt_x</p:attrName>
                                        </p:attrNameLst>
                                      </p:cBhvr>
                                      <p:tavLst>
                                        <p:tav tm="0">
                                          <p:val>
                                            <p:strVal val="#ppt_x+#ppt_w*1.125000"/>
                                          </p:val>
                                        </p:tav>
                                        <p:tav tm="100000">
                                          <p:val>
                                            <p:strVal val="#ppt_x"/>
                                          </p:val>
                                        </p:tav>
                                      </p:tavLst>
                                    </p:anim>
                                    <p:animEffect transition="in" filter="wipe(left)">
                                      <p:cBhvr>
                                        <p:cTn id="14" dur="500"/>
                                        <p:tgtEl>
                                          <p:spTgt spid="9"/>
                                        </p:tgtEl>
                                      </p:cBhvr>
                                    </p:animEffect>
                                  </p:childTnLst>
                                </p:cTn>
                              </p:par>
                              <p:par>
                                <p:cTn id="15" presetID="12" presetClass="entr" presetSubtype="8"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ppt_x</p:attrName>
                                        </p:attrNameLst>
                                      </p:cBhvr>
                                      <p:tavLst>
                                        <p:tav tm="0">
                                          <p:val>
                                            <p:strVal val="#ppt_x-#ppt_w*1.125000"/>
                                          </p:val>
                                        </p:tav>
                                        <p:tav tm="100000">
                                          <p:val>
                                            <p:strVal val="#ppt_x"/>
                                          </p:val>
                                        </p:tav>
                                      </p:tavLst>
                                    </p:anim>
                                    <p:animEffect transition="in" filter="wipe(right)">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725576" y="2305635"/>
            <a:ext cx="1408667" cy="1408851"/>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a:solidFill>
                <a:schemeClr val="bg1"/>
              </a:solidFill>
            </a:endParaRPr>
          </a:p>
        </p:txBody>
      </p:sp>
      <p:sp>
        <p:nvSpPr>
          <p:cNvPr id="3" name="文本框 9"/>
          <p:cNvSpPr txBox="1"/>
          <p:nvPr/>
        </p:nvSpPr>
        <p:spPr>
          <a:xfrm>
            <a:off x="2658884" y="3099499"/>
            <a:ext cx="1556863" cy="292388"/>
          </a:xfrm>
          <a:prstGeom prst="rect">
            <a:avLst/>
          </a:prstGeom>
          <a:noFill/>
        </p:spPr>
        <p:txBody>
          <a:bodyPr wrap="square" lIns="0" tIns="0" rIns="0" bIns="0" rtlCol="0">
            <a:spAutoFit/>
          </a:bodyPr>
          <a:lstStyle/>
          <a:p>
            <a:pPr marL="228572" lvl="1" indent="-228572">
              <a:buFont typeface="Wingdings" pitchFamily="2" charset="2"/>
              <a:buChar char="l"/>
            </a:pPr>
            <a:r>
              <a:rPr lang="zh-CN" altLang="en-US" sz="1900">
                <a:solidFill>
                  <a:schemeClr val="bg1"/>
                </a:solidFill>
                <a:latin typeface="微软雅黑" pitchFamily="34" charset="-122"/>
                <a:ea typeface="微软雅黑" pitchFamily="34" charset="-122"/>
              </a:rPr>
              <a:t>副标题内容</a:t>
            </a:r>
          </a:p>
        </p:txBody>
      </p:sp>
      <p:sp>
        <p:nvSpPr>
          <p:cNvPr id="4" name="文本框 9"/>
          <p:cNvSpPr txBox="1"/>
          <p:nvPr/>
        </p:nvSpPr>
        <p:spPr>
          <a:xfrm>
            <a:off x="4448398" y="3105608"/>
            <a:ext cx="1556863" cy="292388"/>
          </a:xfrm>
          <a:prstGeom prst="rect">
            <a:avLst/>
          </a:prstGeom>
          <a:noFill/>
        </p:spPr>
        <p:txBody>
          <a:bodyPr wrap="square" lIns="0" tIns="0" rIns="0" bIns="0" rtlCol="0">
            <a:spAutoFit/>
          </a:bodyPr>
          <a:lstStyle/>
          <a:p>
            <a:pPr marL="228572" lvl="1" indent="-228572">
              <a:buFont typeface="Wingdings" pitchFamily="2" charset="2"/>
              <a:buChar char="l"/>
            </a:pPr>
            <a:r>
              <a:rPr lang="zh-CN" altLang="en-US" sz="1900">
                <a:solidFill>
                  <a:schemeClr val="bg1"/>
                </a:solidFill>
                <a:latin typeface="微软雅黑" pitchFamily="34" charset="-122"/>
                <a:ea typeface="微软雅黑" pitchFamily="34" charset="-122"/>
              </a:rPr>
              <a:t>副标题内容</a:t>
            </a:r>
          </a:p>
        </p:txBody>
      </p:sp>
      <p:sp>
        <p:nvSpPr>
          <p:cNvPr id="5" name="文本框 9"/>
          <p:cNvSpPr txBox="1"/>
          <p:nvPr/>
        </p:nvSpPr>
        <p:spPr>
          <a:xfrm>
            <a:off x="2658883" y="3470089"/>
            <a:ext cx="1919963" cy="292388"/>
          </a:xfrm>
          <a:prstGeom prst="rect">
            <a:avLst/>
          </a:prstGeom>
          <a:noFill/>
        </p:spPr>
        <p:txBody>
          <a:bodyPr wrap="square" lIns="0" tIns="0" rIns="0" bIns="0" rtlCol="0">
            <a:spAutoFit/>
          </a:bodyPr>
          <a:lstStyle/>
          <a:p>
            <a:pPr marL="228572" lvl="1" indent="-228572">
              <a:buFont typeface="Wingdings" pitchFamily="2" charset="2"/>
              <a:buChar char="l"/>
            </a:pPr>
            <a:r>
              <a:rPr lang="zh-CN" altLang="en-US" sz="1900">
                <a:solidFill>
                  <a:schemeClr val="bg1"/>
                </a:solidFill>
                <a:latin typeface="微软雅黑" pitchFamily="34" charset="-122"/>
                <a:ea typeface="微软雅黑" pitchFamily="34" charset="-122"/>
              </a:rPr>
              <a:t>副标题内容</a:t>
            </a:r>
          </a:p>
        </p:txBody>
      </p:sp>
      <p:sp>
        <p:nvSpPr>
          <p:cNvPr id="6" name="文本框 9"/>
          <p:cNvSpPr txBox="1"/>
          <p:nvPr/>
        </p:nvSpPr>
        <p:spPr>
          <a:xfrm>
            <a:off x="4448398" y="3470088"/>
            <a:ext cx="1556863" cy="292388"/>
          </a:xfrm>
          <a:prstGeom prst="rect">
            <a:avLst/>
          </a:prstGeom>
          <a:noFill/>
        </p:spPr>
        <p:txBody>
          <a:bodyPr wrap="square" lIns="0" tIns="0" rIns="0" bIns="0" rtlCol="0">
            <a:spAutoFit/>
          </a:bodyPr>
          <a:lstStyle/>
          <a:p>
            <a:pPr marL="228572" lvl="1" indent="-228572">
              <a:buFont typeface="Wingdings" pitchFamily="2" charset="2"/>
              <a:buChar char="l"/>
            </a:pPr>
            <a:r>
              <a:rPr lang="zh-CN" altLang="en-US" sz="1900">
                <a:solidFill>
                  <a:schemeClr val="bg1"/>
                </a:solidFill>
                <a:latin typeface="微软雅黑" pitchFamily="34" charset="-122"/>
                <a:ea typeface="微软雅黑" pitchFamily="34" charset="-122"/>
              </a:rPr>
              <a:t>副标题内容</a:t>
            </a:r>
          </a:p>
        </p:txBody>
      </p:sp>
      <p:sp>
        <p:nvSpPr>
          <p:cNvPr id="7" name="文本框 9"/>
          <p:cNvSpPr txBox="1"/>
          <p:nvPr/>
        </p:nvSpPr>
        <p:spPr>
          <a:xfrm>
            <a:off x="2453543" y="2198967"/>
            <a:ext cx="3887926" cy="738664"/>
          </a:xfrm>
          <a:prstGeom prst="rect">
            <a:avLst/>
          </a:prstGeom>
          <a:noFill/>
        </p:spPr>
        <p:txBody>
          <a:bodyPr wrap="square" lIns="0" tIns="0" rIns="0" bIns="0" rtlCol="0">
            <a:spAutoFit/>
          </a:bodyPr>
          <a:lstStyle/>
          <a:p>
            <a:r>
              <a:rPr lang="zh-CN" altLang="en-US" sz="4800" b="1" spc="75">
                <a:solidFill>
                  <a:schemeClr val="bg1"/>
                </a:solidFill>
                <a:latin typeface="微软雅黑" pitchFamily="34" charset="-122"/>
                <a:ea typeface="微软雅黑" pitchFamily="34" charset="-122"/>
              </a:rPr>
              <a:t>下步工作计划</a:t>
            </a:r>
          </a:p>
        </p:txBody>
      </p:sp>
      <p:sp>
        <p:nvSpPr>
          <p:cNvPr id="8" name="TextBox 20"/>
          <p:cNvSpPr txBox="1"/>
          <p:nvPr/>
        </p:nvSpPr>
        <p:spPr>
          <a:xfrm>
            <a:off x="901719" y="2332953"/>
            <a:ext cx="1056379" cy="1354217"/>
          </a:xfrm>
          <a:prstGeom prst="rect">
            <a:avLst/>
          </a:prstGeom>
          <a:noFill/>
        </p:spPr>
        <p:txBody>
          <a:bodyPr wrap="none" lIns="0" tIns="0" rIns="0" bIns="0" rtlCol="0">
            <a:spAutoFit/>
          </a:bodyPr>
          <a:lstStyle/>
          <a:p>
            <a:pPr algn="ctr"/>
            <a:r>
              <a:rPr lang="en-US" altLang="zh-CN" sz="8800" spc="400">
                <a:solidFill>
                  <a:schemeClr val="bg1"/>
                </a:solidFill>
                <a:latin typeface="Agency FB" panose="020B0503020202020204" pitchFamily="34" charset="0"/>
                <a:ea typeface="微软雅黑" pitchFamily="34" charset="-122"/>
              </a:rPr>
              <a:t>05</a:t>
            </a:r>
            <a:endParaRPr lang="zh-CN" altLang="en-US" sz="8800" spc="400">
              <a:solidFill>
                <a:schemeClr val="bg1"/>
              </a:solidFill>
              <a:latin typeface="Agency FB" panose="020B0503020202020204" pitchFamily="34" charset="0"/>
              <a:ea typeface="微软雅黑" pitchFamily="34" charset="-122"/>
            </a:endParaRPr>
          </a:p>
        </p:txBody>
      </p:sp>
    </p:spTree>
    <p:extLst>
      <p:ext uri="{BB962C8B-B14F-4D97-AF65-F5344CB8AC3E}">
        <p14:creationId xmlns:p14="http://schemas.microsoft.com/office/powerpoint/2010/main" val="340705103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p15="http://schemas.microsoft.com/office/powerpoint/2012/main" xmlns="">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nodeType="afterGroup">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300"/>
                                        <p:tgtEl>
                                          <p:spTgt spid="7"/>
                                        </p:tgtEl>
                                      </p:cBhvr>
                                    </p:animEffect>
                                  </p:childTnLst>
                                </p:cTn>
                              </p:par>
                            </p:childTnLst>
                          </p:cTn>
                        </p:par>
                        <p:par>
                          <p:cTn id="19" fill="hold" nodeType="afterGroup">
                            <p:stCondLst>
                              <p:cond delay="800"/>
                            </p:stCondLst>
                            <p:childTnLst>
                              <p:par>
                                <p:cTn id="20" presetID="22" presetClass="entr" presetSubtype="8"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par>
                                <p:cTn id="23" presetID="22" presetClass="entr" presetSubtype="8" fill="hold" grpId="0" nodeType="withEffect">
                                  <p:stCondLst>
                                    <p:cond delay="20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par>
                                <p:cTn id="26" presetID="22" presetClass="entr" presetSubtype="8" fill="hold" grpId="0" nodeType="withEffect">
                                  <p:stCondLst>
                                    <p:cond delay="60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par>
                                <p:cTn id="29" presetID="22" presetClass="entr" presetSubtype="8" fill="hold" grpId="0" nodeType="withEffect">
                                  <p:stCondLst>
                                    <p:cond delay="80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821628" y="2190922"/>
            <a:ext cx="1801332" cy="1596711"/>
            <a:chOff x="1572164" y="1993205"/>
            <a:chExt cx="1962102" cy="1738992"/>
          </a:xfrm>
        </p:grpSpPr>
        <p:sp>
          <p:nvSpPr>
            <p:cNvPr id="3" name="Freeform 5"/>
            <p:cNvSpPr/>
            <p:nvPr/>
          </p:nvSpPr>
          <p:spPr bwMode="auto">
            <a:xfrm>
              <a:off x="1572164" y="1993205"/>
              <a:ext cx="1962102" cy="173899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31750">
              <a:solidFill>
                <a:schemeClr val="accent1"/>
              </a:soli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sym typeface="Arial" panose="020B0604020202020204" pitchFamily="34" charset="0"/>
              </a:endParaRPr>
            </a:p>
          </p:txBody>
        </p:sp>
        <p:sp>
          <p:nvSpPr>
            <p:cNvPr id="4" name="Freeform 5"/>
            <p:cNvSpPr/>
            <p:nvPr/>
          </p:nvSpPr>
          <p:spPr bwMode="auto">
            <a:xfrm>
              <a:off x="1713040" y="2118060"/>
              <a:ext cx="1680352" cy="14892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tx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sym typeface="Arial" panose="020B0604020202020204" pitchFamily="34" charset="0"/>
              </a:endParaRPr>
            </a:p>
          </p:txBody>
        </p:sp>
      </p:grpSp>
      <p:grpSp>
        <p:nvGrpSpPr>
          <p:cNvPr id="5" name="组合 4"/>
          <p:cNvGrpSpPr/>
          <p:nvPr/>
        </p:nvGrpSpPr>
        <p:grpSpPr>
          <a:xfrm>
            <a:off x="4821628" y="3881407"/>
            <a:ext cx="1801332" cy="1596711"/>
            <a:chOff x="1572165" y="1993205"/>
            <a:chExt cx="1962102" cy="1738992"/>
          </a:xfrm>
        </p:grpSpPr>
        <p:sp>
          <p:nvSpPr>
            <p:cNvPr id="6" name="Freeform 5"/>
            <p:cNvSpPr/>
            <p:nvPr/>
          </p:nvSpPr>
          <p:spPr bwMode="auto">
            <a:xfrm>
              <a:off x="1572165" y="1993205"/>
              <a:ext cx="1962102" cy="173899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317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sym typeface="Arial" panose="020B0604020202020204" pitchFamily="34" charset="0"/>
              </a:endParaRPr>
            </a:p>
          </p:txBody>
        </p:sp>
        <p:sp>
          <p:nvSpPr>
            <p:cNvPr id="7" name="Freeform 5"/>
            <p:cNvSpPr/>
            <p:nvPr/>
          </p:nvSpPr>
          <p:spPr bwMode="auto">
            <a:xfrm>
              <a:off x="1713040" y="2118061"/>
              <a:ext cx="1680353" cy="14892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sym typeface="Arial" panose="020B0604020202020204" pitchFamily="34" charset="0"/>
              </a:endParaRPr>
            </a:p>
          </p:txBody>
        </p:sp>
      </p:grpSp>
      <p:grpSp>
        <p:nvGrpSpPr>
          <p:cNvPr id="8" name="组合 7"/>
          <p:cNvGrpSpPr/>
          <p:nvPr/>
        </p:nvGrpSpPr>
        <p:grpSpPr>
          <a:xfrm>
            <a:off x="6296372" y="3036166"/>
            <a:ext cx="1801332" cy="1596711"/>
            <a:chOff x="1572165" y="1993205"/>
            <a:chExt cx="1962102" cy="1738992"/>
          </a:xfrm>
        </p:grpSpPr>
        <p:sp>
          <p:nvSpPr>
            <p:cNvPr id="9" name="Freeform 5"/>
            <p:cNvSpPr/>
            <p:nvPr/>
          </p:nvSpPr>
          <p:spPr bwMode="auto">
            <a:xfrm>
              <a:off x="1572165" y="1993205"/>
              <a:ext cx="1962102" cy="173899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317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sym typeface="Arial" panose="020B0604020202020204" pitchFamily="34" charset="0"/>
              </a:endParaRPr>
            </a:p>
          </p:txBody>
        </p:sp>
        <p:sp>
          <p:nvSpPr>
            <p:cNvPr id="10" name="Freeform 5"/>
            <p:cNvSpPr/>
            <p:nvPr/>
          </p:nvSpPr>
          <p:spPr bwMode="auto">
            <a:xfrm>
              <a:off x="1713040" y="2118061"/>
              <a:ext cx="1680353" cy="14892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sym typeface="Arial" panose="020B0604020202020204" pitchFamily="34" charset="0"/>
              </a:endParaRPr>
            </a:p>
          </p:txBody>
        </p:sp>
      </p:grpSp>
      <p:grpSp>
        <p:nvGrpSpPr>
          <p:cNvPr id="11" name="组合 10"/>
          <p:cNvGrpSpPr/>
          <p:nvPr/>
        </p:nvGrpSpPr>
        <p:grpSpPr>
          <a:xfrm>
            <a:off x="5446921" y="2752359"/>
            <a:ext cx="550746" cy="473832"/>
            <a:chOff x="3787022" y="1797643"/>
            <a:chExt cx="550817" cy="473832"/>
          </a:xfrm>
          <a:solidFill>
            <a:schemeClr val="bg1"/>
          </a:solidFill>
        </p:grpSpPr>
        <p:sp>
          <p:nvSpPr>
            <p:cNvPr id="12" name="Oval 217"/>
            <p:cNvSpPr>
              <a:spLocks noChangeArrowheads="1"/>
            </p:cNvSpPr>
            <p:nvPr/>
          </p:nvSpPr>
          <p:spPr bwMode="auto">
            <a:xfrm>
              <a:off x="4007132" y="1931010"/>
              <a:ext cx="108428" cy="13553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3" name="Freeform 218"/>
            <p:cNvSpPr/>
            <p:nvPr/>
          </p:nvSpPr>
          <p:spPr bwMode="auto">
            <a:xfrm>
              <a:off x="4079779" y="2081725"/>
              <a:ext cx="96502" cy="133367"/>
            </a:xfrm>
            <a:custGeom>
              <a:avLst/>
              <a:gdLst>
                <a:gd name="T0" fmla="*/ 36 w 38"/>
                <a:gd name="T1" fmla="*/ 12 h 52"/>
                <a:gd name="T2" fmla="*/ 24 w 38"/>
                <a:gd name="T3" fmla="*/ 1 h 52"/>
                <a:gd name="T4" fmla="*/ 12 w 38"/>
                <a:gd name="T5" fmla="*/ 1 h 52"/>
                <a:gd name="T6" fmla="*/ 20 w 38"/>
                <a:gd name="T7" fmla="*/ 7 h 52"/>
                <a:gd name="T8" fmla="*/ 9 w 38"/>
                <a:gd name="T9" fmla="*/ 13 h 52"/>
                <a:gd name="T10" fmla="*/ 14 w 38"/>
                <a:gd name="T11" fmla="*/ 21 h 52"/>
                <a:gd name="T12" fmla="*/ 0 w 38"/>
                <a:gd name="T13" fmla="*/ 52 h 52"/>
                <a:gd name="T14" fmla="*/ 0 w 38"/>
                <a:gd name="T15" fmla="*/ 52 h 52"/>
                <a:gd name="T16" fmla="*/ 38 w 38"/>
                <a:gd name="T17" fmla="*/ 37 h 52"/>
                <a:gd name="T18" fmla="*/ 36 w 38"/>
                <a:gd name="T19"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52">
                  <a:moveTo>
                    <a:pt x="36" y="12"/>
                  </a:moveTo>
                  <a:cubicBezTo>
                    <a:pt x="36" y="5"/>
                    <a:pt x="30" y="0"/>
                    <a:pt x="24" y="1"/>
                  </a:cubicBezTo>
                  <a:cubicBezTo>
                    <a:pt x="24" y="1"/>
                    <a:pt x="19" y="1"/>
                    <a:pt x="12" y="1"/>
                  </a:cubicBezTo>
                  <a:cubicBezTo>
                    <a:pt x="20" y="7"/>
                    <a:pt x="20" y="7"/>
                    <a:pt x="20" y="7"/>
                  </a:cubicBezTo>
                  <a:cubicBezTo>
                    <a:pt x="9" y="13"/>
                    <a:pt x="9" y="13"/>
                    <a:pt x="9" y="13"/>
                  </a:cubicBezTo>
                  <a:cubicBezTo>
                    <a:pt x="14" y="21"/>
                    <a:pt x="14" y="21"/>
                    <a:pt x="14" y="21"/>
                  </a:cubicBezTo>
                  <a:cubicBezTo>
                    <a:pt x="0" y="52"/>
                    <a:pt x="0" y="52"/>
                    <a:pt x="0" y="52"/>
                  </a:cubicBezTo>
                  <a:cubicBezTo>
                    <a:pt x="0" y="52"/>
                    <a:pt x="0" y="52"/>
                    <a:pt x="0" y="52"/>
                  </a:cubicBezTo>
                  <a:cubicBezTo>
                    <a:pt x="15" y="51"/>
                    <a:pt x="28" y="45"/>
                    <a:pt x="38" y="37"/>
                  </a:cubicBezTo>
                  <a:lnTo>
                    <a:pt x="3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4" name="Freeform 219"/>
            <p:cNvSpPr/>
            <p:nvPr/>
          </p:nvSpPr>
          <p:spPr bwMode="auto">
            <a:xfrm>
              <a:off x="3948581" y="2081725"/>
              <a:ext cx="95417" cy="133367"/>
            </a:xfrm>
            <a:custGeom>
              <a:avLst/>
              <a:gdLst>
                <a:gd name="T0" fmla="*/ 23 w 37"/>
                <a:gd name="T1" fmla="*/ 21 h 52"/>
                <a:gd name="T2" fmla="*/ 28 w 37"/>
                <a:gd name="T3" fmla="*/ 13 h 52"/>
                <a:gd name="T4" fmla="*/ 17 w 37"/>
                <a:gd name="T5" fmla="*/ 7 h 52"/>
                <a:gd name="T6" fmla="*/ 25 w 37"/>
                <a:gd name="T7" fmla="*/ 0 h 52"/>
                <a:gd name="T8" fmla="*/ 15 w 37"/>
                <a:gd name="T9" fmla="*/ 1 h 52"/>
                <a:gd name="T10" fmla="*/ 15 w 37"/>
                <a:gd name="T11" fmla="*/ 1 h 52"/>
                <a:gd name="T12" fmla="*/ 2 w 37"/>
                <a:gd name="T13" fmla="*/ 12 h 52"/>
                <a:gd name="T14" fmla="*/ 0 w 37"/>
                <a:gd name="T15" fmla="*/ 37 h 52"/>
                <a:gd name="T16" fmla="*/ 37 w 37"/>
                <a:gd name="T17" fmla="*/ 52 h 52"/>
                <a:gd name="T18" fmla="*/ 37 w 37"/>
                <a:gd name="T19" fmla="*/ 52 h 52"/>
                <a:gd name="T20" fmla="*/ 23 w 37"/>
                <a:gd name="T21"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52">
                  <a:moveTo>
                    <a:pt x="23" y="21"/>
                  </a:moveTo>
                  <a:cubicBezTo>
                    <a:pt x="28" y="13"/>
                    <a:pt x="28" y="13"/>
                    <a:pt x="28" y="13"/>
                  </a:cubicBezTo>
                  <a:cubicBezTo>
                    <a:pt x="17" y="7"/>
                    <a:pt x="17" y="7"/>
                    <a:pt x="17" y="7"/>
                  </a:cubicBezTo>
                  <a:cubicBezTo>
                    <a:pt x="25" y="0"/>
                    <a:pt x="25" y="0"/>
                    <a:pt x="25" y="0"/>
                  </a:cubicBezTo>
                  <a:cubicBezTo>
                    <a:pt x="19" y="0"/>
                    <a:pt x="15" y="0"/>
                    <a:pt x="15" y="1"/>
                  </a:cubicBezTo>
                  <a:cubicBezTo>
                    <a:pt x="15" y="1"/>
                    <a:pt x="15" y="1"/>
                    <a:pt x="15" y="1"/>
                  </a:cubicBezTo>
                  <a:cubicBezTo>
                    <a:pt x="8" y="0"/>
                    <a:pt x="3" y="5"/>
                    <a:pt x="2" y="12"/>
                  </a:cubicBezTo>
                  <a:cubicBezTo>
                    <a:pt x="0" y="37"/>
                    <a:pt x="0" y="37"/>
                    <a:pt x="0" y="37"/>
                  </a:cubicBezTo>
                  <a:cubicBezTo>
                    <a:pt x="10" y="46"/>
                    <a:pt x="23" y="51"/>
                    <a:pt x="37" y="52"/>
                  </a:cubicBezTo>
                  <a:cubicBezTo>
                    <a:pt x="37" y="52"/>
                    <a:pt x="37" y="52"/>
                    <a:pt x="37" y="52"/>
                  </a:cubicBezTo>
                  <a:lnTo>
                    <a:pt x="23"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5" name="Freeform 220"/>
            <p:cNvSpPr/>
            <p:nvPr/>
          </p:nvSpPr>
          <p:spPr bwMode="auto">
            <a:xfrm>
              <a:off x="4043998" y="2081725"/>
              <a:ext cx="35782" cy="28191"/>
            </a:xfrm>
            <a:custGeom>
              <a:avLst/>
              <a:gdLst>
                <a:gd name="T0" fmla="*/ 28 w 33"/>
                <a:gd name="T1" fmla="*/ 26 h 26"/>
                <a:gd name="T2" fmla="*/ 28 w 33"/>
                <a:gd name="T3" fmla="*/ 26 h 26"/>
                <a:gd name="T4" fmla="*/ 33 w 33"/>
                <a:gd name="T5" fmla="*/ 24 h 26"/>
                <a:gd name="T6" fmla="*/ 28 w 33"/>
                <a:gd name="T7" fmla="*/ 0 h 26"/>
                <a:gd name="T8" fmla="*/ 7 w 33"/>
                <a:gd name="T9" fmla="*/ 0 h 26"/>
                <a:gd name="T10" fmla="*/ 0 w 33"/>
                <a:gd name="T11" fmla="*/ 24 h 26"/>
                <a:gd name="T12" fmla="*/ 4 w 33"/>
                <a:gd name="T13" fmla="*/ 26 h 26"/>
                <a:gd name="T14" fmla="*/ 4 w 33"/>
                <a:gd name="T15" fmla="*/ 26 h 26"/>
                <a:gd name="T16" fmla="*/ 28 w 33"/>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6">
                  <a:moveTo>
                    <a:pt x="28" y="26"/>
                  </a:moveTo>
                  <a:lnTo>
                    <a:pt x="28" y="26"/>
                  </a:lnTo>
                  <a:lnTo>
                    <a:pt x="33" y="24"/>
                  </a:lnTo>
                  <a:lnTo>
                    <a:pt x="28" y="0"/>
                  </a:lnTo>
                  <a:lnTo>
                    <a:pt x="7" y="0"/>
                  </a:lnTo>
                  <a:lnTo>
                    <a:pt x="0" y="24"/>
                  </a:lnTo>
                  <a:lnTo>
                    <a:pt x="4" y="26"/>
                  </a:lnTo>
                  <a:lnTo>
                    <a:pt x="4" y="26"/>
                  </a:lnTo>
                  <a:lnTo>
                    <a:pt x="28"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6" name="Freeform 221"/>
            <p:cNvSpPr/>
            <p:nvPr/>
          </p:nvSpPr>
          <p:spPr bwMode="auto">
            <a:xfrm>
              <a:off x="4043998" y="2109916"/>
              <a:ext cx="35782" cy="108428"/>
            </a:xfrm>
            <a:custGeom>
              <a:avLst/>
              <a:gdLst>
                <a:gd name="T0" fmla="*/ 12 w 14"/>
                <a:gd name="T1" fmla="*/ 0 h 42"/>
                <a:gd name="T2" fmla="*/ 12 w 14"/>
                <a:gd name="T3" fmla="*/ 0 h 42"/>
                <a:gd name="T4" fmla="*/ 2 w 14"/>
                <a:gd name="T5" fmla="*/ 0 h 42"/>
                <a:gd name="T6" fmla="*/ 2 w 14"/>
                <a:gd name="T7" fmla="*/ 0 h 42"/>
                <a:gd name="T8" fmla="*/ 0 w 14"/>
                <a:gd name="T9" fmla="*/ 41 h 42"/>
                <a:gd name="T10" fmla="*/ 0 w 14"/>
                <a:gd name="T11" fmla="*/ 41 h 42"/>
                <a:gd name="T12" fmla="*/ 7 w 14"/>
                <a:gd name="T13" fmla="*/ 42 h 42"/>
                <a:gd name="T14" fmla="*/ 14 w 14"/>
                <a:gd name="T15" fmla="*/ 41 h 42"/>
                <a:gd name="T16" fmla="*/ 14 w 14"/>
                <a:gd name="T17" fmla="*/ 41 h 42"/>
                <a:gd name="T18" fmla="*/ 12 w 14"/>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2">
                  <a:moveTo>
                    <a:pt x="12" y="0"/>
                  </a:moveTo>
                  <a:cubicBezTo>
                    <a:pt x="12" y="0"/>
                    <a:pt x="12" y="0"/>
                    <a:pt x="12" y="0"/>
                  </a:cubicBezTo>
                  <a:cubicBezTo>
                    <a:pt x="2" y="0"/>
                    <a:pt x="2" y="0"/>
                    <a:pt x="2" y="0"/>
                  </a:cubicBezTo>
                  <a:cubicBezTo>
                    <a:pt x="2" y="0"/>
                    <a:pt x="2" y="0"/>
                    <a:pt x="2" y="0"/>
                  </a:cubicBezTo>
                  <a:cubicBezTo>
                    <a:pt x="0" y="41"/>
                    <a:pt x="0" y="41"/>
                    <a:pt x="0" y="41"/>
                  </a:cubicBezTo>
                  <a:cubicBezTo>
                    <a:pt x="0" y="41"/>
                    <a:pt x="0" y="41"/>
                    <a:pt x="0" y="41"/>
                  </a:cubicBezTo>
                  <a:cubicBezTo>
                    <a:pt x="3" y="42"/>
                    <a:pt x="5" y="42"/>
                    <a:pt x="7" y="42"/>
                  </a:cubicBezTo>
                  <a:cubicBezTo>
                    <a:pt x="10" y="42"/>
                    <a:pt x="12" y="42"/>
                    <a:pt x="14" y="41"/>
                  </a:cubicBezTo>
                  <a:cubicBezTo>
                    <a:pt x="14" y="41"/>
                    <a:pt x="14" y="41"/>
                    <a:pt x="14" y="41"/>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7" name="Freeform 222"/>
            <p:cNvSpPr/>
            <p:nvPr/>
          </p:nvSpPr>
          <p:spPr bwMode="auto">
            <a:xfrm>
              <a:off x="3826056" y="2032933"/>
              <a:ext cx="460821" cy="238542"/>
            </a:xfrm>
            <a:custGeom>
              <a:avLst/>
              <a:gdLst>
                <a:gd name="T0" fmla="*/ 92 w 180"/>
                <a:gd name="T1" fmla="*/ 93 h 93"/>
                <a:gd name="T2" fmla="*/ 0 w 180"/>
                <a:gd name="T3" fmla="*/ 0 h 93"/>
                <a:gd name="T4" fmla="*/ 23 w 180"/>
                <a:gd name="T5" fmla="*/ 0 h 93"/>
                <a:gd name="T6" fmla="*/ 92 w 180"/>
                <a:gd name="T7" fmla="*/ 70 h 93"/>
                <a:gd name="T8" fmla="*/ 158 w 180"/>
                <a:gd name="T9" fmla="*/ 22 h 93"/>
                <a:gd name="T10" fmla="*/ 180 w 180"/>
                <a:gd name="T11" fmla="*/ 30 h 93"/>
                <a:gd name="T12" fmla="*/ 92 w 180"/>
                <a:gd name="T13" fmla="*/ 93 h 93"/>
              </a:gdLst>
              <a:ahLst/>
              <a:cxnLst>
                <a:cxn ang="0">
                  <a:pos x="T0" y="T1"/>
                </a:cxn>
                <a:cxn ang="0">
                  <a:pos x="T2" y="T3"/>
                </a:cxn>
                <a:cxn ang="0">
                  <a:pos x="T4" y="T5"/>
                </a:cxn>
                <a:cxn ang="0">
                  <a:pos x="T6" y="T7"/>
                </a:cxn>
                <a:cxn ang="0">
                  <a:pos x="T8" y="T9"/>
                </a:cxn>
                <a:cxn ang="0">
                  <a:pos x="T10" y="T11"/>
                </a:cxn>
                <a:cxn ang="0">
                  <a:pos x="T12" y="T13"/>
                </a:cxn>
              </a:cxnLst>
              <a:rect l="0" t="0" r="r" b="b"/>
              <a:pathLst>
                <a:path w="180" h="93">
                  <a:moveTo>
                    <a:pt x="92" y="93"/>
                  </a:moveTo>
                  <a:cubicBezTo>
                    <a:pt x="41" y="93"/>
                    <a:pt x="0" y="51"/>
                    <a:pt x="0" y="0"/>
                  </a:cubicBezTo>
                  <a:cubicBezTo>
                    <a:pt x="23" y="0"/>
                    <a:pt x="23" y="0"/>
                    <a:pt x="23" y="0"/>
                  </a:cubicBezTo>
                  <a:cubicBezTo>
                    <a:pt x="23" y="39"/>
                    <a:pt x="54" y="70"/>
                    <a:pt x="92" y="70"/>
                  </a:cubicBezTo>
                  <a:cubicBezTo>
                    <a:pt x="122" y="70"/>
                    <a:pt x="149" y="51"/>
                    <a:pt x="158" y="22"/>
                  </a:cubicBezTo>
                  <a:cubicBezTo>
                    <a:pt x="180" y="30"/>
                    <a:pt x="180" y="30"/>
                    <a:pt x="180" y="30"/>
                  </a:cubicBezTo>
                  <a:cubicBezTo>
                    <a:pt x="168" y="67"/>
                    <a:pt x="132" y="93"/>
                    <a:pt x="92"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8" name="Freeform 223"/>
            <p:cNvSpPr/>
            <p:nvPr/>
          </p:nvSpPr>
          <p:spPr bwMode="auto">
            <a:xfrm>
              <a:off x="3787022" y="1979802"/>
              <a:ext cx="133367" cy="66142"/>
            </a:xfrm>
            <a:custGeom>
              <a:avLst/>
              <a:gdLst>
                <a:gd name="T0" fmla="*/ 123 w 123"/>
                <a:gd name="T1" fmla="*/ 61 h 61"/>
                <a:gd name="T2" fmla="*/ 62 w 123"/>
                <a:gd name="T3" fmla="*/ 0 h 61"/>
                <a:gd name="T4" fmla="*/ 0 w 123"/>
                <a:gd name="T5" fmla="*/ 61 h 61"/>
                <a:gd name="T6" fmla="*/ 123 w 123"/>
                <a:gd name="T7" fmla="*/ 61 h 61"/>
              </a:gdLst>
              <a:ahLst/>
              <a:cxnLst>
                <a:cxn ang="0">
                  <a:pos x="T0" y="T1"/>
                </a:cxn>
                <a:cxn ang="0">
                  <a:pos x="T2" y="T3"/>
                </a:cxn>
                <a:cxn ang="0">
                  <a:pos x="T4" y="T5"/>
                </a:cxn>
                <a:cxn ang="0">
                  <a:pos x="T6" y="T7"/>
                </a:cxn>
              </a:cxnLst>
              <a:rect l="0" t="0" r="r" b="b"/>
              <a:pathLst>
                <a:path w="123" h="61">
                  <a:moveTo>
                    <a:pt x="123" y="61"/>
                  </a:moveTo>
                  <a:lnTo>
                    <a:pt x="62" y="0"/>
                  </a:lnTo>
                  <a:lnTo>
                    <a:pt x="0" y="61"/>
                  </a:lnTo>
                  <a:lnTo>
                    <a:pt x="123"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9" name="Freeform 224"/>
            <p:cNvSpPr/>
            <p:nvPr/>
          </p:nvSpPr>
          <p:spPr bwMode="auto">
            <a:xfrm>
              <a:off x="3837984" y="1797643"/>
              <a:ext cx="461905" cy="235290"/>
            </a:xfrm>
            <a:custGeom>
              <a:avLst/>
              <a:gdLst>
                <a:gd name="T0" fmla="*/ 180 w 180"/>
                <a:gd name="T1" fmla="*/ 92 h 92"/>
                <a:gd name="T2" fmla="*/ 157 w 180"/>
                <a:gd name="T3" fmla="*/ 92 h 92"/>
                <a:gd name="T4" fmla="*/ 88 w 180"/>
                <a:gd name="T5" fmla="*/ 23 h 92"/>
                <a:gd name="T6" fmla="*/ 21 w 180"/>
                <a:gd name="T7" fmla="*/ 70 h 92"/>
                <a:gd name="T8" fmla="*/ 0 w 180"/>
                <a:gd name="T9" fmla="*/ 63 h 92"/>
                <a:gd name="T10" fmla="*/ 88 w 180"/>
                <a:gd name="T11" fmla="*/ 0 h 92"/>
                <a:gd name="T12" fmla="*/ 180 w 180"/>
                <a:gd name="T13" fmla="*/ 92 h 92"/>
              </a:gdLst>
              <a:ahLst/>
              <a:cxnLst>
                <a:cxn ang="0">
                  <a:pos x="T0" y="T1"/>
                </a:cxn>
                <a:cxn ang="0">
                  <a:pos x="T2" y="T3"/>
                </a:cxn>
                <a:cxn ang="0">
                  <a:pos x="T4" y="T5"/>
                </a:cxn>
                <a:cxn ang="0">
                  <a:pos x="T6" y="T7"/>
                </a:cxn>
                <a:cxn ang="0">
                  <a:pos x="T8" y="T9"/>
                </a:cxn>
                <a:cxn ang="0">
                  <a:pos x="T10" y="T11"/>
                </a:cxn>
                <a:cxn ang="0">
                  <a:pos x="T12" y="T13"/>
                </a:cxn>
              </a:cxnLst>
              <a:rect l="0" t="0" r="r" b="b"/>
              <a:pathLst>
                <a:path w="180" h="92">
                  <a:moveTo>
                    <a:pt x="180" y="92"/>
                  </a:moveTo>
                  <a:cubicBezTo>
                    <a:pt x="157" y="92"/>
                    <a:pt x="157" y="92"/>
                    <a:pt x="157" y="92"/>
                  </a:cubicBezTo>
                  <a:cubicBezTo>
                    <a:pt x="157" y="54"/>
                    <a:pt x="126" y="23"/>
                    <a:pt x="88" y="23"/>
                  </a:cubicBezTo>
                  <a:cubicBezTo>
                    <a:pt x="57" y="23"/>
                    <a:pt x="31" y="42"/>
                    <a:pt x="21" y="70"/>
                  </a:cubicBezTo>
                  <a:cubicBezTo>
                    <a:pt x="0" y="63"/>
                    <a:pt x="0" y="63"/>
                    <a:pt x="0" y="63"/>
                  </a:cubicBezTo>
                  <a:cubicBezTo>
                    <a:pt x="12" y="25"/>
                    <a:pt x="48" y="0"/>
                    <a:pt x="88" y="0"/>
                  </a:cubicBezTo>
                  <a:cubicBezTo>
                    <a:pt x="139" y="0"/>
                    <a:pt x="180" y="41"/>
                    <a:pt x="180"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0" name="Freeform 225"/>
            <p:cNvSpPr/>
            <p:nvPr/>
          </p:nvSpPr>
          <p:spPr bwMode="auto">
            <a:xfrm>
              <a:off x="4202303" y="2021005"/>
              <a:ext cx="135536" cy="68310"/>
            </a:xfrm>
            <a:custGeom>
              <a:avLst/>
              <a:gdLst>
                <a:gd name="T0" fmla="*/ 0 w 125"/>
                <a:gd name="T1" fmla="*/ 0 h 63"/>
                <a:gd name="T2" fmla="*/ 64 w 125"/>
                <a:gd name="T3" fmla="*/ 63 h 63"/>
                <a:gd name="T4" fmla="*/ 125 w 125"/>
                <a:gd name="T5" fmla="*/ 0 h 63"/>
                <a:gd name="T6" fmla="*/ 0 w 125"/>
                <a:gd name="T7" fmla="*/ 0 h 63"/>
              </a:gdLst>
              <a:ahLst/>
              <a:cxnLst>
                <a:cxn ang="0">
                  <a:pos x="T0" y="T1"/>
                </a:cxn>
                <a:cxn ang="0">
                  <a:pos x="T2" y="T3"/>
                </a:cxn>
                <a:cxn ang="0">
                  <a:pos x="T4" y="T5"/>
                </a:cxn>
                <a:cxn ang="0">
                  <a:pos x="T6" y="T7"/>
                </a:cxn>
              </a:cxnLst>
              <a:rect l="0" t="0" r="r" b="b"/>
              <a:pathLst>
                <a:path w="125" h="62">
                  <a:moveTo>
                    <a:pt x="0" y="0"/>
                  </a:moveTo>
                  <a:lnTo>
                    <a:pt x="64" y="63"/>
                  </a:lnTo>
                  <a:lnTo>
                    <a:pt x="12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21" name="组合 20"/>
          <p:cNvGrpSpPr/>
          <p:nvPr/>
        </p:nvGrpSpPr>
        <p:grpSpPr>
          <a:xfrm>
            <a:off x="6985620" y="3660492"/>
            <a:ext cx="535568" cy="348055"/>
            <a:chOff x="7058307" y="1859447"/>
            <a:chExt cx="535637" cy="348055"/>
          </a:xfrm>
          <a:solidFill>
            <a:schemeClr val="bg1"/>
          </a:solidFill>
        </p:grpSpPr>
        <p:sp>
          <p:nvSpPr>
            <p:cNvPr id="22" name="Rectangle 240"/>
            <p:cNvSpPr>
              <a:spLocks noChangeArrowheads="1"/>
            </p:cNvSpPr>
            <p:nvPr/>
          </p:nvSpPr>
          <p:spPr bwMode="auto">
            <a:xfrm>
              <a:off x="7112521" y="1997151"/>
              <a:ext cx="127945" cy="108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3" name="Rectangle 241"/>
            <p:cNvSpPr>
              <a:spLocks noChangeArrowheads="1"/>
            </p:cNvSpPr>
            <p:nvPr/>
          </p:nvSpPr>
          <p:spPr bwMode="auto">
            <a:xfrm>
              <a:off x="7112521" y="2038354"/>
              <a:ext cx="202761"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4" name="Rectangle 242"/>
            <p:cNvSpPr>
              <a:spLocks noChangeArrowheads="1"/>
            </p:cNvSpPr>
            <p:nvPr/>
          </p:nvSpPr>
          <p:spPr bwMode="auto">
            <a:xfrm>
              <a:off x="7112521" y="2079556"/>
              <a:ext cx="202761"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5" name="Rectangle 243"/>
            <p:cNvSpPr>
              <a:spLocks noChangeArrowheads="1"/>
            </p:cNvSpPr>
            <p:nvPr/>
          </p:nvSpPr>
          <p:spPr bwMode="auto">
            <a:xfrm>
              <a:off x="7112521" y="2120759"/>
              <a:ext cx="202761"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6" name="Freeform 244"/>
            <p:cNvSpPr/>
            <p:nvPr/>
          </p:nvSpPr>
          <p:spPr bwMode="auto">
            <a:xfrm>
              <a:off x="7428047" y="2038354"/>
              <a:ext cx="24939" cy="71563"/>
            </a:xfrm>
            <a:custGeom>
              <a:avLst/>
              <a:gdLst>
                <a:gd name="T0" fmla="*/ 4 w 10"/>
                <a:gd name="T1" fmla="*/ 28 h 28"/>
                <a:gd name="T2" fmla="*/ 10 w 10"/>
                <a:gd name="T3" fmla="*/ 25 h 28"/>
                <a:gd name="T4" fmla="*/ 10 w 10"/>
                <a:gd name="T5" fmla="*/ 3 h 28"/>
                <a:gd name="T6" fmla="*/ 1 w 10"/>
                <a:gd name="T7" fmla="*/ 0 h 28"/>
                <a:gd name="T8" fmla="*/ 0 w 10"/>
                <a:gd name="T9" fmla="*/ 0 h 28"/>
                <a:gd name="T10" fmla="*/ 0 w 10"/>
                <a:gd name="T11" fmla="*/ 28 h 28"/>
                <a:gd name="T12" fmla="*/ 1 w 10"/>
                <a:gd name="T13" fmla="*/ 28 h 28"/>
                <a:gd name="T14" fmla="*/ 4 w 10"/>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8">
                  <a:moveTo>
                    <a:pt x="4" y="28"/>
                  </a:moveTo>
                  <a:cubicBezTo>
                    <a:pt x="6" y="27"/>
                    <a:pt x="8" y="26"/>
                    <a:pt x="10" y="25"/>
                  </a:cubicBezTo>
                  <a:cubicBezTo>
                    <a:pt x="10" y="3"/>
                    <a:pt x="10" y="3"/>
                    <a:pt x="10" y="3"/>
                  </a:cubicBezTo>
                  <a:cubicBezTo>
                    <a:pt x="7" y="1"/>
                    <a:pt x="4" y="0"/>
                    <a:pt x="1" y="0"/>
                  </a:cubicBezTo>
                  <a:cubicBezTo>
                    <a:pt x="0" y="0"/>
                    <a:pt x="0" y="0"/>
                    <a:pt x="0" y="0"/>
                  </a:cubicBezTo>
                  <a:cubicBezTo>
                    <a:pt x="0" y="28"/>
                    <a:pt x="0" y="28"/>
                    <a:pt x="0" y="28"/>
                  </a:cubicBezTo>
                  <a:cubicBezTo>
                    <a:pt x="0" y="28"/>
                    <a:pt x="0" y="28"/>
                    <a:pt x="1" y="28"/>
                  </a:cubicBezTo>
                  <a:cubicBezTo>
                    <a:pt x="2" y="28"/>
                    <a:pt x="3" y="28"/>
                    <a:pt x="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7" name="Freeform 245"/>
            <p:cNvSpPr>
              <a:spLocks noEditPoints="1"/>
            </p:cNvSpPr>
            <p:nvPr/>
          </p:nvSpPr>
          <p:spPr bwMode="auto">
            <a:xfrm>
              <a:off x="7058307" y="1859447"/>
              <a:ext cx="394679" cy="348055"/>
            </a:xfrm>
            <a:custGeom>
              <a:avLst/>
              <a:gdLst>
                <a:gd name="T0" fmla="*/ 145 w 154"/>
                <a:gd name="T1" fmla="*/ 125 h 136"/>
                <a:gd name="T2" fmla="*/ 144 w 154"/>
                <a:gd name="T3" fmla="*/ 125 h 136"/>
                <a:gd name="T4" fmla="*/ 144 w 154"/>
                <a:gd name="T5" fmla="*/ 127 h 136"/>
                <a:gd name="T6" fmla="*/ 10 w 154"/>
                <a:gd name="T7" fmla="*/ 127 h 136"/>
                <a:gd name="T8" fmla="*/ 10 w 154"/>
                <a:gd name="T9" fmla="*/ 34 h 136"/>
                <a:gd name="T10" fmla="*/ 144 w 154"/>
                <a:gd name="T11" fmla="*/ 34 h 136"/>
                <a:gd name="T12" fmla="*/ 144 w 154"/>
                <a:gd name="T13" fmla="*/ 43 h 136"/>
                <a:gd name="T14" fmla="*/ 145 w 154"/>
                <a:gd name="T15" fmla="*/ 43 h 136"/>
                <a:gd name="T16" fmla="*/ 154 w 154"/>
                <a:gd name="T17" fmla="*/ 44 h 136"/>
                <a:gd name="T18" fmla="*/ 154 w 154"/>
                <a:gd name="T19" fmla="*/ 5 h 136"/>
                <a:gd name="T20" fmla="*/ 149 w 154"/>
                <a:gd name="T21" fmla="*/ 0 h 136"/>
                <a:gd name="T22" fmla="*/ 5 w 154"/>
                <a:gd name="T23" fmla="*/ 0 h 136"/>
                <a:gd name="T24" fmla="*/ 0 w 154"/>
                <a:gd name="T25" fmla="*/ 5 h 136"/>
                <a:gd name="T26" fmla="*/ 0 w 154"/>
                <a:gd name="T27" fmla="*/ 132 h 136"/>
                <a:gd name="T28" fmla="*/ 5 w 154"/>
                <a:gd name="T29" fmla="*/ 136 h 136"/>
                <a:gd name="T30" fmla="*/ 149 w 154"/>
                <a:gd name="T31" fmla="*/ 136 h 136"/>
                <a:gd name="T32" fmla="*/ 154 w 154"/>
                <a:gd name="T33" fmla="*/ 132 h 136"/>
                <a:gd name="T34" fmla="*/ 154 w 154"/>
                <a:gd name="T35" fmla="*/ 124 h 136"/>
                <a:gd name="T36" fmla="*/ 145 w 154"/>
                <a:gd name="T37" fmla="*/ 125 h 136"/>
                <a:gd name="T38" fmla="*/ 137 w 154"/>
                <a:gd name="T39" fmla="*/ 10 h 136"/>
                <a:gd name="T40" fmla="*/ 144 w 154"/>
                <a:gd name="T41" fmla="*/ 17 h 136"/>
                <a:gd name="T42" fmla="*/ 137 w 154"/>
                <a:gd name="T43" fmla="*/ 23 h 136"/>
                <a:gd name="T44" fmla="*/ 131 w 154"/>
                <a:gd name="T45" fmla="*/ 17 h 136"/>
                <a:gd name="T46" fmla="*/ 137 w 154"/>
                <a:gd name="T47" fmla="*/ 10 h 136"/>
                <a:gd name="T48" fmla="*/ 118 w 154"/>
                <a:gd name="T49" fmla="*/ 10 h 136"/>
                <a:gd name="T50" fmla="*/ 125 w 154"/>
                <a:gd name="T51" fmla="*/ 17 h 136"/>
                <a:gd name="T52" fmla="*/ 118 w 154"/>
                <a:gd name="T53" fmla="*/ 23 h 136"/>
                <a:gd name="T54" fmla="*/ 112 w 154"/>
                <a:gd name="T55" fmla="*/ 17 h 136"/>
                <a:gd name="T56" fmla="*/ 118 w 154"/>
                <a:gd name="T57" fmla="*/ 10 h 136"/>
                <a:gd name="T58" fmla="*/ 99 w 154"/>
                <a:gd name="T59" fmla="*/ 10 h 136"/>
                <a:gd name="T60" fmla="*/ 106 w 154"/>
                <a:gd name="T61" fmla="*/ 17 h 136"/>
                <a:gd name="T62" fmla="*/ 99 w 154"/>
                <a:gd name="T63" fmla="*/ 23 h 136"/>
                <a:gd name="T64" fmla="*/ 93 w 154"/>
                <a:gd name="T65" fmla="*/ 17 h 136"/>
                <a:gd name="T66" fmla="*/ 99 w 154"/>
                <a:gd name="T67" fmla="*/ 1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136">
                  <a:moveTo>
                    <a:pt x="145" y="125"/>
                  </a:moveTo>
                  <a:cubicBezTo>
                    <a:pt x="144" y="125"/>
                    <a:pt x="144" y="125"/>
                    <a:pt x="144" y="125"/>
                  </a:cubicBezTo>
                  <a:cubicBezTo>
                    <a:pt x="144" y="127"/>
                    <a:pt x="144" y="127"/>
                    <a:pt x="144" y="127"/>
                  </a:cubicBezTo>
                  <a:cubicBezTo>
                    <a:pt x="10" y="127"/>
                    <a:pt x="10" y="127"/>
                    <a:pt x="10" y="127"/>
                  </a:cubicBezTo>
                  <a:cubicBezTo>
                    <a:pt x="10" y="34"/>
                    <a:pt x="10" y="34"/>
                    <a:pt x="10" y="34"/>
                  </a:cubicBezTo>
                  <a:cubicBezTo>
                    <a:pt x="144" y="34"/>
                    <a:pt x="144" y="34"/>
                    <a:pt x="144" y="34"/>
                  </a:cubicBezTo>
                  <a:cubicBezTo>
                    <a:pt x="144" y="43"/>
                    <a:pt x="144" y="43"/>
                    <a:pt x="144" y="43"/>
                  </a:cubicBezTo>
                  <a:cubicBezTo>
                    <a:pt x="144" y="43"/>
                    <a:pt x="144" y="43"/>
                    <a:pt x="145" y="43"/>
                  </a:cubicBezTo>
                  <a:cubicBezTo>
                    <a:pt x="148" y="43"/>
                    <a:pt x="151" y="43"/>
                    <a:pt x="154" y="44"/>
                  </a:cubicBezTo>
                  <a:cubicBezTo>
                    <a:pt x="154" y="5"/>
                    <a:pt x="154" y="5"/>
                    <a:pt x="154" y="5"/>
                  </a:cubicBezTo>
                  <a:cubicBezTo>
                    <a:pt x="154" y="2"/>
                    <a:pt x="152" y="0"/>
                    <a:pt x="149" y="0"/>
                  </a:cubicBezTo>
                  <a:cubicBezTo>
                    <a:pt x="5" y="0"/>
                    <a:pt x="5" y="0"/>
                    <a:pt x="5" y="0"/>
                  </a:cubicBezTo>
                  <a:cubicBezTo>
                    <a:pt x="2" y="0"/>
                    <a:pt x="0" y="2"/>
                    <a:pt x="0" y="5"/>
                  </a:cubicBezTo>
                  <a:cubicBezTo>
                    <a:pt x="0" y="132"/>
                    <a:pt x="0" y="132"/>
                    <a:pt x="0" y="132"/>
                  </a:cubicBezTo>
                  <a:cubicBezTo>
                    <a:pt x="0" y="134"/>
                    <a:pt x="2" y="136"/>
                    <a:pt x="5" y="136"/>
                  </a:cubicBezTo>
                  <a:cubicBezTo>
                    <a:pt x="149" y="136"/>
                    <a:pt x="149" y="136"/>
                    <a:pt x="149" y="136"/>
                  </a:cubicBezTo>
                  <a:cubicBezTo>
                    <a:pt x="152" y="136"/>
                    <a:pt x="154" y="134"/>
                    <a:pt x="154" y="132"/>
                  </a:cubicBezTo>
                  <a:cubicBezTo>
                    <a:pt x="154" y="124"/>
                    <a:pt x="154" y="124"/>
                    <a:pt x="154" y="124"/>
                  </a:cubicBezTo>
                  <a:cubicBezTo>
                    <a:pt x="151" y="124"/>
                    <a:pt x="148" y="125"/>
                    <a:pt x="145" y="125"/>
                  </a:cubicBezTo>
                  <a:close/>
                  <a:moveTo>
                    <a:pt x="137" y="10"/>
                  </a:moveTo>
                  <a:cubicBezTo>
                    <a:pt x="141" y="10"/>
                    <a:pt x="144" y="13"/>
                    <a:pt x="144" y="17"/>
                  </a:cubicBezTo>
                  <a:cubicBezTo>
                    <a:pt x="144" y="20"/>
                    <a:pt x="141" y="23"/>
                    <a:pt x="137" y="23"/>
                  </a:cubicBezTo>
                  <a:cubicBezTo>
                    <a:pt x="134" y="23"/>
                    <a:pt x="131" y="20"/>
                    <a:pt x="131" y="17"/>
                  </a:cubicBezTo>
                  <a:cubicBezTo>
                    <a:pt x="131" y="13"/>
                    <a:pt x="134" y="10"/>
                    <a:pt x="137" y="10"/>
                  </a:cubicBezTo>
                  <a:close/>
                  <a:moveTo>
                    <a:pt x="118" y="10"/>
                  </a:moveTo>
                  <a:cubicBezTo>
                    <a:pt x="122" y="10"/>
                    <a:pt x="125" y="13"/>
                    <a:pt x="125" y="17"/>
                  </a:cubicBezTo>
                  <a:cubicBezTo>
                    <a:pt x="125" y="20"/>
                    <a:pt x="122" y="23"/>
                    <a:pt x="118" y="23"/>
                  </a:cubicBezTo>
                  <a:cubicBezTo>
                    <a:pt x="115" y="23"/>
                    <a:pt x="112" y="20"/>
                    <a:pt x="112" y="17"/>
                  </a:cubicBezTo>
                  <a:cubicBezTo>
                    <a:pt x="112" y="13"/>
                    <a:pt x="115" y="10"/>
                    <a:pt x="118" y="10"/>
                  </a:cubicBezTo>
                  <a:close/>
                  <a:moveTo>
                    <a:pt x="99" y="10"/>
                  </a:moveTo>
                  <a:cubicBezTo>
                    <a:pt x="103" y="10"/>
                    <a:pt x="106" y="13"/>
                    <a:pt x="106" y="17"/>
                  </a:cubicBezTo>
                  <a:cubicBezTo>
                    <a:pt x="106" y="20"/>
                    <a:pt x="103" y="23"/>
                    <a:pt x="99" y="23"/>
                  </a:cubicBezTo>
                  <a:cubicBezTo>
                    <a:pt x="96" y="23"/>
                    <a:pt x="93" y="20"/>
                    <a:pt x="93" y="17"/>
                  </a:cubicBezTo>
                  <a:cubicBezTo>
                    <a:pt x="93" y="13"/>
                    <a:pt x="96" y="10"/>
                    <a:pt x="99"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8" name="Freeform 246"/>
            <p:cNvSpPr>
              <a:spLocks noEditPoints="1"/>
            </p:cNvSpPr>
            <p:nvPr/>
          </p:nvSpPr>
          <p:spPr bwMode="auto">
            <a:xfrm>
              <a:off x="7335884" y="1979802"/>
              <a:ext cx="258060" cy="210351"/>
            </a:xfrm>
            <a:custGeom>
              <a:avLst/>
              <a:gdLst>
                <a:gd name="T0" fmla="*/ 96 w 101"/>
                <a:gd name="T1" fmla="*/ 68 h 82"/>
                <a:gd name="T2" fmla="*/ 77 w 101"/>
                <a:gd name="T3" fmla="*/ 55 h 82"/>
                <a:gd name="T4" fmla="*/ 71 w 101"/>
                <a:gd name="T5" fmla="*/ 54 h 82"/>
                <a:gd name="T6" fmla="*/ 69 w 101"/>
                <a:gd name="T7" fmla="*/ 55 h 82"/>
                <a:gd name="T8" fmla="*/ 66 w 101"/>
                <a:gd name="T9" fmla="*/ 53 h 82"/>
                <a:gd name="T10" fmla="*/ 69 w 101"/>
                <a:gd name="T11" fmla="*/ 29 h 82"/>
                <a:gd name="T12" fmla="*/ 29 w 101"/>
                <a:gd name="T13" fmla="*/ 4 h 82"/>
                <a:gd name="T14" fmla="*/ 4 w 101"/>
                <a:gd name="T15" fmla="*/ 45 h 82"/>
                <a:gd name="T16" fmla="*/ 45 w 101"/>
                <a:gd name="T17" fmla="*/ 70 h 82"/>
                <a:gd name="T18" fmla="*/ 62 w 101"/>
                <a:gd name="T19" fmla="*/ 59 h 82"/>
                <a:gd name="T20" fmla="*/ 66 w 101"/>
                <a:gd name="T21" fmla="*/ 61 h 82"/>
                <a:gd name="T22" fmla="*/ 69 w 101"/>
                <a:gd name="T23" fmla="*/ 68 h 82"/>
                <a:gd name="T24" fmla="*/ 88 w 101"/>
                <a:gd name="T25" fmla="*/ 80 h 82"/>
                <a:gd name="T26" fmla="*/ 94 w 101"/>
                <a:gd name="T27" fmla="*/ 81 h 82"/>
                <a:gd name="T28" fmla="*/ 99 w 101"/>
                <a:gd name="T29" fmla="*/ 78 h 82"/>
                <a:gd name="T30" fmla="*/ 96 w 101"/>
                <a:gd name="T31" fmla="*/ 68 h 82"/>
                <a:gd name="T32" fmla="*/ 42 w 101"/>
                <a:gd name="T33" fmla="*/ 58 h 82"/>
                <a:gd name="T34" fmla="*/ 16 w 101"/>
                <a:gd name="T35" fmla="*/ 42 h 82"/>
                <a:gd name="T36" fmla="*/ 32 w 101"/>
                <a:gd name="T37" fmla="*/ 16 h 82"/>
                <a:gd name="T38" fmla="*/ 58 w 101"/>
                <a:gd name="T39" fmla="*/ 32 h 82"/>
                <a:gd name="T40" fmla="*/ 42 w 101"/>
                <a:gd name="T4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82">
                  <a:moveTo>
                    <a:pt x="96" y="68"/>
                  </a:moveTo>
                  <a:cubicBezTo>
                    <a:pt x="77" y="55"/>
                    <a:pt x="77" y="55"/>
                    <a:pt x="77" y="55"/>
                  </a:cubicBezTo>
                  <a:cubicBezTo>
                    <a:pt x="75" y="54"/>
                    <a:pt x="73" y="54"/>
                    <a:pt x="71" y="54"/>
                  </a:cubicBezTo>
                  <a:cubicBezTo>
                    <a:pt x="71" y="54"/>
                    <a:pt x="70" y="55"/>
                    <a:pt x="69" y="55"/>
                  </a:cubicBezTo>
                  <a:cubicBezTo>
                    <a:pt x="66" y="53"/>
                    <a:pt x="66" y="53"/>
                    <a:pt x="66" y="53"/>
                  </a:cubicBezTo>
                  <a:cubicBezTo>
                    <a:pt x="70" y="46"/>
                    <a:pt x="71" y="37"/>
                    <a:pt x="69" y="29"/>
                  </a:cubicBezTo>
                  <a:cubicBezTo>
                    <a:pt x="65" y="11"/>
                    <a:pt x="47" y="0"/>
                    <a:pt x="29" y="4"/>
                  </a:cubicBezTo>
                  <a:cubicBezTo>
                    <a:pt x="11" y="9"/>
                    <a:pt x="0" y="27"/>
                    <a:pt x="4" y="45"/>
                  </a:cubicBezTo>
                  <a:cubicBezTo>
                    <a:pt x="8" y="63"/>
                    <a:pt x="27" y="74"/>
                    <a:pt x="45" y="70"/>
                  </a:cubicBezTo>
                  <a:cubicBezTo>
                    <a:pt x="52" y="68"/>
                    <a:pt x="58" y="64"/>
                    <a:pt x="62" y="59"/>
                  </a:cubicBezTo>
                  <a:cubicBezTo>
                    <a:pt x="66" y="61"/>
                    <a:pt x="66" y="61"/>
                    <a:pt x="66" y="61"/>
                  </a:cubicBezTo>
                  <a:cubicBezTo>
                    <a:pt x="65" y="63"/>
                    <a:pt x="67" y="66"/>
                    <a:pt x="69" y="68"/>
                  </a:cubicBezTo>
                  <a:cubicBezTo>
                    <a:pt x="88" y="80"/>
                    <a:pt x="88" y="80"/>
                    <a:pt x="88" y="80"/>
                  </a:cubicBezTo>
                  <a:cubicBezTo>
                    <a:pt x="90" y="81"/>
                    <a:pt x="92" y="82"/>
                    <a:pt x="94" y="81"/>
                  </a:cubicBezTo>
                  <a:cubicBezTo>
                    <a:pt x="96" y="81"/>
                    <a:pt x="98" y="80"/>
                    <a:pt x="99" y="78"/>
                  </a:cubicBezTo>
                  <a:cubicBezTo>
                    <a:pt x="101" y="75"/>
                    <a:pt x="100" y="70"/>
                    <a:pt x="96" y="68"/>
                  </a:cubicBezTo>
                  <a:close/>
                  <a:moveTo>
                    <a:pt x="42" y="58"/>
                  </a:moveTo>
                  <a:cubicBezTo>
                    <a:pt x="30" y="61"/>
                    <a:pt x="19" y="54"/>
                    <a:pt x="16" y="42"/>
                  </a:cubicBezTo>
                  <a:cubicBezTo>
                    <a:pt x="13" y="30"/>
                    <a:pt x="20" y="19"/>
                    <a:pt x="32" y="16"/>
                  </a:cubicBezTo>
                  <a:cubicBezTo>
                    <a:pt x="43" y="13"/>
                    <a:pt x="55" y="20"/>
                    <a:pt x="58" y="32"/>
                  </a:cubicBezTo>
                  <a:cubicBezTo>
                    <a:pt x="60" y="43"/>
                    <a:pt x="53" y="55"/>
                    <a:pt x="42"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29" name="组合 28"/>
          <p:cNvGrpSpPr/>
          <p:nvPr/>
        </p:nvGrpSpPr>
        <p:grpSpPr>
          <a:xfrm>
            <a:off x="5485950" y="4487901"/>
            <a:ext cx="535568" cy="394680"/>
            <a:chOff x="5958843" y="1820413"/>
            <a:chExt cx="535637" cy="394680"/>
          </a:xfrm>
          <a:solidFill>
            <a:schemeClr val="bg1"/>
          </a:solidFill>
        </p:grpSpPr>
        <p:sp>
          <p:nvSpPr>
            <p:cNvPr id="30" name="Freeform 248"/>
            <p:cNvSpPr/>
            <p:nvPr/>
          </p:nvSpPr>
          <p:spPr bwMode="auto">
            <a:xfrm>
              <a:off x="5958843" y="1820413"/>
              <a:ext cx="376247" cy="358898"/>
            </a:xfrm>
            <a:custGeom>
              <a:avLst/>
              <a:gdLst>
                <a:gd name="T0" fmla="*/ 61 w 147"/>
                <a:gd name="T1" fmla="*/ 105 h 140"/>
                <a:gd name="T2" fmla="*/ 54 w 147"/>
                <a:gd name="T3" fmla="*/ 103 h 140"/>
                <a:gd name="T4" fmla="*/ 53 w 147"/>
                <a:gd name="T5" fmla="*/ 103 h 140"/>
                <a:gd name="T6" fmla="*/ 52 w 147"/>
                <a:gd name="T7" fmla="*/ 103 h 140"/>
                <a:gd name="T8" fmla="*/ 33 w 147"/>
                <a:gd name="T9" fmla="*/ 111 h 140"/>
                <a:gd name="T10" fmla="*/ 38 w 147"/>
                <a:gd name="T11" fmla="*/ 97 h 140"/>
                <a:gd name="T12" fmla="*/ 34 w 147"/>
                <a:gd name="T13" fmla="*/ 94 h 140"/>
                <a:gd name="T14" fmla="*/ 13 w 147"/>
                <a:gd name="T15" fmla="*/ 60 h 140"/>
                <a:gd name="T16" fmla="*/ 79 w 147"/>
                <a:gd name="T17" fmla="*/ 13 h 140"/>
                <a:gd name="T18" fmla="*/ 128 w 147"/>
                <a:gd name="T19" fmla="*/ 29 h 140"/>
                <a:gd name="T20" fmla="*/ 137 w 147"/>
                <a:gd name="T21" fmla="*/ 29 h 140"/>
                <a:gd name="T22" fmla="*/ 147 w 147"/>
                <a:gd name="T23" fmla="*/ 29 h 140"/>
                <a:gd name="T24" fmla="*/ 79 w 147"/>
                <a:gd name="T25" fmla="*/ 0 h 140"/>
                <a:gd name="T26" fmla="*/ 0 w 147"/>
                <a:gd name="T27" fmla="*/ 60 h 140"/>
                <a:gd name="T28" fmla="*/ 22 w 147"/>
                <a:gd name="T29" fmla="*/ 102 h 140"/>
                <a:gd name="T30" fmla="*/ 9 w 147"/>
                <a:gd name="T31" fmla="*/ 140 h 140"/>
                <a:gd name="T32" fmla="*/ 24 w 147"/>
                <a:gd name="T33" fmla="*/ 131 h 140"/>
                <a:gd name="T34" fmla="*/ 51 w 147"/>
                <a:gd name="T35" fmla="*/ 117 h 140"/>
                <a:gd name="T36" fmla="*/ 70 w 147"/>
                <a:gd name="T37" fmla="*/ 120 h 140"/>
                <a:gd name="T38" fmla="*/ 61 w 147"/>
                <a:gd name="T39" fmla="*/ 10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 h="140">
                  <a:moveTo>
                    <a:pt x="61" y="105"/>
                  </a:moveTo>
                  <a:cubicBezTo>
                    <a:pt x="59" y="105"/>
                    <a:pt x="56" y="104"/>
                    <a:pt x="54" y="103"/>
                  </a:cubicBezTo>
                  <a:cubicBezTo>
                    <a:pt x="53" y="103"/>
                    <a:pt x="53" y="103"/>
                    <a:pt x="53" y="103"/>
                  </a:cubicBezTo>
                  <a:cubicBezTo>
                    <a:pt x="52" y="103"/>
                    <a:pt x="52" y="103"/>
                    <a:pt x="52" y="103"/>
                  </a:cubicBezTo>
                  <a:cubicBezTo>
                    <a:pt x="50" y="103"/>
                    <a:pt x="48" y="103"/>
                    <a:pt x="33" y="111"/>
                  </a:cubicBezTo>
                  <a:cubicBezTo>
                    <a:pt x="38" y="97"/>
                    <a:pt x="38" y="97"/>
                    <a:pt x="38" y="97"/>
                  </a:cubicBezTo>
                  <a:cubicBezTo>
                    <a:pt x="34" y="94"/>
                    <a:pt x="34" y="94"/>
                    <a:pt x="34" y="94"/>
                  </a:cubicBezTo>
                  <a:cubicBezTo>
                    <a:pt x="21" y="85"/>
                    <a:pt x="13" y="73"/>
                    <a:pt x="13" y="60"/>
                  </a:cubicBezTo>
                  <a:cubicBezTo>
                    <a:pt x="13" y="34"/>
                    <a:pt x="43" y="13"/>
                    <a:pt x="79" y="13"/>
                  </a:cubicBezTo>
                  <a:cubicBezTo>
                    <a:pt x="99" y="13"/>
                    <a:pt x="116" y="19"/>
                    <a:pt x="128" y="29"/>
                  </a:cubicBezTo>
                  <a:cubicBezTo>
                    <a:pt x="131" y="29"/>
                    <a:pt x="134" y="29"/>
                    <a:pt x="137" y="29"/>
                  </a:cubicBezTo>
                  <a:cubicBezTo>
                    <a:pt x="140" y="29"/>
                    <a:pt x="143" y="29"/>
                    <a:pt x="147" y="29"/>
                  </a:cubicBezTo>
                  <a:cubicBezTo>
                    <a:pt x="133" y="12"/>
                    <a:pt x="108" y="0"/>
                    <a:pt x="79" y="0"/>
                  </a:cubicBezTo>
                  <a:cubicBezTo>
                    <a:pt x="35" y="0"/>
                    <a:pt x="0" y="27"/>
                    <a:pt x="0" y="60"/>
                  </a:cubicBezTo>
                  <a:cubicBezTo>
                    <a:pt x="0" y="76"/>
                    <a:pt x="8" y="91"/>
                    <a:pt x="22" y="102"/>
                  </a:cubicBezTo>
                  <a:cubicBezTo>
                    <a:pt x="9" y="140"/>
                    <a:pt x="9" y="140"/>
                    <a:pt x="9" y="140"/>
                  </a:cubicBezTo>
                  <a:cubicBezTo>
                    <a:pt x="24" y="131"/>
                    <a:pt x="24" y="131"/>
                    <a:pt x="24" y="131"/>
                  </a:cubicBezTo>
                  <a:cubicBezTo>
                    <a:pt x="35" y="125"/>
                    <a:pt x="47" y="118"/>
                    <a:pt x="51" y="117"/>
                  </a:cubicBezTo>
                  <a:cubicBezTo>
                    <a:pt x="57" y="118"/>
                    <a:pt x="63" y="119"/>
                    <a:pt x="70" y="120"/>
                  </a:cubicBezTo>
                  <a:cubicBezTo>
                    <a:pt x="66" y="115"/>
                    <a:pt x="63" y="110"/>
                    <a:pt x="61"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1" name="Freeform 249"/>
            <p:cNvSpPr>
              <a:spLocks noEditPoints="1"/>
            </p:cNvSpPr>
            <p:nvPr/>
          </p:nvSpPr>
          <p:spPr bwMode="auto">
            <a:xfrm>
              <a:off x="6125823" y="1912577"/>
              <a:ext cx="368657" cy="302516"/>
            </a:xfrm>
            <a:custGeom>
              <a:avLst/>
              <a:gdLst>
                <a:gd name="T0" fmla="*/ 144 w 144"/>
                <a:gd name="T1" fmla="*/ 53 h 118"/>
                <a:gd name="T2" fmla="*/ 72 w 144"/>
                <a:gd name="T3" fmla="*/ 0 h 118"/>
                <a:gd name="T4" fmla="*/ 0 w 144"/>
                <a:gd name="T5" fmla="*/ 53 h 118"/>
                <a:gd name="T6" fmla="*/ 72 w 144"/>
                <a:gd name="T7" fmla="*/ 107 h 118"/>
                <a:gd name="T8" fmla="*/ 99 w 144"/>
                <a:gd name="T9" fmla="*/ 103 h 118"/>
                <a:gd name="T10" fmla="*/ 130 w 144"/>
                <a:gd name="T11" fmla="*/ 118 h 118"/>
                <a:gd name="T12" fmla="*/ 121 w 144"/>
                <a:gd name="T13" fmla="*/ 93 h 118"/>
                <a:gd name="T14" fmla="*/ 144 w 144"/>
                <a:gd name="T15" fmla="*/ 53 h 118"/>
                <a:gd name="T16" fmla="*/ 44 w 144"/>
                <a:gd name="T17" fmla="*/ 61 h 118"/>
                <a:gd name="T18" fmla="*/ 38 w 144"/>
                <a:gd name="T19" fmla="*/ 57 h 118"/>
                <a:gd name="T20" fmla="*/ 31 w 144"/>
                <a:gd name="T21" fmla="*/ 61 h 118"/>
                <a:gd name="T22" fmla="*/ 33 w 144"/>
                <a:gd name="T23" fmla="*/ 53 h 118"/>
                <a:gd name="T24" fmla="*/ 27 w 144"/>
                <a:gd name="T25" fmla="*/ 48 h 118"/>
                <a:gd name="T26" fmla="*/ 35 w 144"/>
                <a:gd name="T27" fmla="*/ 47 h 118"/>
                <a:gd name="T28" fmla="*/ 38 w 144"/>
                <a:gd name="T29" fmla="*/ 41 h 118"/>
                <a:gd name="T30" fmla="*/ 41 w 144"/>
                <a:gd name="T31" fmla="*/ 47 h 118"/>
                <a:gd name="T32" fmla="*/ 48 w 144"/>
                <a:gd name="T33" fmla="*/ 48 h 118"/>
                <a:gd name="T34" fmla="*/ 43 w 144"/>
                <a:gd name="T35" fmla="*/ 53 h 118"/>
                <a:gd name="T36" fmla="*/ 44 w 144"/>
                <a:gd name="T37" fmla="*/ 61 h 118"/>
                <a:gd name="T38" fmla="*/ 82 w 144"/>
                <a:gd name="T39" fmla="*/ 64 h 118"/>
                <a:gd name="T40" fmla="*/ 72 w 144"/>
                <a:gd name="T41" fmla="*/ 58 h 118"/>
                <a:gd name="T42" fmla="*/ 62 w 144"/>
                <a:gd name="T43" fmla="*/ 64 h 118"/>
                <a:gd name="T44" fmla="*/ 64 w 144"/>
                <a:gd name="T45" fmla="*/ 52 h 118"/>
                <a:gd name="T46" fmla="*/ 56 w 144"/>
                <a:gd name="T47" fmla="*/ 44 h 118"/>
                <a:gd name="T48" fmla="*/ 67 w 144"/>
                <a:gd name="T49" fmla="*/ 43 h 118"/>
                <a:gd name="T50" fmla="*/ 72 w 144"/>
                <a:gd name="T51" fmla="*/ 33 h 118"/>
                <a:gd name="T52" fmla="*/ 77 w 144"/>
                <a:gd name="T53" fmla="*/ 43 h 118"/>
                <a:gd name="T54" fmla="*/ 88 w 144"/>
                <a:gd name="T55" fmla="*/ 44 h 118"/>
                <a:gd name="T56" fmla="*/ 80 w 144"/>
                <a:gd name="T57" fmla="*/ 52 h 118"/>
                <a:gd name="T58" fmla="*/ 82 w 144"/>
                <a:gd name="T59" fmla="*/ 64 h 118"/>
                <a:gd name="T60" fmla="*/ 112 w 144"/>
                <a:gd name="T61" fmla="*/ 61 h 118"/>
                <a:gd name="T62" fmla="*/ 106 w 144"/>
                <a:gd name="T63" fmla="*/ 57 h 118"/>
                <a:gd name="T64" fmla="*/ 99 w 144"/>
                <a:gd name="T65" fmla="*/ 61 h 118"/>
                <a:gd name="T66" fmla="*/ 101 w 144"/>
                <a:gd name="T67" fmla="*/ 53 h 118"/>
                <a:gd name="T68" fmla="*/ 95 w 144"/>
                <a:gd name="T69" fmla="*/ 48 h 118"/>
                <a:gd name="T70" fmla="*/ 103 w 144"/>
                <a:gd name="T71" fmla="*/ 47 h 118"/>
                <a:gd name="T72" fmla="*/ 106 w 144"/>
                <a:gd name="T73" fmla="*/ 41 h 118"/>
                <a:gd name="T74" fmla="*/ 109 w 144"/>
                <a:gd name="T75" fmla="*/ 47 h 118"/>
                <a:gd name="T76" fmla="*/ 116 w 144"/>
                <a:gd name="T77" fmla="*/ 48 h 118"/>
                <a:gd name="T78" fmla="*/ 111 w 144"/>
                <a:gd name="T79" fmla="*/ 53 h 118"/>
                <a:gd name="T80" fmla="*/ 112 w 144"/>
                <a:gd name="T81" fmla="*/ 6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18">
                  <a:moveTo>
                    <a:pt x="144" y="53"/>
                  </a:moveTo>
                  <a:cubicBezTo>
                    <a:pt x="144" y="24"/>
                    <a:pt x="112" y="0"/>
                    <a:pt x="72" y="0"/>
                  </a:cubicBezTo>
                  <a:cubicBezTo>
                    <a:pt x="32" y="0"/>
                    <a:pt x="0" y="24"/>
                    <a:pt x="0" y="53"/>
                  </a:cubicBezTo>
                  <a:cubicBezTo>
                    <a:pt x="0" y="83"/>
                    <a:pt x="32" y="107"/>
                    <a:pt x="72" y="107"/>
                  </a:cubicBezTo>
                  <a:cubicBezTo>
                    <a:pt x="82" y="107"/>
                    <a:pt x="91" y="105"/>
                    <a:pt x="99" y="103"/>
                  </a:cubicBezTo>
                  <a:cubicBezTo>
                    <a:pt x="102" y="102"/>
                    <a:pt x="130" y="118"/>
                    <a:pt x="130" y="118"/>
                  </a:cubicBezTo>
                  <a:cubicBezTo>
                    <a:pt x="121" y="93"/>
                    <a:pt x="121" y="93"/>
                    <a:pt x="121" y="93"/>
                  </a:cubicBezTo>
                  <a:cubicBezTo>
                    <a:pt x="135" y="83"/>
                    <a:pt x="144" y="69"/>
                    <a:pt x="144" y="53"/>
                  </a:cubicBezTo>
                  <a:close/>
                  <a:moveTo>
                    <a:pt x="44" y="61"/>
                  </a:moveTo>
                  <a:cubicBezTo>
                    <a:pt x="38" y="57"/>
                    <a:pt x="38" y="57"/>
                    <a:pt x="38" y="57"/>
                  </a:cubicBezTo>
                  <a:cubicBezTo>
                    <a:pt x="31" y="61"/>
                    <a:pt x="31" y="61"/>
                    <a:pt x="31" y="61"/>
                  </a:cubicBezTo>
                  <a:cubicBezTo>
                    <a:pt x="33" y="53"/>
                    <a:pt x="33" y="53"/>
                    <a:pt x="33" y="53"/>
                  </a:cubicBezTo>
                  <a:cubicBezTo>
                    <a:pt x="27" y="48"/>
                    <a:pt x="27" y="48"/>
                    <a:pt x="27" y="48"/>
                  </a:cubicBezTo>
                  <a:cubicBezTo>
                    <a:pt x="35" y="47"/>
                    <a:pt x="35" y="47"/>
                    <a:pt x="35" y="47"/>
                  </a:cubicBezTo>
                  <a:cubicBezTo>
                    <a:pt x="38" y="41"/>
                    <a:pt x="38" y="41"/>
                    <a:pt x="38" y="41"/>
                  </a:cubicBezTo>
                  <a:cubicBezTo>
                    <a:pt x="41" y="47"/>
                    <a:pt x="41" y="47"/>
                    <a:pt x="41" y="47"/>
                  </a:cubicBezTo>
                  <a:cubicBezTo>
                    <a:pt x="48" y="48"/>
                    <a:pt x="48" y="48"/>
                    <a:pt x="48" y="48"/>
                  </a:cubicBezTo>
                  <a:cubicBezTo>
                    <a:pt x="43" y="53"/>
                    <a:pt x="43" y="53"/>
                    <a:pt x="43" y="53"/>
                  </a:cubicBezTo>
                  <a:lnTo>
                    <a:pt x="44" y="61"/>
                  </a:lnTo>
                  <a:close/>
                  <a:moveTo>
                    <a:pt x="82" y="64"/>
                  </a:moveTo>
                  <a:cubicBezTo>
                    <a:pt x="72" y="58"/>
                    <a:pt x="72" y="58"/>
                    <a:pt x="72" y="58"/>
                  </a:cubicBezTo>
                  <a:cubicBezTo>
                    <a:pt x="62" y="64"/>
                    <a:pt x="62" y="64"/>
                    <a:pt x="62" y="64"/>
                  </a:cubicBezTo>
                  <a:cubicBezTo>
                    <a:pt x="64" y="52"/>
                    <a:pt x="64" y="52"/>
                    <a:pt x="64" y="52"/>
                  </a:cubicBezTo>
                  <a:cubicBezTo>
                    <a:pt x="56" y="44"/>
                    <a:pt x="56" y="44"/>
                    <a:pt x="56" y="44"/>
                  </a:cubicBezTo>
                  <a:cubicBezTo>
                    <a:pt x="67" y="43"/>
                    <a:pt x="67" y="43"/>
                    <a:pt x="67" y="43"/>
                  </a:cubicBezTo>
                  <a:cubicBezTo>
                    <a:pt x="72" y="33"/>
                    <a:pt x="72" y="33"/>
                    <a:pt x="72" y="33"/>
                  </a:cubicBezTo>
                  <a:cubicBezTo>
                    <a:pt x="77" y="43"/>
                    <a:pt x="77" y="43"/>
                    <a:pt x="77" y="43"/>
                  </a:cubicBezTo>
                  <a:cubicBezTo>
                    <a:pt x="88" y="44"/>
                    <a:pt x="88" y="44"/>
                    <a:pt x="88" y="44"/>
                  </a:cubicBezTo>
                  <a:cubicBezTo>
                    <a:pt x="80" y="52"/>
                    <a:pt x="80" y="52"/>
                    <a:pt x="80" y="52"/>
                  </a:cubicBezTo>
                  <a:lnTo>
                    <a:pt x="82" y="64"/>
                  </a:lnTo>
                  <a:close/>
                  <a:moveTo>
                    <a:pt x="112" y="61"/>
                  </a:moveTo>
                  <a:cubicBezTo>
                    <a:pt x="106" y="57"/>
                    <a:pt x="106" y="57"/>
                    <a:pt x="106" y="57"/>
                  </a:cubicBezTo>
                  <a:cubicBezTo>
                    <a:pt x="99" y="61"/>
                    <a:pt x="99" y="61"/>
                    <a:pt x="99" y="61"/>
                  </a:cubicBezTo>
                  <a:cubicBezTo>
                    <a:pt x="101" y="53"/>
                    <a:pt x="101" y="53"/>
                    <a:pt x="101" y="53"/>
                  </a:cubicBezTo>
                  <a:cubicBezTo>
                    <a:pt x="95" y="48"/>
                    <a:pt x="95" y="48"/>
                    <a:pt x="95" y="48"/>
                  </a:cubicBezTo>
                  <a:cubicBezTo>
                    <a:pt x="103" y="47"/>
                    <a:pt x="103" y="47"/>
                    <a:pt x="103" y="47"/>
                  </a:cubicBezTo>
                  <a:cubicBezTo>
                    <a:pt x="106" y="41"/>
                    <a:pt x="106" y="41"/>
                    <a:pt x="106" y="41"/>
                  </a:cubicBezTo>
                  <a:cubicBezTo>
                    <a:pt x="109" y="47"/>
                    <a:pt x="109" y="47"/>
                    <a:pt x="109" y="47"/>
                  </a:cubicBezTo>
                  <a:cubicBezTo>
                    <a:pt x="116" y="48"/>
                    <a:pt x="116" y="48"/>
                    <a:pt x="116" y="48"/>
                  </a:cubicBezTo>
                  <a:cubicBezTo>
                    <a:pt x="111" y="53"/>
                    <a:pt x="111" y="53"/>
                    <a:pt x="111" y="53"/>
                  </a:cubicBezTo>
                  <a:lnTo>
                    <a:pt x="112"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32" name="组合 31"/>
          <p:cNvGrpSpPr/>
          <p:nvPr/>
        </p:nvGrpSpPr>
        <p:grpSpPr>
          <a:xfrm>
            <a:off x="1392090" y="2558569"/>
            <a:ext cx="3925310" cy="1181453"/>
            <a:chOff x="1148437" y="1844993"/>
            <a:chExt cx="2944366" cy="886090"/>
          </a:xfrm>
        </p:grpSpPr>
        <p:sp>
          <p:nvSpPr>
            <p:cNvPr id="33" name="TextBox 32"/>
            <p:cNvSpPr txBox="1"/>
            <p:nvPr/>
          </p:nvSpPr>
          <p:spPr>
            <a:xfrm>
              <a:off x="1292453" y="1844993"/>
              <a:ext cx="2800350" cy="311624"/>
            </a:xfrm>
            <a:prstGeom prst="rect">
              <a:avLst/>
            </a:prstGeom>
            <a:noFill/>
          </p:spPr>
          <p:txBody>
            <a:bodyPr wrap="square" rtlCol="0">
              <a:spAutoFit/>
            </a:bodyPr>
            <a:lstStyle/>
            <a:p>
              <a:pPr algn="ctr"/>
              <a:r>
                <a:rPr lang="en-US" altLang="zh-CN" sz="2100">
                  <a:solidFill>
                    <a:schemeClr val="tx2"/>
                  </a:solidFill>
                  <a:latin typeface="微软雅黑" pitchFamily="34" charset="-122"/>
                  <a:ea typeface="微软雅黑" pitchFamily="34" charset="-122"/>
                </a:rPr>
                <a:t>01</a:t>
              </a:r>
              <a:r>
                <a:rPr lang="zh-CN" altLang="en-US" sz="2100">
                  <a:solidFill>
                    <a:schemeClr val="tx2"/>
                  </a:solidFill>
                  <a:latin typeface="微软雅黑" pitchFamily="34" charset="-122"/>
                  <a:ea typeface="微软雅黑" pitchFamily="34" charset="-122"/>
                </a:rPr>
                <a:t>标题文字</a:t>
              </a:r>
            </a:p>
          </p:txBody>
        </p:sp>
        <p:sp>
          <p:nvSpPr>
            <p:cNvPr id="34" name="TextBox 33"/>
            <p:cNvSpPr txBox="1"/>
            <p:nvPr/>
          </p:nvSpPr>
          <p:spPr>
            <a:xfrm>
              <a:off x="1148437" y="2211710"/>
              <a:ext cx="2149545" cy="519373"/>
            </a:xfrm>
            <a:prstGeom prst="rect">
              <a:avLst/>
            </a:prstGeom>
            <a:noFill/>
          </p:spPr>
          <p:txBody>
            <a:bodyPr wrap="square" rtlCol="0">
              <a:spAutoFit/>
            </a:bodyPr>
            <a:lstStyle/>
            <a:p>
              <a:pPr algn="r"/>
              <a:r>
                <a:rPr lang="zh-CN" altLang="en-US" sz="1300" spc="-13">
                  <a:solidFill>
                    <a:schemeClr val="tx1">
                      <a:lumMod val="50000"/>
                      <a:lumOff val="50000"/>
                    </a:schemeClr>
                  </a:solidFill>
                  <a:latin typeface="微软雅黑" pitchFamily="34" charset="-122"/>
                  <a:ea typeface="微软雅黑" pitchFamily="34" charset="-122"/>
                </a:rPr>
                <a:t>请输入内容请输入文字内容请输入内容请输入文字内容请输入文</a:t>
              </a:r>
            </a:p>
            <a:p>
              <a:pPr algn="r"/>
              <a:endParaRPr lang="zh-CN" altLang="en-US" sz="1300" spc="-13">
                <a:solidFill>
                  <a:schemeClr val="tx1">
                    <a:lumMod val="50000"/>
                    <a:lumOff val="50000"/>
                  </a:schemeClr>
                </a:solidFill>
                <a:latin typeface="微软雅黑" pitchFamily="34" charset="-122"/>
                <a:ea typeface="微软雅黑" pitchFamily="34" charset="-122"/>
              </a:endParaRPr>
            </a:p>
          </p:txBody>
        </p:sp>
      </p:grpSp>
      <p:grpSp>
        <p:nvGrpSpPr>
          <p:cNvPr id="35" name="组合 34"/>
          <p:cNvGrpSpPr/>
          <p:nvPr/>
        </p:nvGrpSpPr>
        <p:grpSpPr>
          <a:xfrm>
            <a:off x="1392090" y="4178360"/>
            <a:ext cx="3925310" cy="1134081"/>
            <a:chOff x="1148437" y="1880522"/>
            <a:chExt cx="2944366" cy="850561"/>
          </a:xfrm>
        </p:grpSpPr>
        <p:sp>
          <p:nvSpPr>
            <p:cNvPr id="36" name="TextBox 35"/>
            <p:cNvSpPr txBox="1"/>
            <p:nvPr/>
          </p:nvSpPr>
          <p:spPr>
            <a:xfrm>
              <a:off x="1292453" y="1880522"/>
              <a:ext cx="2800350" cy="311624"/>
            </a:xfrm>
            <a:prstGeom prst="rect">
              <a:avLst/>
            </a:prstGeom>
            <a:noFill/>
          </p:spPr>
          <p:txBody>
            <a:bodyPr wrap="square" rtlCol="0">
              <a:spAutoFit/>
            </a:bodyPr>
            <a:lstStyle/>
            <a:p>
              <a:pPr algn="ctr"/>
              <a:r>
                <a:rPr lang="en-US" altLang="zh-CN" sz="2100">
                  <a:solidFill>
                    <a:schemeClr val="accent3"/>
                  </a:solidFill>
                  <a:latin typeface="微软雅黑" pitchFamily="34" charset="-122"/>
                  <a:ea typeface="微软雅黑" pitchFamily="34" charset="-122"/>
                </a:rPr>
                <a:t>02</a:t>
              </a:r>
              <a:r>
                <a:rPr lang="zh-CN" altLang="en-US" sz="2100">
                  <a:solidFill>
                    <a:schemeClr val="accent3"/>
                  </a:solidFill>
                  <a:latin typeface="微软雅黑" pitchFamily="34" charset="-122"/>
                  <a:ea typeface="微软雅黑" pitchFamily="34" charset="-122"/>
                </a:rPr>
                <a:t>标题文字</a:t>
              </a:r>
            </a:p>
          </p:txBody>
        </p:sp>
        <p:sp>
          <p:nvSpPr>
            <p:cNvPr id="37" name="TextBox 36"/>
            <p:cNvSpPr txBox="1"/>
            <p:nvPr/>
          </p:nvSpPr>
          <p:spPr>
            <a:xfrm>
              <a:off x="1148437" y="2211710"/>
              <a:ext cx="2149545" cy="519373"/>
            </a:xfrm>
            <a:prstGeom prst="rect">
              <a:avLst/>
            </a:prstGeom>
            <a:noFill/>
          </p:spPr>
          <p:txBody>
            <a:bodyPr wrap="square" rtlCol="0">
              <a:spAutoFit/>
            </a:bodyPr>
            <a:lstStyle/>
            <a:p>
              <a:pPr algn="r"/>
              <a:r>
                <a:rPr lang="zh-CN" altLang="en-US" sz="1300" spc="-13">
                  <a:solidFill>
                    <a:schemeClr val="tx1">
                      <a:lumMod val="50000"/>
                      <a:lumOff val="50000"/>
                    </a:schemeClr>
                  </a:solidFill>
                  <a:latin typeface="微软雅黑" pitchFamily="34" charset="-122"/>
                  <a:ea typeface="微软雅黑" pitchFamily="34" charset="-122"/>
                </a:rPr>
                <a:t>请输入内容请输入文字内容请输入内容请输入文字内容请输入文</a:t>
              </a:r>
            </a:p>
            <a:p>
              <a:pPr algn="r"/>
              <a:endParaRPr lang="zh-CN" altLang="en-US" sz="1300" spc="-13">
                <a:solidFill>
                  <a:schemeClr val="tx1">
                    <a:lumMod val="50000"/>
                    <a:lumOff val="50000"/>
                  </a:schemeClr>
                </a:solidFill>
                <a:latin typeface="微软雅黑" pitchFamily="34" charset="-122"/>
                <a:ea typeface="微软雅黑" pitchFamily="34" charset="-122"/>
              </a:endParaRPr>
            </a:p>
          </p:txBody>
        </p:sp>
      </p:grpSp>
      <p:grpSp>
        <p:nvGrpSpPr>
          <p:cNvPr id="38" name="组合 37"/>
          <p:cNvGrpSpPr/>
          <p:nvPr/>
        </p:nvGrpSpPr>
        <p:grpSpPr>
          <a:xfrm>
            <a:off x="7247979" y="2084852"/>
            <a:ext cx="3935925" cy="1134081"/>
            <a:chOff x="553519" y="310390"/>
            <a:chExt cx="2952328" cy="850561"/>
          </a:xfrm>
        </p:grpSpPr>
        <p:sp>
          <p:nvSpPr>
            <p:cNvPr id="39" name="TextBox 38"/>
            <p:cNvSpPr txBox="1"/>
            <p:nvPr/>
          </p:nvSpPr>
          <p:spPr>
            <a:xfrm>
              <a:off x="553519" y="310390"/>
              <a:ext cx="2800350" cy="311624"/>
            </a:xfrm>
            <a:prstGeom prst="rect">
              <a:avLst/>
            </a:prstGeom>
            <a:noFill/>
          </p:spPr>
          <p:txBody>
            <a:bodyPr wrap="square" rtlCol="0">
              <a:spAutoFit/>
            </a:bodyPr>
            <a:lstStyle/>
            <a:p>
              <a:pPr algn="ctr"/>
              <a:r>
                <a:rPr lang="en-US" altLang="zh-CN" sz="2100">
                  <a:solidFill>
                    <a:schemeClr val="accent2"/>
                  </a:solidFill>
                  <a:latin typeface="微软雅黑" pitchFamily="34" charset="-122"/>
                  <a:ea typeface="微软雅黑" pitchFamily="34" charset="-122"/>
                </a:rPr>
                <a:t>03</a:t>
              </a:r>
              <a:r>
                <a:rPr lang="zh-CN" altLang="en-US" sz="2100">
                  <a:solidFill>
                    <a:schemeClr val="accent2"/>
                  </a:solidFill>
                  <a:latin typeface="微软雅黑" pitchFamily="34" charset="-122"/>
                  <a:ea typeface="微软雅黑" pitchFamily="34" charset="-122"/>
                </a:rPr>
                <a:t>标题文字</a:t>
              </a:r>
            </a:p>
          </p:txBody>
        </p:sp>
        <p:sp>
          <p:nvSpPr>
            <p:cNvPr id="40" name="TextBox 39"/>
            <p:cNvSpPr txBox="1"/>
            <p:nvPr/>
          </p:nvSpPr>
          <p:spPr>
            <a:xfrm>
              <a:off x="1356302" y="641578"/>
              <a:ext cx="2149545" cy="519373"/>
            </a:xfrm>
            <a:prstGeom prst="rect">
              <a:avLst/>
            </a:prstGeom>
            <a:noFill/>
          </p:spPr>
          <p:txBody>
            <a:bodyPr wrap="square" rtlCol="0">
              <a:spAutoFit/>
            </a:bodyPr>
            <a:lstStyle/>
            <a:p>
              <a:r>
                <a:rPr lang="zh-CN" altLang="en-US" sz="1300" spc="-13">
                  <a:solidFill>
                    <a:schemeClr val="tx1">
                      <a:lumMod val="50000"/>
                      <a:lumOff val="50000"/>
                    </a:schemeClr>
                  </a:solidFill>
                  <a:latin typeface="微软雅黑" pitchFamily="34" charset="-122"/>
                  <a:ea typeface="微软雅黑" pitchFamily="34" charset="-122"/>
                </a:rPr>
                <a:t>请输入内容请输入文字内容请输入内容请输入文字内容请输入文</a:t>
              </a:r>
            </a:p>
            <a:p>
              <a:endParaRPr lang="zh-CN" altLang="en-US" sz="1300" spc="-13">
                <a:solidFill>
                  <a:schemeClr val="tx1">
                    <a:lumMod val="50000"/>
                    <a:lumOff val="50000"/>
                  </a:schemeClr>
                </a:solidFill>
                <a:latin typeface="微软雅黑" pitchFamily="34" charset="-122"/>
                <a:ea typeface="微软雅黑" pitchFamily="34" charset="-122"/>
              </a:endParaRPr>
            </a:p>
          </p:txBody>
        </p:sp>
      </p:grpSp>
      <p:sp>
        <p:nvSpPr>
          <p:cNvPr id="41" name="标题 40"/>
          <p:cNvSpPr>
            <a:spLocks noGrp="1"/>
          </p:cNvSpPr>
          <p:nvPr>
            <p:ph type="title"/>
          </p:nvPr>
        </p:nvSpPr>
        <p:spPr/>
        <p:txBody>
          <a:bodyPr/>
          <a:lstStyle/>
          <a:p>
            <a:r>
              <a:rPr lang="zh-CN" altLang="en-US"/>
              <a:t>单击此处添加标题</a:t>
            </a:r>
          </a:p>
        </p:txBody>
      </p:sp>
    </p:spTree>
    <p:extLst>
      <p:ext uri="{BB962C8B-B14F-4D97-AF65-F5344CB8AC3E}">
        <p14:creationId xmlns:p14="http://schemas.microsoft.com/office/powerpoint/2010/main" val="195357755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p15="http://schemas.microsoft.com/office/powerpoint/2012/main" xmlns="">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accel="6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60000" fill="hold" nodeType="withEffect">
                                  <p:stCondLst>
                                    <p:cond delay="2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4" accel="60000" fill="hold" nodeType="withEffect">
                                  <p:stCondLst>
                                    <p:cond delay="4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1100"/>
                            </p:stCondLst>
                            <p:childTnLst>
                              <p:par>
                                <p:cTn id="18" presetID="45"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anim calcmode="lin" valueType="num">
                                      <p:cBhvr>
                                        <p:cTn id="21" dur="500" fill="hold"/>
                                        <p:tgtEl>
                                          <p:spTgt spid="11"/>
                                        </p:tgtEl>
                                        <p:attrNameLst>
                                          <p:attrName>ppt_w</p:attrName>
                                        </p:attrNameLst>
                                      </p:cBhvr>
                                      <p:tavLst>
                                        <p:tav tm="0" fmla="#ppt_w*sin(2.5*pi*$)">
                                          <p:val>
                                            <p:fltVal val="0"/>
                                          </p:val>
                                        </p:tav>
                                        <p:tav tm="100000">
                                          <p:val>
                                            <p:fltVal val="1"/>
                                          </p:val>
                                        </p:tav>
                                      </p:tavLst>
                                    </p:anim>
                                    <p:anim calcmode="lin" valueType="num">
                                      <p:cBhvr>
                                        <p:cTn id="22" dur="500" fill="hold"/>
                                        <p:tgtEl>
                                          <p:spTgt spid="11"/>
                                        </p:tgtEl>
                                        <p:attrNameLst>
                                          <p:attrName>ppt_h</p:attrName>
                                        </p:attrNameLst>
                                      </p:cBhvr>
                                      <p:tavLst>
                                        <p:tav tm="0">
                                          <p:val>
                                            <p:strVal val="#ppt_h"/>
                                          </p:val>
                                        </p:tav>
                                        <p:tav tm="100000">
                                          <p:val>
                                            <p:strVal val="#ppt_h"/>
                                          </p:val>
                                        </p:tav>
                                      </p:tavLst>
                                    </p:anim>
                                  </p:childTnLst>
                                </p:cTn>
                              </p:par>
                            </p:childTnLst>
                          </p:cTn>
                        </p:par>
                        <p:par>
                          <p:cTn id="23" fill="hold" nodeType="afterGroup">
                            <p:stCondLst>
                              <p:cond delay="1600"/>
                            </p:stCondLst>
                            <p:childTnLst>
                              <p:par>
                                <p:cTn id="24" presetID="45" presetClass="entr" presetSubtype="0"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anim calcmode="lin" valueType="num">
                                      <p:cBhvr>
                                        <p:cTn id="27" dur="500" fill="hold"/>
                                        <p:tgtEl>
                                          <p:spTgt spid="21"/>
                                        </p:tgtEl>
                                        <p:attrNameLst>
                                          <p:attrName>ppt_w</p:attrName>
                                        </p:attrNameLst>
                                      </p:cBhvr>
                                      <p:tavLst>
                                        <p:tav tm="0" fmla="#ppt_w*sin(2.5*pi*$)">
                                          <p:val>
                                            <p:fltVal val="0"/>
                                          </p:val>
                                        </p:tav>
                                        <p:tav tm="100000">
                                          <p:val>
                                            <p:fltVal val="1"/>
                                          </p:val>
                                        </p:tav>
                                      </p:tavLst>
                                    </p:anim>
                                    <p:anim calcmode="lin" valueType="num">
                                      <p:cBhvr>
                                        <p:cTn id="28" dur="500" fill="hold"/>
                                        <p:tgtEl>
                                          <p:spTgt spid="21"/>
                                        </p:tgtEl>
                                        <p:attrNameLst>
                                          <p:attrName>ppt_h</p:attrName>
                                        </p:attrNameLst>
                                      </p:cBhvr>
                                      <p:tavLst>
                                        <p:tav tm="0">
                                          <p:val>
                                            <p:strVal val="#ppt_h"/>
                                          </p:val>
                                        </p:tav>
                                        <p:tav tm="100000">
                                          <p:val>
                                            <p:strVal val="#ppt_h"/>
                                          </p:val>
                                        </p:tav>
                                      </p:tavLst>
                                    </p:anim>
                                  </p:childTnLst>
                                </p:cTn>
                              </p:par>
                            </p:childTnLst>
                          </p:cTn>
                        </p:par>
                        <p:par>
                          <p:cTn id="29" fill="hold" nodeType="afterGroup">
                            <p:stCondLst>
                              <p:cond delay="2100"/>
                            </p:stCondLst>
                            <p:childTnLst>
                              <p:par>
                                <p:cTn id="30" presetID="45" presetClass="entr" presetSubtype="0"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anim calcmode="lin" valueType="num">
                                      <p:cBhvr>
                                        <p:cTn id="33" dur="500" fill="hold"/>
                                        <p:tgtEl>
                                          <p:spTgt spid="29"/>
                                        </p:tgtEl>
                                        <p:attrNameLst>
                                          <p:attrName>ppt_w</p:attrName>
                                        </p:attrNameLst>
                                      </p:cBhvr>
                                      <p:tavLst>
                                        <p:tav tm="0" fmla="#ppt_w*sin(2.5*pi*$)">
                                          <p:val>
                                            <p:fltVal val="0"/>
                                          </p:val>
                                        </p:tav>
                                        <p:tav tm="100000">
                                          <p:val>
                                            <p:fltVal val="1"/>
                                          </p:val>
                                        </p:tav>
                                      </p:tavLst>
                                    </p:anim>
                                    <p:anim calcmode="lin" valueType="num">
                                      <p:cBhvr>
                                        <p:cTn id="34" dur="500" fill="hold"/>
                                        <p:tgtEl>
                                          <p:spTgt spid="29"/>
                                        </p:tgtEl>
                                        <p:attrNameLst>
                                          <p:attrName>ppt_h</p:attrName>
                                        </p:attrNameLst>
                                      </p:cBhvr>
                                      <p:tavLst>
                                        <p:tav tm="0">
                                          <p:val>
                                            <p:strVal val="#ppt_h"/>
                                          </p:val>
                                        </p:tav>
                                        <p:tav tm="100000">
                                          <p:val>
                                            <p:strVal val="#ppt_h"/>
                                          </p:val>
                                        </p:tav>
                                      </p:tavLst>
                                    </p:anim>
                                  </p:childTnLst>
                                </p:cTn>
                              </p:par>
                            </p:childTnLst>
                          </p:cTn>
                        </p:par>
                        <p:par>
                          <p:cTn id="35" fill="hold" nodeType="afterGroup">
                            <p:stCondLst>
                              <p:cond delay="2600"/>
                            </p:stCondLst>
                            <p:childTnLst>
                              <p:par>
                                <p:cTn id="36" presetID="47" presetClass="entr" presetSubtype="0"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anim calcmode="lin" valueType="num">
                                      <p:cBhvr>
                                        <p:cTn id="39" dur="500" fill="hold"/>
                                        <p:tgtEl>
                                          <p:spTgt spid="32"/>
                                        </p:tgtEl>
                                        <p:attrNameLst>
                                          <p:attrName>ppt_x</p:attrName>
                                        </p:attrNameLst>
                                      </p:cBhvr>
                                      <p:tavLst>
                                        <p:tav tm="0">
                                          <p:val>
                                            <p:strVal val="#ppt_x"/>
                                          </p:val>
                                        </p:tav>
                                        <p:tav tm="100000">
                                          <p:val>
                                            <p:strVal val="#ppt_x"/>
                                          </p:val>
                                        </p:tav>
                                      </p:tavLst>
                                    </p:anim>
                                    <p:anim calcmode="lin" valueType="num">
                                      <p:cBhvr>
                                        <p:cTn id="40" dur="500" fill="hold"/>
                                        <p:tgtEl>
                                          <p:spTgt spid="32"/>
                                        </p:tgtEl>
                                        <p:attrNameLst>
                                          <p:attrName>ppt_y</p:attrName>
                                        </p:attrNameLst>
                                      </p:cBhvr>
                                      <p:tavLst>
                                        <p:tav tm="0">
                                          <p:val>
                                            <p:strVal val="#ppt_y-.1"/>
                                          </p:val>
                                        </p:tav>
                                        <p:tav tm="100000">
                                          <p:val>
                                            <p:strVal val="#ppt_y"/>
                                          </p:val>
                                        </p:tav>
                                      </p:tavLst>
                                    </p:anim>
                                  </p:childTnLst>
                                </p:cTn>
                              </p:par>
                            </p:childTnLst>
                          </p:cTn>
                        </p:par>
                        <p:par>
                          <p:cTn id="41" fill="hold" nodeType="afterGroup">
                            <p:stCondLst>
                              <p:cond delay="3100"/>
                            </p:stCondLst>
                            <p:childTnLst>
                              <p:par>
                                <p:cTn id="42" presetID="47" presetClass="entr" presetSubtype="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anim calcmode="lin" valueType="num">
                                      <p:cBhvr>
                                        <p:cTn id="45" dur="500" fill="hold"/>
                                        <p:tgtEl>
                                          <p:spTgt spid="35"/>
                                        </p:tgtEl>
                                        <p:attrNameLst>
                                          <p:attrName>ppt_x</p:attrName>
                                        </p:attrNameLst>
                                      </p:cBhvr>
                                      <p:tavLst>
                                        <p:tav tm="0">
                                          <p:val>
                                            <p:strVal val="#ppt_x"/>
                                          </p:val>
                                        </p:tav>
                                        <p:tav tm="100000">
                                          <p:val>
                                            <p:strVal val="#ppt_x"/>
                                          </p:val>
                                        </p:tav>
                                      </p:tavLst>
                                    </p:anim>
                                    <p:anim calcmode="lin" valueType="num">
                                      <p:cBhvr>
                                        <p:cTn id="46" dur="500" fill="hold"/>
                                        <p:tgtEl>
                                          <p:spTgt spid="35"/>
                                        </p:tgtEl>
                                        <p:attrNameLst>
                                          <p:attrName>ppt_y</p:attrName>
                                        </p:attrNameLst>
                                      </p:cBhvr>
                                      <p:tavLst>
                                        <p:tav tm="0">
                                          <p:val>
                                            <p:strVal val="#ppt_y-.1"/>
                                          </p:val>
                                        </p:tav>
                                        <p:tav tm="100000">
                                          <p:val>
                                            <p:strVal val="#ppt_y"/>
                                          </p:val>
                                        </p:tav>
                                      </p:tavLst>
                                    </p:anim>
                                  </p:childTnLst>
                                </p:cTn>
                              </p:par>
                            </p:childTnLst>
                          </p:cTn>
                        </p:par>
                        <p:par>
                          <p:cTn id="47" fill="hold" nodeType="afterGroup">
                            <p:stCondLst>
                              <p:cond delay="3600"/>
                            </p:stCondLst>
                            <p:childTnLst>
                              <p:par>
                                <p:cTn id="48" presetID="47" presetClass="entr" presetSubtype="0" fill="hold"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anim calcmode="lin" valueType="num">
                                      <p:cBhvr>
                                        <p:cTn id="51" dur="500" fill="hold"/>
                                        <p:tgtEl>
                                          <p:spTgt spid="38"/>
                                        </p:tgtEl>
                                        <p:attrNameLst>
                                          <p:attrName>ppt_x</p:attrName>
                                        </p:attrNameLst>
                                      </p:cBhvr>
                                      <p:tavLst>
                                        <p:tav tm="0">
                                          <p:val>
                                            <p:strVal val="#ppt_x"/>
                                          </p:val>
                                        </p:tav>
                                        <p:tav tm="100000">
                                          <p:val>
                                            <p:strVal val="#ppt_x"/>
                                          </p:val>
                                        </p:tav>
                                      </p:tavLst>
                                    </p:anim>
                                    <p:anim calcmode="lin" valueType="num">
                                      <p:cBhvr>
                                        <p:cTn id="52"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6"/>
          <p:cNvGrpSpPr/>
          <p:nvPr/>
        </p:nvGrpSpPr>
        <p:grpSpPr>
          <a:xfrm>
            <a:off x="1467690" y="1585577"/>
            <a:ext cx="2744168" cy="2139757"/>
            <a:chOff x="1244845" y="-456325"/>
            <a:chExt cx="2058394" cy="1652113"/>
          </a:xfrm>
        </p:grpSpPr>
        <p:sp>
          <p:nvSpPr>
            <p:cNvPr id="7" name="TextBox 6"/>
            <p:cNvSpPr txBox="1"/>
            <p:nvPr/>
          </p:nvSpPr>
          <p:spPr>
            <a:xfrm>
              <a:off x="1244845" y="346506"/>
              <a:ext cx="2058394" cy="190108"/>
            </a:xfrm>
            <a:prstGeom prst="rect">
              <a:avLst/>
            </a:prstGeom>
            <a:noFill/>
          </p:spPr>
          <p:txBody>
            <a:bodyPr wrap="square" lIns="0" tIns="0" rIns="0" bIns="0" rtlCol="0" anchor="ctr">
              <a:spAutoFit/>
            </a:bodyPr>
            <a:lstStyle/>
            <a:p>
              <a:pPr algn="ctr"/>
              <a:r>
                <a:rPr lang="zh-CN" altLang="en-US" sz="1600" b="1">
                  <a:solidFill>
                    <a:schemeClr val="tx1">
                      <a:lumMod val="75000"/>
                      <a:lumOff val="25000"/>
                    </a:schemeClr>
                  </a:solidFill>
                  <a:latin typeface="+mn-ea"/>
                </a:rPr>
                <a:t>全球化业务</a:t>
              </a:r>
              <a:endParaRPr lang="en-US" sz="1600" b="1">
                <a:solidFill>
                  <a:schemeClr val="tx1">
                    <a:lumMod val="75000"/>
                    <a:lumOff val="25000"/>
                  </a:schemeClr>
                </a:solidFill>
                <a:latin typeface="+mn-ea"/>
              </a:endParaRPr>
            </a:p>
          </p:txBody>
        </p:sp>
        <p:sp>
          <p:nvSpPr>
            <p:cNvPr id="8" name="TextBox 7"/>
            <p:cNvSpPr txBox="1"/>
            <p:nvPr/>
          </p:nvSpPr>
          <p:spPr>
            <a:xfrm>
              <a:off x="1244845" y="530409"/>
              <a:ext cx="2058394" cy="665379"/>
            </a:xfrm>
            <a:prstGeom prst="rect">
              <a:avLst/>
            </a:prstGeom>
            <a:noFill/>
          </p:spPr>
          <p:txBody>
            <a:bodyPr wrap="square" lIns="0" tIns="0" rIns="0" bIns="0" rtlCol="0" anchor="t">
              <a:spAutoFit/>
            </a:bodyPr>
            <a:lstStyle/>
            <a:p>
              <a:pPr algn="ctr" defTabSz="1219078">
                <a:spcBef>
                  <a:spcPct val="20000"/>
                </a:spcBef>
                <a:defRPr/>
              </a:pPr>
              <a:endParaRPr lang="en-US" altLang="zh-CN" sz="1300">
                <a:solidFill>
                  <a:schemeClr val="tx1">
                    <a:lumMod val="50000"/>
                    <a:lumOff val="50000"/>
                  </a:schemeClr>
                </a:solidFill>
                <a:latin typeface="+mn-ea"/>
              </a:endParaRPr>
            </a:p>
            <a:p>
              <a:pPr algn="ctr" defTabSz="1219078">
                <a:spcBef>
                  <a:spcPct val="20000"/>
                </a:spcBef>
                <a:defRPr/>
              </a:pPr>
              <a:r>
                <a:rPr lang="zh-CN" altLang="en-US" sz="1300">
                  <a:solidFill>
                    <a:schemeClr val="tx1">
                      <a:lumMod val="50000"/>
                      <a:lumOff val="50000"/>
                    </a:schemeClr>
                  </a:solidFill>
                  <a:latin typeface="+mn-ea"/>
                </a:rPr>
                <a:t>此处添加详细文本描述，建议与标题相关并符合整体语言风格，语言描述尽量简洁生动。</a:t>
              </a:r>
              <a:endParaRPr lang="en-US" sz="1300">
                <a:solidFill>
                  <a:schemeClr val="tx1">
                    <a:lumMod val="50000"/>
                    <a:lumOff val="50000"/>
                  </a:schemeClr>
                </a:solidFill>
                <a:latin typeface="+mn-ea"/>
              </a:endParaRPr>
            </a:p>
          </p:txBody>
        </p:sp>
        <p:sp>
          <p:nvSpPr>
            <p:cNvPr id="25" name="Oval 24"/>
            <p:cNvSpPr/>
            <p:nvPr/>
          </p:nvSpPr>
          <p:spPr>
            <a:xfrm>
              <a:off x="1912144" y="-456325"/>
              <a:ext cx="723797" cy="723795"/>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a:latin typeface="+mn-ea"/>
              </a:endParaRPr>
            </a:p>
          </p:txBody>
        </p:sp>
      </p:grpSp>
      <p:grpSp>
        <p:nvGrpSpPr>
          <p:cNvPr id="38" name="Group 26"/>
          <p:cNvGrpSpPr/>
          <p:nvPr/>
        </p:nvGrpSpPr>
        <p:grpSpPr>
          <a:xfrm>
            <a:off x="4733094" y="1585577"/>
            <a:ext cx="2744168" cy="2139757"/>
            <a:chOff x="1244845" y="-456325"/>
            <a:chExt cx="2058394" cy="1652112"/>
          </a:xfrm>
        </p:grpSpPr>
        <p:sp>
          <p:nvSpPr>
            <p:cNvPr id="43" name="TextBox 42"/>
            <p:cNvSpPr txBox="1"/>
            <p:nvPr/>
          </p:nvSpPr>
          <p:spPr>
            <a:xfrm>
              <a:off x="1244845" y="346506"/>
              <a:ext cx="2058394" cy="190108"/>
            </a:xfrm>
            <a:prstGeom prst="rect">
              <a:avLst/>
            </a:prstGeom>
            <a:noFill/>
          </p:spPr>
          <p:txBody>
            <a:bodyPr wrap="square" lIns="0" tIns="0" rIns="0" bIns="0" rtlCol="0" anchor="ctr">
              <a:spAutoFit/>
            </a:bodyPr>
            <a:lstStyle/>
            <a:p>
              <a:pPr algn="ctr"/>
              <a:r>
                <a:rPr lang="zh-CN" altLang="en-US" sz="1600" b="1">
                  <a:solidFill>
                    <a:schemeClr val="tx1">
                      <a:lumMod val="75000"/>
                      <a:lumOff val="25000"/>
                    </a:schemeClr>
                  </a:solidFill>
                  <a:latin typeface="+mn-ea"/>
                </a:rPr>
                <a:t>市场规划</a:t>
              </a:r>
              <a:endParaRPr lang="en-US" sz="1600" b="1">
                <a:solidFill>
                  <a:schemeClr val="tx1">
                    <a:lumMod val="75000"/>
                    <a:lumOff val="25000"/>
                  </a:schemeClr>
                </a:solidFill>
                <a:latin typeface="+mn-ea"/>
              </a:endParaRPr>
            </a:p>
          </p:txBody>
        </p:sp>
        <p:sp>
          <p:nvSpPr>
            <p:cNvPr id="48" name="TextBox 47"/>
            <p:cNvSpPr txBox="1"/>
            <p:nvPr/>
          </p:nvSpPr>
          <p:spPr>
            <a:xfrm>
              <a:off x="1244845" y="530409"/>
              <a:ext cx="2058394" cy="665378"/>
            </a:xfrm>
            <a:prstGeom prst="rect">
              <a:avLst/>
            </a:prstGeom>
            <a:noFill/>
          </p:spPr>
          <p:txBody>
            <a:bodyPr wrap="square" lIns="0" tIns="0" rIns="0" bIns="0" rtlCol="0" anchor="t">
              <a:spAutoFit/>
            </a:bodyPr>
            <a:lstStyle/>
            <a:p>
              <a:pPr algn="ctr" defTabSz="1219078">
                <a:spcBef>
                  <a:spcPct val="20000"/>
                </a:spcBef>
                <a:defRPr/>
              </a:pPr>
              <a:endParaRPr lang="en-US" altLang="zh-CN" sz="1300">
                <a:solidFill>
                  <a:schemeClr val="tx1">
                    <a:lumMod val="50000"/>
                    <a:lumOff val="50000"/>
                  </a:schemeClr>
                </a:solidFill>
                <a:latin typeface="+mn-ea"/>
              </a:endParaRPr>
            </a:p>
            <a:p>
              <a:pPr algn="ctr" defTabSz="1219078">
                <a:spcBef>
                  <a:spcPct val="20000"/>
                </a:spcBef>
                <a:defRPr/>
              </a:pPr>
              <a:r>
                <a:rPr lang="zh-CN" altLang="en-US" sz="1300">
                  <a:solidFill>
                    <a:schemeClr val="tx1">
                      <a:lumMod val="50000"/>
                      <a:lumOff val="50000"/>
                    </a:schemeClr>
                  </a:solidFill>
                  <a:latin typeface="+mn-ea"/>
                </a:rPr>
                <a:t>此处添加详细文本描述，建议与标题相关并符合整体语言风格，语言描述尽量简洁生动。</a:t>
              </a:r>
              <a:endParaRPr lang="en-US" sz="1300">
                <a:solidFill>
                  <a:schemeClr val="tx1">
                    <a:lumMod val="50000"/>
                    <a:lumOff val="50000"/>
                  </a:schemeClr>
                </a:solidFill>
                <a:latin typeface="+mn-ea"/>
              </a:endParaRPr>
            </a:p>
          </p:txBody>
        </p:sp>
        <p:sp>
          <p:nvSpPr>
            <p:cNvPr id="53" name="Oval 52"/>
            <p:cNvSpPr/>
            <p:nvPr/>
          </p:nvSpPr>
          <p:spPr>
            <a:xfrm>
              <a:off x="1912144" y="-456325"/>
              <a:ext cx="723797" cy="7237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a:latin typeface="+mn-ea"/>
              </a:endParaRPr>
            </a:p>
          </p:txBody>
        </p:sp>
      </p:grpSp>
      <p:grpSp>
        <p:nvGrpSpPr>
          <p:cNvPr id="55" name="Group 26"/>
          <p:cNvGrpSpPr/>
          <p:nvPr/>
        </p:nvGrpSpPr>
        <p:grpSpPr>
          <a:xfrm>
            <a:off x="7998497" y="1585577"/>
            <a:ext cx="2744168" cy="2139757"/>
            <a:chOff x="1244845" y="-456325"/>
            <a:chExt cx="2058394" cy="1652112"/>
          </a:xfrm>
        </p:grpSpPr>
        <p:sp>
          <p:nvSpPr>
            <p:cNvPr id="56" name="TextBox 55"/>
            <p:cNvSpPr txBox="1"/>
            <p:nvPr/>
          </p:nvSpPr>
          <p:spPr>
            <a:xfrm>
              <a:off x="1244845" y="346506"/>
              <a:ext cx="2058394" cy="190108"/>
            </a:xfrm>
            <a:prstGeom prst="rect">
              <a:avLst/>
            </a:prstGeom>
            <a:noFill/>
          </p:spPr>
          <p:txBody>
            <a:bodyPr wrap="square" lIns="0" tIns="0" rIns="0" bIns="0" rtlCol="0" anchor="ctr">
              <a:spAutoFit/>
            </a:bodyPr>
            <a:lstStyle/>
            <a:p>
              <a:pPr algn="ctr"/>
              <a:r>
                <a:rPr lang="zh-CN" altLang="en-US" sz="1600" b="1">
                  <a:solidFill>
                    <a:schemeClr val="tx1">
                      <a:lumMod val="75000"/>
                      <a:lumOff val="25000"/>
                    </a:schemeClr>
                  </a:solidFill>
                  <a:latin typeface="+mn-ea"/>
                </a:rPr>
                <a:t>创意解决方案</a:t>
              </a:r>
              <a:endParaRPr lang="en-US" sz="1600" b="1">
                <a:solidFill>
                  <a:schemeClr val="tx1">
                    <a:lumMod val="75000"/>
                    <a:lumOff val="25000"/>
                  </a:schemeClr>
                </a:solidFill>
                <a:latin typeface="+mn-ea"/>
              </a:endParaRPr>
            </a:p>
          </p:txBody>
        </p:sp>
        <p:sp>
          <p:nvSpPr>
            <p:cNvPr id="57" name="TextBox 56"/>
            <p:cNvSpPr txBox="1"/>
            <p:nvPr/>
          </p:nvSpPr>
          <p:spPr>
            <a:xfrm>
              <a:off x="1244845" y="530409"/>
              <a:ext cx="2058394" cy="665378"/>
            </a:xfrm>
            <a:prstGeom prst="rect">
              <a:avLst/>
            </a:prstGeom>
            <a:noFill/>
          </p:spPr>
          <p:txBody>
            <a:bodyPr wrap="square" lIns="0" tIns="0" rIns="0" bIns="0" rtlCol="0" anchor="t">
              <a:spAutoFit/>
            </a:bodyPr>
            <a:lstStyle/>
            <a:p>
              <a:pPr algn="ctr" defTabSz="1219078">
                <a:spcBef>
                  <a:spcPct val="20000"/>
                </a:spcBef>
                <a:defRPr/>
              </a:pPr>
              <a:endParaRPr lang="en-US" altLang="zh-CN" sz="1300">
                <a:solidFill>
                  <a:schemeClr val="tx1">
                    <a:lumMod val="50000"/>
                    <a:lumOff val="50000"/>
                  </a:schemeClr>
                </a:solidFill>
                <a:latin typeface="+mn-ea"/>
              </a:endParaRPr>
            </a:p>
            <a:p>
              <a:pPr algn="ctr" defTabSz="1219078">
                <a:spcBef>
                  <a:spcPct val="20000"/>
                </a:spcBef>
                <a:defRPr/>
              </a:pPr>
              <a:r>
                <a:rPr lang="zh-CN" altLang="en-US" sz="1300">
                  <a:solidFill>
                    <a:schemeClr val="tx1">
                      <a:lumMod val="50000"/>
                      <a:lumOff val="50000"/>
                    </a:schemeClr>
                  </a:solidFill>
                  <a:latin typeface="+mn-ea"/>
                </a:rPr>
                <a:t>此处添加详细文本描述，建议与标题相关并符合整体语言风格，语言描述尽量简洁生动。</a:t>
              </a:r>
              <a:endParaRPr lang="en-US" sz="1300">
                <a:solidFill>
                  <a:schemeClr val="tx1">
                    <a:lumMod val="50000"/>
                    <a:lumOff val="50000"/>
                  </a:schemeClr>
                </a:solidFill>
                <a:latin typeface="+mn-ea"/>
              </a:endParaRPr>
            </a:p>
          </p:txBody>
        </p:sp>
        <p:sp>
          <p:nvSpPr>
            <p:cNvPr id="58" name="Oval 57"/>
            <p:cNvSpPr/>
            <p:nvPr/>
          </p:nvSpPr>
          <p:spPr>
            <a:xfrm>
              <a:off x="1912144" y="-456325"/>
              <a:ext cx="723797" cy="7237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a:latin typeface="+mn-ea"/>
              </a:endParaRPr>
            </a:p>
          </p:txBody>
        </p:sp>
      </p:grpSp>
      <p:grpSp>
        <p:nvGrpSpPr>
          <p:cNvPr id="60" name="Group 26"/>
          <p:cNvGrpSpPr/>
          <p:nvPr/>
        </p:nvGrpSpPr>
        <p:grpSpPr>
          <a:xfrm>
            <a:off x="1467690" y="3969295"/>
            <a:ext cx="2744168" cy="2139757"/>
            <a:chOff x="1244845" y="-456325"/>
            <a:chExt cx="2058394" cy="1652112"/>
          </a:xfrm>
        </p:grpSpPr>
        <p:sp>
          <p:nvSpPr>
            <p:cNvPr id="61" name="TextBox 60"/>
            <p:cNvSpPr txBox="1"/>
            <p:nvPr/>
          </p:nvSpPr>
          <p:spPr>
            <a:xfrm>
              <a:off x="1244845" y="346506"/>
              <a:ext cx="2058394" cy="190108"/>
            </a:xfrm>
            <a:prstGeom prst="rect">
              <a:avLst/>
            </a:prstGeom>
            <a:noFill/>
          </p:spPr>
          <p:txBody>
            <a:bodyPr wrap="square" lIns="0" tIns="0" rIns="0" bIns="0" rtlCol="0" anchor="ctr">
              <a:spAutoFit/>
            </a:bodyPr>
            <a:lstStyle/>
            <a:p>
              <a:pPr algn="ctr"/>
              <a:r>
                <a:rPr lang="zh-CN" altLang="en-US" sz="1600" b="1">
                  <a:solidFill>
                    <a:schemeClr val="tx1">
                      <a:lumMod val="75000"/>
                      <a:lumOff val="25000"/>
                    </a:schemeClr>
                  </a:solidFill>
                  <a:latin typeface="+mn-ea"/>
                </a:rPr>
                <a:t>市场调研</a:t>
              </a:r>
              <a:endParaRPr lang="en-US" sz="1600" b="1">
                <a:solidFill>
                  <a:schemeClr val="tx1">
                    <a:lumMod val="75000"/>
                    <a:lumOff val="25000"/>
                  </a:schemeClr>
                </a:solidFill>
                <a:latin typeface="+mn-ea"/>
              </a:endParaRPr>
            </a:p>
          </p:txBody>
        </p:sp>
        <p:sp>
          <p:nvSpPr>
            <p:cNvPr id="62" name="TextBox 61"/>
            <p:cNvSpPr txBox="1"/>
            <p:nvPr/>
          </p:nvSpPr>
          <p:spPr>
            <a:xfrm>
              <a:off x="1244845" y="530409"/>
              <a:ext cx="2058394" cy="665378"/>
            </a:xfrm>
            <a:prstGeom prst="rect">
              <a:avLst/>
            </a:prstGeom>
            <a:noFill/>
          </p:spPr>
          <p:txBody>
            <a:bodyPr wrap="square" lIns="0" tIns="0" rIns="0" bIns="0" rtlCol="0" anchor="t">
              <a:spAutoFit/>
            </a:bodyPr>
            <a:lstStyle/>
            <a:p>
              <a:pPr algn="ctr" defTabSz="1219078">
                <a:spcBef>
                  <a:spcPct val="20000"/>
                </a:spcBef>
                <a:defRPr/>
              </a:pPr>
              <a:endParaRPr lang="en-US" altLang="zh-CN" sz="1300">
                <a:solidFill>
                  <a:schemeClr val="tx1">
                    <a:lumMod val="50000"/>
                    <a:lumOff val="50000"/>
                  </a:schemeClr>
                </a:solidFill>
                <a:latin typeface="+mn-ea"/>
              </a:endParaRPr>
            </a:p>
            <a:p>
              <a:pPr algn="ctr" defTabSz="1219078">
                <a:spcBef>
                  <a:spcPct val="20000"/>
                </a:spcBef>
                <a:defRPr/>
              </a:pPr>
              <a:r>
                <a:rPr lang="zh-CN" altLang="en-US" sz="1300">
                  <a:solidFill>
                    <a:schemeClr val="tx1">
                      <a:lumMod val="50000"/>
                      <a:lumOff val="50000"/>
                    </a:schemeClr>
                  </a:solidFill>
                  <a:latin typeface="+mn-ea"/>
                </a:rPr>
                <a:t>此处添加详细文本描述，建议与标题相关并符合整体语言风格，语言描述尽量简洁生动。</a:t>
              </a:r>
              <a:endParaRPr lang="en-US" sz="1300">
                <a:solidFill>
                  <a:schemeClr val="tx1">
                    <a:lumMod val="65000"/>
                    <a:lumOff val="35000"/>
                  </a:schemeClr>
                </a:solidFill>
                <a:latin typeface="+mn-ea"/>
              </a:endParaRPr>
            </a:p>
          </p:txBody>
        </p:sp>
        <p:sp>
          <p:nvSpPr>
            <p:cNvPr id="63" name="Oval 62"/>
            <p:cNvSpPr/>
            <p:nvPr/>
          </p:nvSpPr>
          <p:spPr>
            <a:xfrm>
              <a:off x="1912144" y="-456325"/>
              <a:ext cx="723797" cy="7237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a:latin typeface="+mn-ea"/>
              </a:endParaRPr>
            </a:p>
          </p:txBody>
        </p:sp>
      </p:grpSp>
      <p:grpSp>
        <p:nvGrpSpPr>
          <p:cNvPr id="65" name="Group 26"/>
          <p:cNvGrpSpPr/>
          <p:nvPr/>
        </p:nvGrpSpPr>
        <p:grpSpPr>
          <a:xfrm>
            <a:off x="4733094" y="3969295"/>
            <a:ext cx="2744168" cy="2139757"/>
            <a:chOff x="1244845" y="-456325"/>
            <a:chExt cx="2058394" cy="1652112"/>
          </a:xfrm>
        </p:grpSpPr>
        <p:sp>
          <p:nvSpPr>
            <p:cNvPr id="66" name="TextBox 65"/>
            <p:cNvSpPr txBox="1"/>
            <p:nvPr/>
          </p:nvSpPr>
          <p:spPr>
            <a:xfrm>
              <a:off x="1244845" y="346506"/>
              <a:ext cx="2058394" cy="190108"/>
            </a:xfrm>
            <a:prstGeom prst="rect">
              <a:avLst/>
            </a:prstGeom>
            <a:noFill/>
          </p:spPr>
          <p:txBody>
            <a:bodyPr wrap="square" lIns="0" tIns="0" rIns="0" bIns="0" rtlCol="0" anchor="ctr">
              <a:spAutoFit/>
            </a:bodyPr>
            <a:lstStyle/>
            <a:p>
              <a:pPr algn="ctr"/>
              <a:r>
                <a:rPr lang="zh-CN" altLang="en-US" sz="1600" b="1">
                  <a:solidFill>
                    <a:schemeClr val="tx1">
                      <a:lumMod val="75000"/>
                      <a:lumOff val="25000"/>
                    </a:schemeClr>
                  </a:solidFill>
                  <a:latin typeface="+mn-ea"/>
                </a:rPr>
                <a:t>常规技术支持</a:t>
              </a:r>
              <a:endParaRPr lang="en-US" sz="1600" b="1">
                <a:solidFill>
                  <a:schemeClr val="tx1">
                    <a:lumMod val="75000"/>
                    <a:lumOff val="25000"/>
                  </a:schemeClr>
                </a:solidFill>
                <a:latin typeface="+mn-ea"/>
              </a:endParaRPr>
            </a:p>
          </p:txBody>
        </p:sp>
        <p:sp>
          <p:nvSpPr>
            <p:cNvPr id="67" name="TextBox 66"/>
            <p:cNvSpPr txBox="1"/>
            <p:nvPr/>
          </p:nvSpPr>
          <p:spPr>
            <a:xfrm>
              <a:off x="1244845" y="530409"/>
              <a:ext cx="2058394" cy="665378"/>
            </a:xfrm>
            <a:prstGeom prst="rect">
              <a:avLst/>
            </a:prstGeom>
            <a:noFill/>
          </p:spPr>
          <p:txBody>
            <a:bodyPr wrap="square" lIns="0" tIns="0" rIns="0" bIns="0" rtlCol="0" anchor="t">
              <a:spAutoFit/>
            </a:bodyPr>
            <a:lstStyle/>
            <a:p>
              <a:pPr algn="ctr" defTabSz="1219078">
                <a:spcBef>
                  <a:spcPct val="20000"/>
                </a:spcBef>
                <a:defRPr/>
              </a:pPr>
              <a:endParaRPr lang="en-US" altLang="zh-CN" sz="1300">
                <a:solidFill>
                  <a:schemeClr val="tx1">
                    <a:lumMod val="50000"/>
                    <a:lumOff val="50000"/>
                  </a:schemeClr>
                </a:solidFill>
                <a:latin typeface="+mn-ea"/>
              </a:endParaRPr>
            </a:p>
            <a:p>
              <a:pPr algn="ctr" defTabSz="1219078">
                <a:spcBef>
                  <a:spcPct val="20000"/>
                </a:spcBef>
                <a:defRPr/>
              </a:pPr>
              <a:r>
                <a:rPr lang="zh-CN" altLang="en-US" sz="1300">
                  <a:solidFill>
                    <a:schemeClr val="tx1">
                      <a:lumMod val="50000"/>
                      <a:lumOff val="50000"/>
                    </a:schemeClr>
                  </a:solidFill>
                  <a:latin typeface="+mn-ea"/>
                </a:rPr>
                <a:t>此处添加详细文本描述，建议与标题相关并符合整体语言风格，语言描述尽量简洁生动。</a:t>
              </a:r>
              <a:endParaRPr lang="en-US" sz="1300">
                <a:solidFill>
                  <a:schemeClr val="tx1">
                    <a:lumMod val="65000"/>
                    <a:lumOff val="35000"/>
                  </a:schemeClr>
                </a:solidFill>
                <a:latin typeface="+mn-ea"/>
              </a:endParaRPr>
            </a:p>
          </p:txBody>
        </p:sp>
        <p:sp>
          <p:nvSpPr>
            <p:cNvPr id="68" name="Oval 67"/>
            <p:cNvSpPr/>
            <p:nvPr/>
          </p:nvSpPr>
          <p:spPr>
            <a:xfrm>
              <a:off x="1912144" y="-456325"/>
              <a:ext cx="723797" cy="7237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a:latin typeface="+mn-ea"/>
              </a:endParaRPr>
            </a:p>
          </p:txBody>
        </p:sp>
      </p:grpSp>
      <p:grpSp>
        <p:nvGrpSpPr>
          <p:cNvPr id="70" name="Group 26"/>
          <p:cNvGrpSpPr/>
          <p:nvPr/>
        </p:nvGrpSpPr>
        <p:grpSpPr>
          <a:xfrm>
            <a:off x="7998497" y="3969295"/>
            <a:ext cx="2744168" cy="2139757"/>
            <a:chOff x="1244845" y="-456325"/>
            <a:chExt cx="2058394" cy="1652112"/>
          </a:xfrm>
        </p:grpSpPr>
        <p:sp>
          <p:nvSpPr>
            <p:cNvPr id="71" name="TextBox 70"/>
            <p:cNvSpPr txBox="1"/>
            <p:nvPr/>
          </p:nvSpPr>
          <p:spPr>
            <a:xfrm>
              <a:off x="1244845" y="346506"/>
              <a:ext cx="2058394" cy="190108"/>
            </a:xfrm>
            <a:prstGeom prst="rect">
              <a:avLst/>
            </a:prstGeom>
            <a:noFill/>
          </p:spPr>
          <p:txBody>
            <a:bodyPr wrap="square" lIns="0" tIns="0" rIns="0" bIns="0" rtlCol="0" anchor="ctr">
              <a:spAutoFit/>
            </a:bodyPr>
            <a:lstStyle/>
            <a:p>
              <a:pPr algn="ctr"/>
              <a:r>
                <a:rPr lang="zh-CN" altLang="en-US" sz="1600" b="1">
                  <a:solidFill>
                    <a:schemeClr val="tx1">
                      <a:lumMod val="75000"/>
                      <a:lumOff val="25000"/>
                    </a:schemeClr>
                  </a:solidFill>
                  <a:latin typeface="+mn-ea"/>
                </a:rPr>
                <a:t>产品开发管理</a:t>
              </a:r>
              <a:endParaRPr lang="en-US" sz="1600" b="1">
                <a:solidFill>
                  <a:schemeClr val="tx1">
                    <a:lumMod val="75000"/>
                    <a:lumOff val="25000"/>
                  </a:schemeClr>
                </a:solidFill>
                <a:latin typeface="+mn-ea"/>
              </a:endParaRPr>
            </a:p>
          </p:txBody>
        </p:sp>
        <p:sp>
          <p:nvSpPr>
            <p:cNvPr id="72" name="TextBox 71"/>
            <p:cNvSpPr txBox="1"/>
            <p:nvPr/>
          </p:nvSpPr>
          <p:spPr>
            <a:xfrm>
              <a:off x="1244845" y="530409"/>
              <a:ext cx="2058394" cy="665378"/>
            </a:xfrm>
            <a:prstGeom prst="rect">
              <a:avLst/>
            </a:prstGeom>
            <a:noFill/>
          </p:spPr>
          <p:txBody>
            <a:bodyPr wrap="square" lIns="0" tIns="0" rIns="0" bIns="0" rtlCol="0" anchor="t">
              <a:spAutoFit/>
            </a:bodyPr>
            <a:lstStyle/>
            <a:p>
              <a:pPr algn="ctr" defTabSz="1219078">
                <a:spcBef>
                  <a:spcPct val="20000"/>
                </a:spcBef>
                <a:defRPr/>
              </a:pPr>
              <a:endParaRPr lang="en-US" altLang="zh-CN" sz="1300">
                <a:solidFill>
                  <a:schemeClr val="tx1">
                    <a:lumMod val="50000"/>
                    <a:lumOff val="50000"/>
                  </a:schemeClr>
                </a:solidFill>
                <a:latin typeface="+mn-ea"/>
              </a:endParaRPr>
            </a:p>
            <a:p>
              <a:pPr algn="ctr" defTabSz="1219078">
                <a:spcBef>
                  <a:spcPct val="20000"/>
                </a:spcBef>
                <a:defRPr/>
              </a:pPr>
              <a:r>
                <a:rPr lang="zh-CN" altLang="en-US" sz="1300">
                  <a:solidFill>
                    <a:schemeClr val="tx1">
                      <a:lumMod val="50000"/>
                      <a:lumOff val="50000"/>
                    </a:schemeClr>
                  </a:solidFill>
                  <a:latin typeface="+mn-ea"/>
                </a:rPr>
                <a:t>此处添加详细文本描述，建议与标题相关并符合整体语言风格，语言描述尽量简洁生动。</a:t>
              </a:r>
              <a:endParaRPr lang="en-US" sz="1300">
                <a:solidFill>
                  <a:schemeClr val="tx1">
                    <a:lumMod val="65000"/>
                    <a:lumOff val="35000"/>
                  </a:schemeClr>
                </a:solidFill>
                <a:latin typeface="+mn-ea"/>
              </a:endParaRPr>
            </a:p>
          </p:txBody>
        </p:sp>
        <p:sp>
          <p:nvSpPr>
            <p:cNvPr id="73" name="Oval 72"/>
            <p:cNvSpPr/>
            <p:nvPr/>
          </p:nvSpPr>
          <p:spPr>
            <a:xfrm>
              <a:off x="1912144" y="-456325"/>
              <a:ext cx="723797" cy="7237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a:latin typeface="+mn-ea"/>
              </a:endParaRPr>
            </a:p>
          </p:txBody>
        </p:sp>
      </p:grpSp>
      <p:sp>
        <p:nvSpPr>
          <p:cNvPr id="29" name="Freeform 139"/>
          <p:cNvSpPr/>
          <p:nvPr/>
        </p:nvSpPr>
        <p:spPr bwMode="auto">
          <a:xfrm>
            <a:off x="9117671" y="1862734"/>
            <a:ext cx="505818" cy="383117"/>
          </a:xfrm>
          <a:custGeom>
            <a:avLst/>
            <a:gdLst>
              <a:gd name="T0" fmla="*/ 143 w 165"/>
              <a:gd name="T1" fmla="*/ 19 h 125"/>
              <a:gd name="T2" fmla="*/ 34 w 165"/>
              <a:gd name="T3" fmla="*/ 19 h 125"/>
              <a:gd name="T4" fmla="*/ 30 w 165"/>
              <a:gd name="T5" fmla="*/ 5 h 125"/>
              <a:gd name="T6" fmla="*/ 29 w 165"/>
              <a:gd name="T7" fmla="*/ 4 h 125"/>
              <a:gd name="T8" fmla="*/ 29 w 165"/>
              <a:gd name="T9" fmla="*/ 4 h 125"/>
              <a:gd name="T10" fmla="*/ 28 w 165"/>
              <a:gd name="T11" fmla="*/ 3 h 125"/>
              <a:gd name="T12" fmla="*/ 28 w 165"/>
              <a:gd name="T13" fmla="*/ 2 h 125"/>
              <a:gd name="T14" fmla="*/ 28 w 165"/>
              <a:gd name="T15" fmla="*/ 2 h 125"/>
              <a:gd name="T16" fmla="*/ 27 w 165"/>
              <a:gd name="T17" fmla="*/ 1 h 125"/>
              <a:gd name="T18" fmla="*/ 27 w 165"/>
              <a:gd name="T19" fmla="*/ 1 h 125"/>
              <a:gd name="T20" fmla="*/ 22 w 165"/>
              <a:gd name="T21" fmla="*/ 0 h 125"/>
              <a:gd name="T22" fmla="*/ 7 w 165"/>
              <a:gd name="T23" fmla="*/ 2 h 125"/>
              <a:gd name="T24" fmla="*/ 0 w 165"/>
              <a:gd name="T25" fmla="*/ 9 h 125"/>
              <a:gd name="T26" fmla="*/ 7 w 165"/>
              <a:gd name="T27" fmla="*/ 15 h 125"/>
              <a:gd name="T28" fmla="*/ 18 w 165"/>
              <a:gd name="T29" fmla="*/ 14 h 125"/>
              <a:gd name="T30" fmla="*/ 45 w 165"/>
              <a:gd name="T31" fmla="*/ 99 h 125"/>
              <a:gd name="T32" fmla="*/ 42 w 165"/>
              <a:gd name="T33" fmla="*/ 109 h 125"/>
              <a:gd name="T34" fmla="*/ 58 w 165"/>
              <a:gd name="T35" fmla="*/ 125 h 125"/>
              <a:gd name="T36" fmla="*/ 73 w 165"/>
              <a:gd name="T37" fmla="*/ 116 h 125"/>
              <a:gd name="T38" fmla="*/ 94 w 165"/>
              <a:gd name="T39" fmla="*/ 116 h 125"/>
              <a:gd name="T40" fmla="*/ 109 w 165"/>
              <a:gd name="T41" fmla="*/ 125 h 125"/>
              <a:gd name="T42" fmla="*/ 125 w 165"/>
              <a:gd name="T43" fmla="*/ 109 h 125"/>
              <a:gd name="T44" fmla="*/ 109 w 165"/>
              <a:gd name="T45" fmla="*/ 93 h 125"/>
              <a:gd name="T46" fmla="*/ 94 w 165"/>
              <a:gd name="T47" fmla="*/ 102 h 125"/>
              <a:gd name="T48" fmla="*/ 73 w 165"/>
              <a:gd name="T49" fmla="*/ 102 h 125"/>
              <a:gd name="T50" fmla="*/ 58 w 165"/>
              <a:gd name="T51" fmla="*/ 93 h 125"/>
              <a:gd name="T52" fmla="*/ 58 w 165"/>
              <a:gd name="T53" fmla="*/ 93 h 125"/>
              <a:gd name="T54" fmla="*/ 55 w 165"/>
              <a:gd name="T55" fmla="*/ 83 h 125"/>
              <a:gd name="T56" fmla="*/ 125 w 165"/>
              <a:gd name="T57" fmla="*/ 83 h 125"/>
              <a:gd name="T58" fmla="*/ 139 w 165"/>
              <a:gd name="T59" fmla="*/ 68 h 125"/>
              <a:gd name="T60" fmla="*/ 158 w 165"/>
              <a:gd name="T61" fmla="*/ 34 h 125"/>
              <a:gd name="T62" fmla="*/ 143 w 165"/>
              <a:gd name="T63" fmla="*/ 1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125">
                <a:moveTo>
                  <a:pt x="143" y="19"/>
                </a:moveTo>
                <a:cubicBezTo>
                  <a:pt x="34" y="19"/>
                  <a:pt x="34" y="19"/>
                  <a:pt x="34" y="19"/>
                </a:cubicBezTo>
                <a:cubicBezTo>
                  <a:pt x="30" y="5"/>
                  <a:pt x="30" y="5"/>
                  <a:pt x="30" y="5"/>
                </a:cubicBezTo>
                <a:cubicBezTo>
                  <a:pt x="30" y="5"/>
                  <a:pt x="29" y="4"/>
                  <a:pt x="29" y="4"/>
                </a:cubicBezTo>
                <a:cubicBezTo>
                  <a:pt x="29" y="4"/>
                  <a:pt x="29" y="4"/>
                  <a:pt x="29" y="4"/>
                </a:cubicBezTo>
                <a:cubicBezTo>
                  <a:pt x="29" y="3"/>
                  <a:pt x="29" y="3"/>
                  <a:pt x="28" y="3"/>
                </a:cubicBezTo>
                <a:cubicBezTo>
                  <a:pt x="28" y="2"/>
                  <a:pt x="28" y="2"/>
                  <a:pt x="28" y="2"/>
                </a:cubicBezTo>
                <a:cubicBezTo>
                  <a:pt x="28" y="2"/>
                  <a:pt x="28" y="2"/>
                  <a:pt x="28" y="2"/>
                </a:cubicBezTo>
                <a:cubicBezTo>
                  <a:pt x="27" y="2"/>
                  <a:pt x="27" y="1"/>
                  <a:pt x="27" y="1"/>
                </a:cubicBezTo>
                <a:cubicBezTo>
                  <a:pt x="27" y="1"/>
                  <a:pt x="27" y="1"/>
                  <a:pt x="27" y="1"/>
                </a:cubicBezTo>
                <a:cubicBezTo>
                  <a:pt x="25" y="0"/>
                  <a:pt x="24" y="0"/>
                  <a:pt x="22" y="0"/>
                </a:cubicBezTo>
                <a:cubicBezTo>
                  <a:pt x="7" y="2"/>
                  <a:pt x="7" y="2"/>
                  <a:pt x="7" y="2"/>
                </a:cubicBezTo>
                <a:cubicBezTo>
                  <a:pt x="3" y="2"/>
                  <a:pt x="0" y="5"/>
                  <a:pt x="0" y="9"/>
                </a:cubicBezTo>
                <a:cubicBezTo>
                  <a:pt x="1" y="12"/>
                  <a:pt x="4" y="15"/>
                  <a:pt x="7" y="15"/>
                </a:cubicBezTo>
                <a:cubicBezTo>
                  <a:pt x="18" y="14"/>
                  <a:pt x="18" y="14"/>
                  <a:pt x="18" y="14"/>
                </a:cubicBezTo>
                <a:cubicBezTo>
                  <a:pt x="45" y="99"/>
                  <a:pt x="45" y="99"/>
                  <a:pt x="45" y="99"/>
                </a:cubicBezTo>
                <a:cubicBezTo>
                  <a:pt x="43" y="101"/>
                  <a:pt x="42" y="105"/>
                  <a:pt x="42" y="109"/>
                </a:cubicBezTo>
                <a:cubicBezTo>
                  <a:pt x="42" y="118"/>
                  <a:pt x="49" y="125"/>
                  <a:pt x="58" y="125"/>
                </a:cubicBezTo>
                <a:cubicBezTo>
                  <a:pt x="64" y="125"/>
                  <a:pt x="70" y="121"/>
                  <a:pt x="73" y="116"/>
                </a:cubicBezTo>
                <a:cubicBezTo>
                  <a:pt x="94" y="116"/>
                  <a:pt x="94" y="116"/>
                  <a:pt x="94" y="116"/>
                </a:cubicBezTo>
                <a:cubicBezTo>
                  <a:pt x="97" y="121"/>
                  <a:pt x="103" y="125"/>
                  <a:pt x="109" y="125"/>
                </a:cubicBezTo>
                <a:cubicBezTo>
                  <a:pt x="118" y="125"/>
                  <a:pt x="125" y="118"/>
                  <a:pt x="125" y="109"/>
                </a:cubicBezTo>
                <a:cubicBezTo>
                  <a:pt x="125" y="100"/>
                  <a:pt x="118" y="93"/>
                  <a:pt x="109" y="93"/>
                </a:cubicBezTo>
                <a:cubicBezTo>
                  <a:pt x="103" y="93"/>
                  <a:pt x="97" y="97"/>
                  <a:pt x="94" y="102"/>
                </a:cubicBezTo>
                <a:cubicBezTo>
                  <a:pt x="73" y="102"/>
                  <a:pt x="73" y="102"/>
                  <a:pt x="73" y="102"/>
                </a:cubicBezTo>
                <a:cubicBezTo>
                  <a:pt x="70" y="97"/>
                  <a:pt x="64" y="93"/>
                  <a:pt x="58" y="93"/>
                </a:cubicBezTo>
                <a:cubicBezTo>
                  <a:pt x="58" y="93"/>
                  <a:pt x="58" y="93"/>
                  <a:pt x="58" y="93"/>
                </a:cubicBezTo>
                <a:cubicBezTo>
                  <a:pt x="55" y="83"/>
                  <a:pt x="55" y="83"/>
                  <a:pt x="55" y="83"/>
                </a:cubicBezTo>
                <a:cubicBezTo>
                  <a:pt x="125" y="83"/>
                  <a:pt x="125" y="83"/>
                  <a:pt x="125" y="83"/>
                </a:cubicBezTo>
                <a:cubicBezTo>
                  <a:pt x="133" y="83"/>
                  <a:pt x="134" y="77"/>
                  <a:pt x="139" y="68"/>
                </a:cubicBezTo>
                <a:cubicBezTo>
                  <a:pt x="158" y="34"/>
                  <a:pt x="158" y="34"/>
                  <a:pt x="158" y="34"/>
                </a:cubicBezTo>
                <a:cubicBezTo>
                  <a:pt x="165" y="20"/>
                  <a:pt x="151" y="19"/>
                  <a:pt x="143" y="19"/>
                </a:cubicBezTo>
                <a:close/>
              </a:path>
            </a:pathLst>
          </a:custGeom>
          <a:solidFill>
            <a:schemeClr val="bg1"/>
          </a:solidFill>
          <a:ln>
            <a:noFill/>
          </a:ln>
        </p:spPr>
        <p:txBody>
          <a:bodyPr vert="horz" wrap="square" lIns="121908" tIns="60954" rIns="121908" bIns="60954" numCol="1" anchor="t" anchorCtr="0" compatLnSpc="1">
            <a:prstTxWarp prst="textNoShape">
              <a:avLst/>
            </a:prstTxWarp>
          </a:bodyPr>
          <a:lstStyle/>
          <a:p>
            <a:endParaRPr lang="en-US">
              <a:latin typeface="+mn-ea"/>
            </a:endParaRPr>
          </a:p>
        </p:txBody>
      </p:sp>
      <p:sp>
        <p:nvSpPr>
          <p:cNvPr id="30" name="Freeform 143"/>
          <p:cNvSpPr>
            <a:spLocks noEditPoints="1"/>
          </p:cNvSpPr>
          <p:nvPr/>
        </p:nvSpPr>
        <p:spPr bwMode="auto">
          <a:xfrm>
            <a:off x="2598506" y="1832041"/>
            <a:ext cx="482537" cy="444500"/>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prstTxWarp prst="textNoShape">
              <a:avLst/>
            </a:prstTxWarp>
          </a:bodyPr>
          <a:lstStyle/>
          <a:p>
            <a:endParaRPr lang="en-US">
              <a:latin typeface="+mn-ea"/>
            </a:endParaRPr>
          </a:p>
        </p:txBody>
      </p:sp>
      <p:sp>
        <p:nvSpPr>
          <p:cNvPr id="31" name="Freeform 144"/>
          <p:cNvSpPr/>
          <p:nvPr/>
        </p:nvSpPr>
        <p:spPr bwMode="auto">
          <a:xfrm>
            <a:off x="5898830" y="4208319"/>
            <a:ext cx="412697" cy="446617"/>
          </a:xfrm>
          <a:custGeom>
            <a:avLst/>
            <a:gdLst>
              <a:gd name="T0" fmla="*/ 126 w 134"/>
              <a:gd name="T1" fmla="*/ 100 h 145"/>
              <a:gd name="T2" fmla="*/ 83 w 134"/>
              <a:gd name="T3" fmla="*/ 88 h 145"/>
              <a:gd name="T4" fmla="*/ 85 w 134"/>
              <a:gd name="T5" fmla="*/ 77 h 145"/>
              <a:gd name="T6" fmla="*/ 91 w 134"/>
              <a:gd name="T7" fmla="*/ 69 h 145"/>
              <a:gd name="T8" fmla="*/ 92 w 134"/>
              <a:gd name="T9" fmla="*/ 60 h 145"/>
              <a:gd name="T10" fmla="*/ 94 w 134"/>
              <a:gd name="T11" fmla="*/ 60 h 145"/>
              <a:gd name="T12" fmla="*/ 97 w 134"/>
              <a:gd name="T13" fmla="*/ 58 h 145"/>
              <a:gd name="T14" fmla="*/ 98 w 134"/>
              <a:gd name="T15" fmla="*/ 43 h 145"/>
              <a:gd name="T16" fmla="*/ 96 w 134"/>
              <a:gd name="T17" fmla="*/ 40 h 145"/>
              <a:gd name="T18" fmla="*/ 94 w 134"/>
              <a:gd name="T19" fmla="*/ 40 h 145"/>
              <a:gd name="T20" fmla="*/ 95 w 134"/>
              <a:gd name="T21" fmla="*/ 32 h 145"/>
              <a:gd name="T22" fmla="*/ 90 w 134"/>
              <a:gd name="T23" fmla="*/ 10 h 145"/>
              <a:gd name="T24" fmla="*/ 44 w 134"/>
              <a:gd name="T25" fmla="*/ 10 h 145"/>
              <a:gd name="T26" fmla="*/ 39 w 134"/>
              <a:gd name="T27" fmla="*/ 32 h 145"/>
              <a:gd name="T28" fmla="*/ 40 w 134"/>
              <a:gd name="T29" fmla="*/ 40 h 145"/>
              <a:gd name="T30" fmla="*/ 38 w 134"/>
              <a:gd name="T31" fmla="*/ 40 h 145"/>
              <a:gd name="T32" fmla="*/ 35 w 134"/>
              <a:gd name="T33" fmla="*/ 43 h 145"/>
              <a:gd name="T34" fmla="*/ 37 w 134"/>
              <a:gd name="T35" fmla="*/ 58 h 145"/>
              <a:gd name="T36" fmla="*/ 40 w 134"/>
              <a:gd name="T37" fmla="*/ 60 h 145"/>
              <a:gd name="T38" fmla="*/ 42 w 134"/>
              <a:gd name="T39" fmla="*/ 60 h 145"/>
              <a:gd name="T40" fmla="*/ 43 w 134"/>
              <a:gd name="T41" fmla="*/ 69 h 145"/>
              <a:gd name="T42" fmla="*/ 49 w 134"/>
              <a:gd name="T43" fmla="*/ 77 h 145"/>
              <a:gd name="T44" fmla="*/ 50 w 134"/>
              <a:gd name="T45" fmla="*/ 88 h 145"/>
              <a:gd name="T46" fmla="*/ 8 w 134"/>
              <a:gd name="T47" fmla="*/ 100 h 145"/>
              <a:gd name="T48" fmla="*/ 1 w 134"/>
              <a:gd name="T49" fmla="*/ 113 h 145"/>
              <a:gd name="T50" fmla="*/ 2 w 134"/>
              <a:gd name="T51" fmla="*/ 129 h 145"/>
              <a:gd name="T52" fmla="*/ 11 w 134"/>
              <a:gd name="T53" fmla="*/ 139 h 145"/>
              <a:gd name="T54" fmla="*/ 123 w 134"/>
              <a:gd name="T55" fmla="*/ 139 h 145"/>
              <a:gd name="T56" fmla="*/ 132 w 134"/>
              <a:gd name="T57" fmla="*/ 129 h 145"/>
              <a:gd name="T58" fmla="*/ 133 w 134"/>
              <a:gd name="T59" fmla="*/ 113 h 145"/>
              <a:gd name="T60" fmla="*/ 126 w 134"/>
              <a:gd name="T61" fmla="*/ 10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4" h="145">
                <a:moveTo>
                  <a:pt x="126" y="100"/>
                </a:moveTo>
                <a:cubicBezTo>
                  <a:pt x="113" y="93"/>
                  <a:pt x="98" y="89"/>
                  <a:pt x="83" y="88"/>
                </a:cubicBezTo>
                <a:cubicBezTo>
                  <a:pt x="84" y="84"/>
                  <a:pt x="84" y="81"/>
                  <a:pt x="85" y="77"/>
                </a:cubicBezTo>
                <a:cubicBezTo>
                  <a:pt x="88" y="75"/>
                  <a:pt x="91" y="72"/>
                  <a:pt x="91" y="69"/>
                </a:cubicBezTo>
                <a:cubicBezTo>
                  <a:pt x="91" y="66"/>
                  <a:pt x="92" y="63"/>
                  <a:pt x="92" y="60"/>
                </a:cubicBezTo>
                <a:cubicBezTo>
                  <a:pt x="92" y="60"/>
                  <a:pt x="93" y="60"/>
                  <a:pt x="94" y="60"/>
                </a:cubicBezTo>
                <a:cubicBezTo>
                  <a:pt x="95" y="61"/>
                  <a:pt x="97" y="59"/>
                  <a:pt x="97" y="58"/>
                </a:cubicBezTo>
                <a:cubicBezTo>
                  <a:pt x="98" y="43"/>
                  <a:pt x="98" y="43"/>
                  <a:pt x="98" y="43"/>
                </a:cubicBezTo>
                <a:cubicBezTo>
                  <a:pt x="98" y="41"/>
                  <a:pt x="97" y="40"/>
                  <a:pt x="96" y="40"/>
                </a:cubicBezTo>
                <a:cubicBezTo>
                  <a:pt x="95" y="40"/>
                  <a:pt x="95" y="40"/>
                  <a:pt x="94" y="40"/>
                </a:cubicBezTo>
                <a:cubicBezTo>
                  <a:pt x="94" y="37"/>
                  <a:pt x="95" y="34"/>
                  <a:pt x="95" y="32"/>
                </a:cubicBezTo>
                <a:cubicBezTo>
                  <a:pt x="95" y="28"/>
                  <a:pt x="97" y="17"/>
                  <a:pt x="90" y="10"/>
                </a:cubicBezTo>
                <a:cubicBezTo>
                  <a:pt x="79" y="0"/>
                  <a:pt x="55" y="0"/>
                  <a:pt x="44" y="10"/>
                </a:cubicBezTo>
                <a:cubicBezTo>
                  <a:pt x="36" y="17"/>
                  <a:pt x="38" y="28"/>
                  <a:pt x="39" y="32"/>
                </a:cubicBezTo>
                <a:cubicBezTo>
                  <a:pt x="39" y="34"/>
                  <a:pt x="39" y="37"/>
                  <a:pt x="40" y="40"/>
                </a:cubicBezTo>
                <a:cubicBezTo>
                  <a:pt x="39" y="40"/>
                  <a:pt x="39" y="40"/>
                  <a:pt x="38" y="40"/>
                </a:cubicBezTo>
                <a:cubicBezTo>
                  <a:pt x="36" y="40"/>
                  <a:pt x="35" y="41"/>
                  <a:pt x="35" y="43"/>
                </a:cubicBezTo>
                <a:cubicBezTo>
                  <a:pt x="37" y="58"/>
                  <a:pt x="37" y="58"/>
                  <a:pt x="37" y="58"/>
                </a:cubicBezTo>
                <a:cubicBezTo>
                  <a:pt x="37" y="59"/>
                  <a:pt x="39" y="61"/>
                  <a:pt x="40" y="60"/>
                </a:cubicBezTo>
                <a:cubicBezTo>
                  <a:pt x="41" y="60"/>
                  <a:pt x="41" y="60"/>
                  <a:pt x="42" y="60"/>
                </a:cubicBezTo>
                <a:cubicBezTo>
                  <a:pt x="42" y="63"/>
                  <a:pt x="43" y="66"/>
                  <a:pt x="43" y="69"/>
                </a:cubicBezTo>
                <a:cubicBezTo>
                  <a:pt x="43" y="72"/>
                  <a:pt x="46" y="75"/>
                  <a:pt x="49" y="77"/>
                </a:cubicBezTo>
                <a:cubicBezTo>
                  <a:pt x="49" y="81"/>
                  <a:pt x="50" y="84"/>
                  <a:pt x="50" y="88"/>
                </a:cubicBezTo>
                <a:cubicBezTo>
                  <a:pt x="36" y="89"/>
                  <a:pt x="21" y="93"/>
                  <a:pt x="8" y="100"/>
                </a:cubicBezTo>
                <a:cubicBezTo>
                  <a:pt x="3" y="102"/>
                  <a:pt x="0" y="108"/>
                  <a:pt x="1" y="113"/>
                </a:cubicBezTo>
                <a:cubicBezTo>
                  <a:pt x="1" y="118"/>
                  <a:pt x="2" y="123"/>
                  <a:pt x="2" y="129"/>
                </a:cubicBezTo>
                <a:cubicBezTo>
                  <a:pt x="3" y="133"/>
                  <a:pt x="7" y="138"/>
                  <a:pt x="11" y="139"/>
                </a:cubicBezTo>
                <a:cubicBezTo>
                  <a:pt x="48" y="145"/>
                  <a:pt x="86" y="145"/>
                  <a:pt x="123" y="139"/>
                </a:cubicBezTo>
                <a:cubicBezTo>
                  <a:pt x="127" y="138"/>
                  <a:pt x="131" y="133"/>
                  <a:pt x="132" y="129"/>
                </a:cubicBezTo>
                <a:cubicBezTo>
                  <a:pt x="132" y="123"/>
                  <a:pt x="133" y="118"/>
                  <a:pt x="133" y="113"/>
                </a:cubicBezTo>
                <a:cubicBezTo>
                  <a:pt x="134" y="108"/>
                  <a:pt x="131" y="102"/>
                  <a:pt x="126" y="100"/>
                </a:cubicBezTo>
                <a:close/>
              </a:path>
            </a:pathLst>
          </a:custGeom>
          <a:solidFill>
            <a:schemeClr val="bg1"/>
          </a:solidFill>
          <a:ln>
            <a:noFill/>
          </a:ln>
        </p:spPr>
        <p:txBody>
          <a:bodyPr vert="horz" wrap="square" lIns="121908" tIns="60954" rIns="121908" bIns="60954" numCol="1" anchor="t" anchorCtr="0" compatLnSpc="1">
            <a:prstTxWarp prst="textNoShape">
              <a:avLst/>
            </a:prstTxWarp>
          </a:bodyPr>
          <a:lstStyle/>
          <a:p>
            <a:endParaRPr lang="en-US">
              <a:latin typeface="+mn-ea"/>
            </a:endParaRPr>
          </a:p>
        </p:txBody>
      </p:sp>
      <p:sp>
        <p:nvSpPr>
          <p:cNvPr id="32" name="Freeform 149"/>
          <p:cNvSpPr/>
          <p:nvPr/>
        </p:nvSpPr>
        <p:spPr bwMode="auto">
          <a:xfrm>
            <a:off x="9152593" y="4232070"/>
            <a:ext cx="435977" cy="42756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121908" tIns="60954" rIns="121908" bIns="60954" numCol="1" anchor="t" anchorCtr="0" compatLnSpc="1">
            <a:prstTxWarp prst="textNoShape">
              <a:avLst/>
            </a:prstTxWarp>
          </a:bodyPr>
          <a:lstStyle/>
          <a:p>
            <a:endParaRPr lang="en-US">
              <a:latin typeface="+mn-ea"/>
            </a:endParaRPr>
          </a:p>
        </p:txBody>
      </p:sp>
      <p:sp>
        <p:nvSpPr>
          <p:cNvPr id="33" name="Freeform 150"/>
          <p:cNvSpPr>
            <a:spLocks noEditPoints="1"/>
          </p:cNvSpPr>
          <p:nvPr/>
        </p:nvSpPr>
        <p:spPr bwMode="auto">
          <a:xfrm>
            <a:off x="2648241" y="4185033"/>
            <a:ext cx="383067" cy="493184"/>
          </a:xfrm>
          <a:custGeom>
            <a:avLst/>
            <a:gdLst>
              <a:gd name="T0" fmla="*/ 62 w 125"/>
              <a:gd name="T1" fmla="*/ 0 h 160"/>
              <a:gd name="T2" fmla="*/ 0 w 125"/>
              <a:gd name="T3" fmla="*/ 63 h 160"/>
              <a:gd name="T4" fmla="*/ 62 w 125"/>
              <a:gd name="T5" fmla="*/ 160 h 160"/>
              <a:gd name="T6" fmla="*/ 125 w 125"/>
              <a:gd name="T7" fmla="*/ 63 h 160"/>
              <a:gd name="T8" fmla="*/ 62 w 125"/>
              <a:gd name="T9" fmla="*/ 0 h 160"/>
              <a:gd name="T10" fmla="*/ 62 w 125"/>
              <a:gd name="T11" fmla="*/ 105 h 160"/>
              <a:gd name="T12" fmla="*/ 17 w 125"/>
              <a:gd name="T13" fmla="*/ 61 h 160"/>
              <a:gd name="T14" fmla="*/ 62 w 125"/>
              <a:gd name="T15" fmla="*/ 18 h 160"/>
              <a:gd name="T16" fmla="*/ 107 w 125"/>
              <a:gd name="T17" fmla="*/ 61 h 160"/>
              <a:gd name="T18" fmla="*/ 62 w 125"/>
              <a:gd name="T19" fmla="*/ 10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60">
                <a:moveTo>
                  <a:pt x="62" y="0"/>
                </a:moveTo>
                <a:cubicBezTo>
                  <a:pt x="28" y="0"/>
                  <a:pt x="0" y="28"/>
                  <a:pt x="0" y="63"/>
                </a:cubicBezTo>
                <a:cubicBezTo>
                  <a:pt x="0" y="97"/>
                  <a:pt x="48" y="160"/>
                  <a:pt x="62" y="160"/>
                </a:cubicBezTo>
                <a:cubicBezTo>
                  <a:pt x="79" y="160"/>
                  <a:pt x="125" y="97"/>
                  <a:pt x="125" y="63"/>
                </a:cubicBezTo>
                <a:cubicBezTo>
                  <a:pt x="125" y="28"/>
                  <a:pt x="97" y="0"/>
                  <a:pt x="62" y="0"/>
                </a:cubicBezTo>
                <a:close/>
                <a:moveTo>
                  <a:pt x="62" y="105"/>
                </a:moveTo>
                <a:cubicBezTo>
                  <a:pt x="37" y="105"/>
                  <a:pt x="17" y="86"/>
                  <a:pt x="17" y="61"/>
                </a:cubicBezTo>
                <a:cubicBezTo>
                  <a:pt x="17" y="37"/>
                  <a:pt x="37" y="18"/>
                  <a:pt x="62" y="18"/>
                </a:cubicBezTo>
                <a:cubicBezTo>
                  <a:pt x="87" y="18"/>
                  <a:pt x="107" y="37"/>
                  <a:pt x="107" y="61"/>
                </a:cubicBezTo>
                <a:cubicBezTo>
                  <a:pt x="107" y="86"/>
                  <a:pt x="87" y="105"/>
                  <a:pt x="62" y="105"/>
                </a:cubicBezTo>
                <a:close/>
              </a:path>
            </a:pathLst>
          </a:custGeom>
          <a:solidFill>
            <a:schemeClr val="bg1"/>
          </a:solidFill>
          <a:ln>
            <a:noFill/>
          </a:ln>
        </p:spPr>
        <p:txBody>
          <a:bodyPr vert="horz" wrap="square" lIns="121908" tIns="60954" rIns="121908" bIns="60954" numCol="1" anchor="t" anchorCtr="0" compatLnSpc="1">
            <a:prstTxWarp prst="textNoShape">
              <a:avLst/>
            </a:prstTxWarp>
          </a:bodyPr>
          <a:lstStyle/>
          <a:p>
            <a:endParaRPr lang="en-US">
              <a:latin typeface="+mn-ea"/>
            </a:endParaRPr>
          </a:p>
        </p:txBody>
      </p:sp>
      <p:sp>
        <p:nvSpPr>
          <p:cNvPr id="34" name="Freeform 160"/>
          <p:cNvSpPr/>
          <p:nvPr/>
        </p:nvSpPr>
        <p:spPr bwMode="auto">
          <a:xfrm>
            <a:off x="5854385" y="1894484"/>
            <a:ext cx="501585" cy="319617"/>
          </a:xfrm>
          <a:custGeom>
            <a:avLst/>
            <a:gdLst>
              <a:gd name="T0" fmla="*/ 163 w 163"/>
              <a:gd name="T1" fmla="*/ 70 h 104"/>
              <a:gd name="T2" fmla="*/ 129 w 163"/>
              <a:gd name="T3" fmla="*/ 37 h 104"/>
              <a:gd name="T4" fmla="*/ 119 w 163"/>
              <a:gd name="T5" fmla="*/ 38 h 104"/>
              <a:gd name="T6" fmla="*/ 77 w 163"/>
              <a:gd name="T7" fmla="*/ 0 h 104"/>
              <a:gd name="T8" fmla="*/ 34 w 163"/>
              <a:gd name="T9" fmla="*/ 42 h 104"/>
              <a:gd name="T10" fmla="*/ 35 w 163"/>
              <a:gd name="T11" fmla="*/ 51 h 104"/>
              <a:gd name="T12" fmla="*/ 27 w 163"/>
              <a:gd name="T13" fmla="*/ 51 h 104"/>
              <a:gd name="T14" fmla="*/ 0 w 163"/>
              <a:gd name="T15" fmla="*/ 77 h 104"/>
              <a:gd name="T16" fmla="*/ 27 w 163"/>
              <a:gd name="T17" fmla="*/ 104 h 104"/>
              <a:gd name="T18" fmla="*/ 132 w 163"/>
              <a:gd name="T19" fmla="*/ 104 h 104"/>
              <a:gd name="T20" fmla="*/ 152 w 163"/>
              <a:gd name="T21" fmla="*/ 95 h 104"/>
              <a:gd name="T22" fmla="*/ 163 w 163"/>
              <a:gd name="T23" fmla="*/ 7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104">
                <a:moveTo>
                  <a:pt x="163" y="70"/>
                </a:moveTo>
                <a:cubicBezTo>
                  <a:pt x="163" y="52"/>
                  <a:pt x="148" y="37"/>
                  <a:pt x="129" y="37"/>
                </a:cubicBezTo>
                <a:cubicBezTo>
                  <a:pt x="126" y="37"/>
                  <a:pt x="122" y="37"/>
                  <a:pt x="119" y="38"/>
                </a:cubicBezTo>
                <a:cubicBezTo>
                  <a:pt x="117" y="17"/>
                  <a:pt x="99" y="0"/>
                  <a:pt x="77" y="0"/>
                </a:cubicBezTo>
                <a:cubicBezTo>
                  <a:pt x="53" y="0"/>
                  <a:pt x="34" y="19"/>
                  <a:pt x="34" y="42"/>
                </a:cubicBezTo>
                <a:cubicBezTo>
                  <a:pt x="34" y="45"/>
                  <a:pt x="34" y="48"/>
                  <a:pt x="35" y="51"/>
                </a:cubicBezTo>
                <a:cubicBezTo>
                  <a:pt x="27" y="51"/>
                  <a:pt x="27" y="51"/>
                  <a:pt x="27" y="51"/>
                </a:cubicBezTo>
                <a:cubicBezTo>
                  <a:pt x="12" y="51"/>
                  <a:pt x="0" y="63"/>
                  <a:pt x="0" y="77"/>
                </a:cubicBezTo>
                <a:cubicBezTo>
                  <a:pt x="0" y="92"/>
                  <a:pt x="12" y="104"/>
                  <a:pt x="27" y="104"/>
                </a:cubicBezTo>
                <a:cubicBezTo>
                  <a:pt x="132" y="104"/>
                  <a:pt x="132" y="104"/>
                  <a:pt x="132" y="104"/>
                </a:cubicBezTo>
                <a:cubicBezTo>
                  <a:pt x="140" y="104"/>
                  <a:pt x="147" y="100"/>
                  <a:pt x="152" y="95"/>
                </a:cubicBezTo>
                <a:cubicBezTo>
                  <a:pt x="159" y="89"/>
                  <a:pt x="163" y="80"/>
                  <a:pt x="163" y="70"/>
                </a:cubicBezTo>
                <a:close/>
              </a:path>
            </a:pathLst>
          </a:custGeom>
          <a:solidFill>
            <a:schemeClr val="bg1"/>
          </a:solidFill>
          <a:ln>
            <a:noFill/>
          </a:ln>
        </p:spPr>
        <p:txBody>
          <a:bodyPr vert="horz" wrap="square" lIns="121908" tIns="60954" rIns="121908" bIns="60954" numCol="1" anchor="t" anchorCtr="0" compatLnSpc="1">
            <a:prstTxWarp prst="textNoShape">
              <a:avLst/>
            </a:prstTxWarp>
          </a:bodyPr>
          <a:lstStyle/>
          <a:p>
            <a:endParaRPr lang="en-US">
              <a:latin typeface="+mn-ea"/>
            </a:endParaRPr>
          </a:p>
        </p:txBody>
      </p:sp>
      <p:sp>
        <p:nvSpPr>
          <p:cNvPr id="2" name="标题 1"/>
          <p:cNvSpPr>
            <a:spLocks noGrp="1"/>
          </p:cNvSpPr>
          <p:nvPr>
            <p:ph type="title"/>
          </p:nvPr>
        </p:nvSpPr>
        <p:spPr/>
        <p:txBody>
          <a:bodyPr/>
          <a:lstStyle/>
          <a:p>
            <a:r>
              <a:rPr lang="zh-CN" altLang="en-US"/>
              <a:t>单击此处添加标题</a:t>
            </a:r>
          </a:p>
        </p:txBody>
      </p:sp>
    </p:spTree>
    <p:extLst>
      <p:ext uri="{BB962C8B-B14F-4D97-AF65-F5344CB8AC3E}">
        <p14:creationId xmlns:p14="http://schemas.microsoft.com/office/powerpoint/2010/main" val="401642235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p15="http://schemas.microsoft.com/office/powerpoint/2012/main" xmlns="">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ppt_x"/>
                                          </p:val>
                                        </p:tav>
                                        <p:tav tm="100000">
                                          <p:val>
                                            <p:strVal val="#ppt_x"/>
                                          </p:val>
                                        </p:tav>
                                      </p:tavLst>
                                    </p:anim>
                                    <p:anim calcmode="lin" valueType="num">
                                      <p:cBhvr additive="base">
                                        <p:cTn id="13" dur="500" fill="hold"/>
                                        <p:tgtEl>
                                          <p:spTgt spid="38"/>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accel="50000" decel="50000"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additive="base">
                                        <p:cTn id="17" dur="500" fill="hold"/>
                                        <p:tgtEl>
                                          <p:spTgt spid="55"/>
                                        </p:tgtEl>
                                        <p:attrNameLst>
                                          <p:attrName>ppt_x</p:attrName>
                                        </p:attrNameLst>
                                      </p:cBhvr>
                                      <p:tavLst>
                                        <p:tav tm="0">
                                          <p:val>
                                            <p:strVal val="#ppt_x"/>
                                          </p:val>
                                        </p:tav>
                                        <p:tav tm="100000">
                                          <p:val>
                                            <p:strVal val="#ppt_x"/>
                                          </p:val>
                                        </p:tav>
                                      </p:tavLst>
                                    </p:anim>
                                    <p:anim calcmode="lin" valueType="num">
                                      <p:cBhvr additive="base">
                                        <p:cTn id="18" dur="500" fill="hold"/>
                                        <p:tgtEl>
                                          <p:spTgt spid="55"/>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additive="base">
                                        <p:cTn id="22" dur="500" fill="hold"/>
                                        <p:tgtEl>
                                          <p:spTgt spid="60"/>
                                        </p:tgtEl>
                                        <p:attrNameLst>
                                          <p:attrName>ppt_x</p:attrName>
                                        </p:attrNameLst>
                                      </p:cBhvr>
                                      <p:tavLst>
                                        <p:tav tm="0">
                                          <p:val>
                                            <p:strVal val="#ppt_x"/>
                                          </p:val>
                                        </p:tav>
                                        <p:tav tm="100000">
                                          <p:val>
                                            <p:strVal val="#ppt_x"/>
                                          </p:val>
                                        </p:tav>
                                      </p:tavLst>
                                    </p:anim>
                                    <p:anim calcmode="lin" valueType="num">
                                      <p:cBhvr additive="base">
                                        <p:cTn id="23" dur="500" fill="hold"/>
                                        <p:tgtEl>
                                          <p:spTgt spid="60"/>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accel="50000" decel="50000" fill="hold" nodeType="afterEffect">
                                  <p:stCondLst>
                                    <p:cond delay="0"/>
                                  </p:stCondLst>
                                  <p:childTnLst>
                                    <p:set>
                                      <p:cBhvr>
                                        <p:cTn id="26" dur="1" fill="hold">
                                          <p:stCondLst>
                                            <p:cond delay="0"/>
                                          </p:stCondLst>
                                        </p:cTn>
                                        <p:tgtEl>
                                          <p:spTgt spid="65"/>
                                        </p:tgtEl>
                                        <p:attrNameLst>
                                          <p:attrName>style.visibility</p:attrName>
                                        </p:attrNameLst>
                                      </p:cBhvr>
                                      <p:to>
                                        <p:strVal val="visible"/>
                                      </p:to>
                                    </p:set>
                                    <p:anim calcmode="lin" valueType="num">
                                      <p:cBhvr additive="base">
                                        <p:cTn id="27" dur="500" fill="hold"/>
                                        <p:tgtEl>
                                          <p:spTgt spid="65"/>
                                        </p:tgtEl>
                                        <p:attrNameLst>
                                          <p:attrName>ppt_x</p:attrName>
                                        </p:attrNameLst>
                                      </p:cBhvr>
                                      <p:tavLst>
                                        <p:tav tm="0">
                                          <p:val>
                                            <p:strVal val="#ppt_x"/>
                                          </p:val>
                                        </p:tav>
                                        <p:tav tm="100000">
                                          <p:val>
                                            <p:strVal val="#ppt_x"/>
                                          </p:val>
                                        </p:tav>
                                      </p:tavLst>
                                    </p:anim>
                                    <p:anim calcmode="lin" valueType="num">
                                      <p:cBhvr additive="base">
                                        <p:cTn id="28" dur="500" fill="hold"/>
                                        <p:tgtEl>
                                          <p:spTgt spid="65"/>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70"/>
                                        </p:tgtEl>
                                        <p:attrNameLst>
                                          <p:attrName>style.visibility</p:attrName>
                                        </p:attrNameLst>
                                      </p:cBhvr>
                                      <p:to>
                                        <p:strVal val="visible"/>
                                      </p:to>
                                    </p:set>
                                    <p:anim calcmode="lin" valueType="num">
                                      <p:cBhvr additive="base">
                                        <p:cTn id="32" dur="500" fill="hold"/>
                                        <p:tgtEl>
                                          <p:spTgt spid="70"/>
                                        </p:tgtEl>
                                        <p:attrNameLst>
                                          <p:attrName>ppt_x</p:attrName>
                                        </p:attrNameLst>
                                      </p:cBhvr>
                                      <p:tavLst>
                                        <p:tav tm="0">
                                          <p:val>
                                            <p:strVal val="#ppt_x"/>
                                          </p:val>
                                        </p:tav>
                                        <p:tav tm="100000">
                                          <p:val>
                                            <p:strVal val="#ppt_x"/>
                                          </p:val>
                                        </p:tav>
                                      </p:tavLst>
                                    </p:anim>
                                    <p:anim calcmode="lin" valueType="num">
                                      <p:cBhvr additive="base">
                                        <p:cTn id="33"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 name="Group 137"/>
          <p:cNvGrpSpPr/>
          <p:nvPr/>
        </p:nvGrpSpPr>
        <p:grpSpPr>
          <a:xfrm>
            <a:off x="7478697" y="2889303"/>
            <a:ext cx="4712513" cy="1610993"/>
            <a:chOff x="5609156" y="2166976"/>
            <a:chExt cx="3534845" cy="1208245"/>
          </a:xfrm>
          <a:solidFill>
            <a:schemeClr val="accent3"/>
          </a:solidFill>
        </p:grpSpPr>
        <p:sp>
          <p:nvSpPr>
            <p:cNvPr id="1058" name="Freeform 34"/>
            <p:cNvSpPr/>
            <p:nvPr/>
          </p:nvSpPr>
          <p:spPr bwMode="auto">
            <a:xfrm>
              <a:off x="5609156" y="2592638"/>
              <a:ext cx="338414" cy="782583"/>
            </a:xfrm>
            <a:custGeom>
              <a:avLst/>
              <a:gdLst/>
              <a:ahLst/>
              <a:cxnLst>
                <a:cxn ang="0">
                  <a:pos x="128" y="0"/>
                </a:cxn>
                <a:cxn ang="0">
                  <a:pos x="128" y="296"/>
                </a:cxn>
                <a:cxn ang="0">
                  <a:pos x="0" y="296"/>
                </a:cxn>
                <a:cxn ang="0">
                  <a:pos x="0" y="0"/>
                </a:cxn>
                <a:cxn ang="0">
                  <a:pos x="128" y="0"/>
                </a:cxn>
                <a:cxn ang="0">
                  <a:pos x="128" y="0"/>
                </a:cxn>
              </a:cxnLst>
              <a:rect l="0" t="0" r="r" b="b"/>
              <a:pathLst>
                <a:path w="128" h="296">
                  <a:moveTo>
                    <a:pt x="128" y="0"/>
                  </a:moveTo>
                  <a:lnTo>
                    <a:pt x="128" y="296"/>
                  </a:lnTo>
                  <a:lnTo>
                    <a:pt x="0" y="296"/>
                  </a:lnTo>
                  <a:lnTo>
                    <a:pt x="0" y="0"/>
                  </a:lnTo>
                  <a:lnTo>
                    <a:pt x="128" y="0"/>
                  </a:lnTo>
                  <a:lnTo>
                    <a:pt x="128" y="0"/>
                  </a:lnTo>
                  <a:close/>
                </a:path>
              </a:pathLst>
            </a:custGeom>
            <a:solidFill>
              <a:schemeClr val="accent2"/>
            </a:solidFill>
            <a:ln w="9525">
              <a:noFill/>
              <a:round/>
            </a:ln>
          </p:spPr>
          <p:txBody>
            <a:bodyPr vert="horz" wrap="square" lIns="91440" tIns="45720" rIns="91440" bIns="45720" numCol="1" anchor="t" anchorCtr="0" compatLnSpc="1">
              <a:prstTxWarp prst="textNoShape">
                <a:avLst/>
              </a:prstTxWarp>
            </a:bodyPr>
            <a:lstStyle/>
            <a:p>
              <a:endParaRPr lang="en-US">
                <a:latin typeface="+mn-ea"/>
              </a:endParaRPr>
            </a:p>
          </p:txBody>
        </p:sp>
        <p:sp>
          <p:nvSpPr>
            <p:cNvPr id="1063" name="Freeform 39"/>
            <p:cNvSpPr/>
            <p:nvPr/>
          </p:nvSpPr>
          <p:spPr bwMode="auto">
            <a:xfrm>
              <a:off x="5609156" y="2166976"/>
              <a:ext cx="423018" cy="425663"/>
            </a:xfrm>
            <a:custGeom>
              <a:avLst/>
              <a:gdLst/>
              <a:ahLst/>
              <a:cxnLst>
                <a:cxn ang="0">
                  <a:pos x="299" y="0"/>
                </a:cxn>
                <a:cxn ang="0">
                  <a:pos x="299" y="239"/>
                </a:cxn>
                <a:cxn ang="0">
                  <a:pos x="257" y="257"/>
                </a:cxn>
                <a:cxn ang="0">
                  <a:pos x="239" y="300"/>
                </a:cxn>
                <a:cxn ang="0">
                  <a:pos x="239" y="300"/>
                </a:cxn>
                <a:cxn ang="0">
                  <a:pos x="0" y="300"/>
                </a:cxn>
                <a:cxn ang="0">
                  <a:pos x="0" y="300"/>
                </a:cxn>
                <a:cxn ang="0">
                  <a:pos x="87" y="89"/>
                </a:cxn>
                <a:cxn ang="0">
                  <a:pos x="299" y="0"/>
                </a:cxn>
              </a:cxnLst>
              <a:rect l="0" t="0" r="r" b="b"/>
              <a:pathLst>
                <a:path w="299" h="300">
                  <a:moveTo>
                    <a:pt x="299" y="0"/>
                  </a:moveTo>
                  <a:cubicBezTo>
                    <a:pt x="299" y="239"/>
                    <a:pt x="299" y="239"/>
                    <a:pt x="299" y="239"/>
                  </a:cubicBezTo>
                  <a:cubicBezTo>
                    <a:pt x="283" y="239"/>
                    <a:pt x="268" y="245"/>
                    <a:pt x="257" y="257"/>
                  </a:cubicBezTo>
                  <a:cubicBezTo>
                    <a:pt x="245" y="269"/>
                    <a:pt x="239" y="283"/>
                    <a:pt x="239" y="300"/>
                  </a:cubicBezTo>
                  <a:cubicBezTo>
                    <a:pt x="239" y="300"/>
                    <a:pt x="239" y="300"/>
                    <a:pt x="239" y="300"/>
                  </a:cubicBezTo>
                  <a:cubicBezTo>
                    <a:pt x="0" y="300"/>
                    <a:pt x="0" y="300"/>
                    <a:pt x="0" y="300"/>
                  </a:cubicBezTo>
                  <a:cubicBezTo>
                    <a:pt x="0" y="300"/>
                    <a:pt x="0" y="300"/>
                    <a:pt x="0" y="300"/>
                  </a:cubicBezTo>
                  <a:cubicBezTo>
                    <a:pt x="0" y="217"/>
                    <a:pt x="29" y="147"/>
                    <a:pt x="87" y="89"/>
                  </a:cubicBezTo>
                  <a:cubicBezTo>
                    <a:pt x="146" y="30"/>
                    <a:pt x="216" y="0"/>
                    <a:pt x="299" y="0"/>
                  </a:cubicBezTo>
                  <a:close/>
                </a:path>
              </a:pathLst>
            </a:custGeom>
            <a:solidFill>
              <a:schemeClr val="accent2"/>
            </a:solidFill>
            <a:ln w="9525">
              <a:noFill/>
              <a:round/>
            </a:ln>
          </p:spPr>
          <p:txBody>
            <a:bodyPr vert="horz" wrap="square" lIns="91440" tIns="45720" rIns="91440" bIns="45720" numCol="1" anchor="t" anchorCtr="0" compatLnSpc="1">
              <a:prstTxWarp prst="textNoShape">
                <a:avLst/>
              </a:prstTxWarp>
            </a:bodyPr>
            <a:lstStyle/>
            <a:p>
              <a:endParaRPr lang="en-US">
                <a:latin typeface="+mn-ea"/>
              </a:endParaRPr>
            </a:p>
          </p:txBody>
        </p:sp>
        <p:sp>
          <p:nvSpPr>
            <p:cNvPr id="1064" name="Freeform 40"/>
            <p:cNvSpPr/>
            <p:nvPr/>
          </p:nvSpPr>
          <p:spPr bwMode="auto">
            <a:xfrm>
              <a:off x="6032174" y="2166976"/>
              <a:ext cx="3111827" cy="338414"/>
            </a:xfrm>
            <a:custGeom>
              <a:avLst/>
              <a:gdLst/>
              <a:ahLst/>
              <a:cxnLst>
                <a:cxn ang="0">
                  <a:pos x="1177" y="128"/>
                </a:cxn>
                <a:cxn ang="0">
                  <a:pos x="0" y="128"/>
                </a:cxn>
                <a:cxn ang="0">
                  <a:pos x="0" y="0"/>
                </a:cxn>
                <a:cxn ang="0">
                  <a:pos x="1177" y="0"/>
                </a:cxn>
                <a:cxn ang="0">
                  <a:pos x="1177" y="128"/>
                </a:cxn>
                <a:cxn ang="0">
                  <a:pos x="1177" y="128"/>
                </a:cxn>
              </a:cxnLst>
              <a:rect l="0" t="0" r="r" b="b"/>
              <a:pathLst>
                <a:path w="1177" h="128">
                  <a:moveTo>
                    <a:pt x="1177" y="128"/>
                  </a:moveTo>
                  <a:lnTo>
                    <a:pt x="0" y="128"/>
                  </a:lnTo>
                  <a:lnTo>
                    <a:pt x="0" y="0"/>
                  </a:lnTo>
                  <a:lnTo>
                    <a:pt x="1177" y="0"/>
                  </a:lnTo>
                  <a:lnTo>
                    <a:pt x="1177" y="128"/>
                  </a:lnTo>
                  <a:lnTo>
                    <a:pt x="1177" y="128"/>
                  </a:lnTo>
                  <a:close/>
                </a:path>
              </a:pathLst>
            </a:custGeom>
            <a:solidFill>
              <a:schemeClr val="accent2"/>
            </a:solidFill>
            <a:ln w="9525">
              <a:noFill/>
              <a:round/>
            </a:ln>
          </p:spPr>
          <p:txBody>
            <a:bodyPr vert="horz" wrap="square" lIns="91440" tIns="45720" rIns="91440" bIns="45720" numCol="1" anchor="t" anchorCtr="0" compatLnSpc="1">
              <a:prstTxWarp prst="textNoShape">
                <a:avLst/>
              </a:prstTxWarp>
            </a:bodyPr>
            <a:lstStyle/>
            <a:p>
              <a:endParaRPr lang="en-US">
                <a:latin typeface="+mn-ea"/>
              </a:endParaRPr>
            </a:p>
          </p:txBody>
        </p:sp>
      </p:grpSp>
      <p:grpSp>
        <p:nvGrpSpPr>
          <p:cNvPr id="72" name="Group 71"/>
          <p:cNvGrpSpPr/>
          <p:nvPr/>
        </p:nvGrpSpPr>
        <p:grpSpPr>
          <a:xfrm>
            <a:off x="7024010" y="2438083"/>
            <a:ext cx="5167199" cy="2062212"/>
            <a:chOff x="5268097" y="2376729"/>
            <a:chExt cx="3875904" cy="1546659"/>
          </a:xfrm>
          <a:solidFill>
            <a:schemeClr val="accent4"/>
          </a:solidFill>
        </p:grpSpPr>
        <p:sp>
          <p:nvSpPr>
            <p:cNvPr id="1059" name="Freeform 35"/>
            <p:cNvSpPr/>
            <p:nvPr/>
          </p:nvSpPr>
          <p:spPr bwMode="auto">
            <a:xfrm>
              <a:off x="5268097" y="3140805"/>
              <a:ext cx="341059" cy="782583"/>
            </a:xfrm>
            <a:custGeom>
              <a:avLst/>
              <a:gdLst/>
              <a:ahLst/>
              <a:cxnLst>
                <a:cxn ang="0">
                  <a:pos x="129" y="0"/>
                </a:cxn>
                <a:cxn ang="0">
                  <a:pos x="129" y="296"/>
                </a:cxn>
                <a:cxn ang="0">
                  <a:pos x="0" y="296"/>
                </a:cxn>
                <a:cxn ang="0">
                  <a:pos x="0" y="0"/>
                </a:cxn>
                <a:cxn ang="0">
                  <a:pos x="129" y="0"/>
                </a:cxn>
                <a:cxn ang="0">
                  <a:pos x="129" y="0"/>
                </a:cxn>
              </a:cxnLst>
              <a:rect l="0" t="0" r="r" b="b"/>
              <a:pathLst>
                <a:path w="129" h="296">
                  <a:moveTo>
                    <a:pt x="129" y="0"/>
                  </a:moveTo>
                  <a:lnTo>
                    <a:pt x="129" y="296"/>
                  </a:lnTo>
                  <a:lnTo>
                    <a:pt x="0" y="296"/>
                  </a:lnTo>
                  <a:lnTo>
                    <a:pt x="0" y="0"/>
                  </a:lnTo>
                  <a:lnTo>
                    <a:pt x="129" y="0"/>
                  </a:lnTo>
                  <a:lnTo>
                    <a:pt x="129" y="0"/>
                  </a:lnTo>
                  <a:close/>
                </a:path>
              </a:pathLst>
            </a:custGeom>
            <a:grpFill/>
            <a:ln w="9525">
              <a:noFill/>
              <a:round/>
            </a:ln>
          </p:spPr>
          <p:txBody>
            <a:bodyPr vert="horz" wrap="square" lIns="91440" tIns="45720" rIns="91440" bIns="45720" numCol="1" anchor="t" anchorCtr="0" compatLnSpc="1">
              <a:prstTxWarp prst="textNoShape">
                <a:avLst/>
              </a:prstTxWarp>
            </a:bodyPr>
            <a:lstStyle/>
            <a:p>
              <a:endParaRPr lang="en-US">
                <a:latin typeface="+mn-ea"/>
              </a:endParaRPr>
            </a:p>
          </p:txBody>
        </p:sp>
        <p:sp>
          <p:nvSpPr>
            <p:cNvPr id="1062" name="Freeform 38"/>
            <p:cNvSpPr/>
            <p:nvPr/>
          </p:nvSpPr>
          <p:spPr bwMode="auto">
            <a:xfrm>
              <a:off x="5268097" y="2376729"/>
              <a:ext cx="764077" cy="764077"/>
            </a:xfrm>
            <a:custGeom>
              <a:avLst/>
              <a:gdLst/>
              <a:ahLst/>
              <a:cxnLst>
                <a:cxn ang="0">
                  <a:pos x="539" y="239"/>
                </a:cxn>
                <a:cxn ang="0">
                  <a:pos x="539" y="239"/>
                </a:cxn>
                <a:cxn ang="0">
                  <a:pos x="327" y="328"/>
                </a:cxn>
                <a:cxn ang="0">
                  <a:pos x="240" y="539"/>
                </a:cxn>
                <a:cxn ang="0">
                  <a:pos x="240" y="539"/>
                </a:cxn>
                <a:cxn ang="0">
                  <a:pos x="0" y="539"/>
                </a:cxn>
                <a:cxn ang="0">
                  <a:pos x="158" y="158"/>
                </a:cxn>
                <a:cxn ang="0">
                  <a:pos x="539" y="0"/>
                </a:cxn>
                <a:cxn ang="0">
                  <a:pos x="539" y="239"/>
                </a:cxn>
              </a:cxnLst>
              <a:rect l="0" t="0" r="r" b="b"/>
              <a:pathLst>
                <a:path w="539" h="539">
                  <a:moveTo>
                    <a:pt x="539" y="239"/>
                  </a:moveTo>
                  <a:cubicBezTo>
                    <a:pt x="539" y="239"/>
                    <a:pt x="539" y="239"/>
                    <a:pt x="539" y="239"/>
                  </a:cubicBezTo>
                  <a:cubicBezTo>
                    <a:pt x="456" y="239"/>
                    <a:pt x="386" y="269"/>
                    <a:pt x="327" y="328"/>
                  </a:cubicBezTo>
                  <a:cubicBezTo>
                    <a:pt x="269" y="386"/>
                    <a:pt x="240" y="456"/>
                    <a:pt x="240" y="539"/>
                  </a:cubicBezTo>
                  <a:cubicBezTo>
                    <a:pt x="240" y="539"/>
                    <a:pt x="240" y="539"/>
                    <a:pt x="240" y="539"/>
                  </a:cubicBezTo>
                  <a:cubicBezTo>
                    <a:pt x="0" y="539"/>
                    <a:pt x="0" y="539"/>
                    <a:pt x="0" y="539"/>
                  </a:cubicBezTo>
                  <a:cubicBezTo>
                    <a:pt x="0" y="390"/>
                    <a:pt x="52" y="263"/>
                    <a:pt x="158" y="158"/>
                  </a:cubicBezTo>
                  <a:cubicBezTo>
                    <a:pt x="263" y="53"/>
                    <a:pt x="390" y="0"/>
                    <a:pt x="539" y="0"/>
                  </a:cubicBezTo>
                  <a:lnTo>
                    <a:pt x="539" y="239"/>
                  </a:lnTo>
                  <a:close/>
                </a:path>
              </a:pathLst>
            </a:custGeom>
            <a:grpFill/>
            <a:ln w="9525">
              <a:noFill/>
              <a:round/>
            </a:ln>
          </p:spPr>
          <p:txBody>
            <a:bodyPr vert="horz" wrap="square" lIns="91440" tIns="45720" rIns="91440" bIns="45720" numCol="1" anchor="t" anchorCtr="0" compatLnSpc="1">
              <a:prstTxWarp prst="textNoShape">
                <a:avLst/>
              </a:prstTxWarp>
            </a:bodyPr>
            <a:lstStyle/>
            <a:p>
              <a:endParaRPr lang="en-US">
                <a:latin typeface="+mn-ea"/>
              </a:endParaRPr>
            </a:p>
          </p:txBody>
        </p:sp>
        <p:sp>
          <p:nvSpPr>
            <p:cNvPr id="1065" name="Freeform 41"/>
            <p:cNvSpPr/>
            <p:nvPr/>
          </p:nvSpPr>
          <p:spPr bwMode="auto">
            <a:xfrm>
              <a:off x="6032174" y="2376729"/>
              <a:ext cx="3111827" cy="338414"/>
            </a:xfrm>
            <a:custGeom>
              <a:avLst/>
              <a:gdLst/>
              <a:ahLst/>
              <a:cxnLst>
                <a:cxn ang="0">
                  <a:pos x="2202" y="239"/>
                </a:cxn>
                <a:cxn ang="0">
                  <a:pos x="0" y="239"/>
                </a:cxn>
                <a:cxn ang="0">
                  <a:pos x="0" y="0"/>
                </a:cxn>
                <a:cxn ang="0">
                  <a:pos x="26" y="0"/>
                </a:cxn>
                <a:cxn ang="0">
                  <a:pos x="2202" y="0"/>
                </a:cxn>
                <a:cxn ang="0">
                  <a:pos x="2202" y="239"/>
                </a:cxn>
              </a:cxnLst>
              <a:rect l="0" t="0" r="r" b="b"/>
              <a:pathLst>
                <a:path w="2202" h="239">
                  <a:moveTo>
                    <a:pt x="2202" y="239"/>
                  </a:moveTo>
                  <a:cubicBezTo>
                    <a:pt x="0" y="239"/>
                    <a:pt x="0" y="239"/>
                    <a:pt x="0" y="239"/>
                  </a:cubicBezTo>
                  <a:cubicBezTo>
                    <a:pt x="0" y="0"/>
                    <a:pt x="0" y="0"/>
                    <a:pt x="0" y="0"/>
                  </a:cubicBezTo>
                  <a:cubicBezTo>
                    <a:pt x="9" y="0"/>
                    <a:pt x="17" y="0"/>
                    <a:pt x="26" y="0"/>
                  </a:cubicBezTo>
                  <a:cubicBezTo>
                    <a:pt x="2202" y="0"/>
                    <a:pt x="2202" y="0"/>
                    <a:pt x="2202" y="0"/>
                  </a:cubicBezTo>
                  <a:lnTo>
                    <a:pt x="2202" y="239"/>
                  </a:lnTo>
                  <a:close/>
                </a:path>
              </a:pathLst>
            </a:custGeom>
            <a:grpFill/>
            <a:ln w="9525">
              <a:noFill/>
              <a:round/>
            </a:ln>
          </p:spPr>
          <p:txBody>
            <a:bodyPr vert="horz" wrap="square" lIns="91440" tIns="45720" rIns="91440" bIns="45720" numCol="1" anchor="t" anchorCtr="0" compatLnSpc="1">
              <a:prstTxWarp prst="textNoShape">
                <a:avLst/>
              </a:prstTxWarp>
            </a:bodyPr>
            <a:lstStyle/>
            <a:p>
              <a:endParaRPr lang="en-US">
                <a:latin typeface="+mn-ea"/>
              </a:endParaRPr>
            </a:p>
          </p:txBody>
        </p:sp>
      </p:grpSp>
      <p:grpSp>
        <p:nvGrpSpPr>
          <p:cNvPr id="71" name="Group 70"/>
          <p:cNvGrpSpPr/>
          <p:nvPr/>
        </p:nvGrpSpPr>
        <p:grpSpPr>
          <a:xfrm>
            <a:off x="6512931" y="1923411"/>
            <a:ext cx="5678278" cy="2576884"/>
            <a:chOff x="4884738" y="1990725"/>
            <a:chExt cx="4259263" cy="1932663"/>
          </a:xfrm>
          <a:solidFill>
            <a:schemeClr val="tx2"/>
          </a:solidFill>
        </p:grpSpPr>
        <p:sp>
          <p:nvSpPr>
            <p:cNvPr id="1060" name="Freeform 36"/>
            <p:cNvSpPr/>
            <p:nvPr/>
          </p:nvSpPr>
          <p:spPr bwMode="auto">
            <a:xfrm>
              <a:off x="4884738" y="3140805"/>
              <a:ext cx="383361" cy="782583"/>
            </a:xfrm>
            <a:custGeom>
              <a:avLst/>
              <a:gdLst/>
              <a:ahLst/>
              <a:cxnLst>
                <a:cxn ang="0">
                  <a:pos x="145" y="296"/>
                </a:cxn>
                <a:cxn ang="0">
                  <a:pos x="0" y="296"/>
                </a:cxn>
                <a:cxn ang="0">
                  <a:pos x="0" y="0"/>
                </a:cxn>
                <a:cxn ang="0">
                  <a:pos x="145" y="0"/>
                </a:cxn>
                <a:cxn ang="0">
                  <a:pos x="145" y="296"/>
                </a:cxn>
                <a:cxn ang="0">
                  <a:pos x="145" y="296"/>
                </a:cxn>
              </a:cxnLst>
              <a:rect l="0" t="0" r="r" b="b"/>
              <a:pathLst>
                <a:path w="145" h="296">
                  <a:moveTo>
                    <a:pt x="145" y="296"/>
                  </a:moveTo>
                  <a:lnTo>
                    <a:pt x="0" y="296"/>
                  </a:lnTo>
                  <a:lnTo>
                    <a:pt x="0" y="0"/>
                  </a:lnTo>
                  <a:lnTo>
                    <a:pt x="145" y="0"/>
                  </a:lnTo>
                  <a:lnTo>
                    <a:pt x="145" y="296"/>
                  </a:lnTo>
                  <a:lnTo>
                    <a:pt x="145" y="296"/>
                  </a:lnTo>
                  <a:close/>
                </a:path>
              </a:pathLst>
            </a:custGeom>
            <a:grpFill/>
            <a:ln w="9525">
              <a:noFill/>
              <a:round/>
            </a:ln>
          </p:spPr>
          <p:txBody>
            <a:bodyPr vert="horz" wrap="square" lIns="91440" tIns="45720" rIns="91440" bIns="45720" numCol="1" anchor="t" anchorCtr="0" compatLnSpc="1">
              <a:prstTxWarp prst="textNoShape">
                <a:avLst/>
              </a:prstTxWarp>
            </a:bodyPr>
            <a:lstStyle/>
            <a:p>
              <a:endParaRPr lang="en-US">
                <a:latin typeface="+mn-ea"/>
              </a:endParaRPr>
            </a:p>
          </p:txBody>
        </p:sp>
        <p:sp>
          <p:nvSpPr>
            <p:cNvPr id="1061" name="Freeform 37"/>
            <p:cNvSpPr/>
            <p:nvPr/>
          </p:nvSpPr>
          <p:spPr bwMode="auto">
            <a:xfrm>
              <a:off x="4884738" y="1990725"/>
              <a:ext cx="1147436" cy="1150081"/>
            </a:xfrm>
            <a:custGeom>
              <a:avLst/>
              <a:gdLst/>
              <a:ahLst/>
              <a:cxnLst>
                <a:cxn ang="0">
                  <a:pos x="430" y="430"/>
                </a:cxn>
                <a:cxn ang="0">
                  <a:pos x="272" y="811"/>
                </a:cxn>
                <a:cxn ang="0">
                  <a:pos x="0" y="811"/>
                </a:cxn>
                <a:cxn ang="0">
                  <a:pos x="238" y="238"/>
                </a:cxn>
                <a:cxn ang="0">
                  <a:pos x="811" y="0"/>
                </a:cxn>
                <a:cxn ang="0">
                  <a:pos x="811" y="272"/>
                </a:cxn>
                <a:cxn ang="0">
                  <a:pos x="430" y="430"/>
                </a:cxn>
              </a:cxnLst>
              <a:rect l="0" t="0" r="r" b="b"/>
              <a:pathLst>
                <a:path w="811" h="811">
                  <a:moveTo>
                    <a:pt x="430" y="430"/>
                  </a:moveTo>
                  <a:cubicBezTo>
                    <a:pt x="324" y="535"/>
                    <a:pt x="272" y="662"/>
                    <a:pt x="272" y="811"/>
                  </a:cubicBezTo>
                  <a:cubicBezTo>
                    <a:pt x="0" y="811"/>
                    <a:pt x="0" y="811"/>
                    <a:pt x="0" y="811"/>
                  </a:cubicBezTo>
                  <a:cubicBezTo>
                    <a:pt x="0" y="587"/>
                    <a:pt x="80" y="396"/>
                    <a:pt x="238" y="238"/>
                  </a:cubicBezTo>
                  <a:cubicBezTo>
                    <a:pt x="396" y="79"/>
                    <a:pt x="587" y="0"/>
                    <a:pt x="811" y="0"/>
                  </a:cubicBezTo>
                  <a:cubicBezTo>
                    <a:pt x="811" y="272"/>
                    <a:pt x="811" y="272"/>
                    <a:pt x="811" y="272"/>
                  </a:cubicBezTo>
                  <a:cubicBezTo>
                    <a:pt x="662" y="272"/>
                    <a:pt x="535" y="325"/>
                    <a:pt x="430" y="430"/>
                  </a:cubicBezTo>
                  <a:close/>
                </a:path>
              </a:pathLst>
            </a:custGeom>
            <a:grpFill/>
            <a:ln w="9525">
              <a:noFill/>
              <a:round/>
            </a:ln>
          </p:spPr>
          <p:txBody>
            <a:bodyPr vert="horz" wrap="square" lIns="91440" tIns="45720" rIns="91440" bIns="45720" numCol="1" anchor="t" anchorCtr="0" compatLnSpc="1">
              <a:prstTxWarp prst="textNoShape">
                <a:avLst/>
              </a:prstTxWarp>
            </a:bodyPr>
            <a:lstStyle/>
            <a:p>
              <a:endParaRPr lang="en-US">
                <a:latin typeface="+mn-ea"/>
              </a:endParaRPr>
            </a:p>
          </p:txBody>
        </p:sp>
        <p:sp>
          <p:nvSpPr>
            <p:cNvPr id="1066" name="Freeform 42"/>
            <p:cNvSpPr/>
            <p:nvPr/>
          </p:nvSpPr>
          <p:spPr bwMode="auto">
            <a:xfrm>
              <a:off x="6032174" y="1990725"/>
              <a:ext cx="3111827" cy="386004"/>
            </a:xfrm>
            <a:custGeom>
              <a:avLst/>
              <a:gdLst/>
              <a:ahLst/>
              <a:cxnLst>
                <a:cxn ang="0">
                  <a:pos x="2202" y="272"/>
                </a:cxn>
                <a:cxn ang="0">
                  <a:pos x="26" y="272"/>
                </a:cxn>
                <a:cxn ang="0">
                  <a:pos x="0" y="271"/>
                </a:cxn>
                <a:cxn ang="0">
                  <a:pos x="0" y="0"/>
                </a:cxn>
                <a:cxn ang="0">
                  <a:pos x="2202" y="0"/>
                </a:cxn>
                <a:cxn ang="0">
                  <a:pos x="2202" y="272"/>
                </a:cxn>
              </a:cxnLst>
              <a:rect l="0" t="0" r="r" b="b"/>
              <a:pathLst>
                <a:path w="2202" h="272">
                  <a:moveTo>
                    <a:pt x="2202" y="272"/>
                  </a:moveTo>
                  <a:cubicBezTo>
                    <a:pt x="26" y="272"/>
                    <a:pt x="26" y="272"/>
                    <a:pt x="26" y="272"/>
                  </a:cubicBezTo>
                  <a:cubicBezTo>
                    <a:pt x="17" y="271"/>
                    <a:pt x="9" y="271"/>
                    <a:pt x="0" y="271"/>
                  </a:cubicBezTo>
                  <a:cubicBezTo>
                    <a:pt x="0" y="0"/>
                    <a:pt x="0" y="0"/>
                    <a:pt x="0" y="0"/>
                  </a:cubicBezTo>
                  <a:cubicBezTo>
                    <a:pt x="2202" y="0"/>
                    <a:pt x="2202" y="0"/>
                    <a:pt x="2202" y="0"/>
                  </a:cubicBezTo>
                  <a:lnTo>
                    <a:pt x="2202" y="272"/>
                  </a:lnTo>
                  <a:close/>
                </a:path>
              </a:pathLst>
            </a:custGeom>
            <a:grpFill/>
            <a:ln w="9525">
              <a:noFill/>
              <a:round/>
            </a:ln>
          </p:spPr>
          <p:txBody>
            <a:bodyPr vert="horz" wrap="square" lIns="91440" tIns="45720" rIns="91440" bIns="45720" numCol="1" anchor="t" anchorCtr="0" compatLnSpc="1">
              <a:prstTxWarp prst="textNoShape">
                <a:avLst/>
              </a:prstTxWarp>
            </a:bodyPr>
            <a:lstStyle/>
            <a:p>
              <a:endParaRPr lang="en-US">
                <a:latin typeface="+mn-ea"/>
              </a:endParaRPr>
            </a:p>
          </p:txBody>
        </p:sp>
      </p:grpSp>
      <p:cxnSp>
        <p:nvCxnSpPr>
          <p:cNvPr id="80" name="Straight Connector 79"/>
          <p:cNvCxnSpPr/>
          <p:nvPr/>
        </p:nvCxnSpPr>
        <p:spPr>
          <a:xfrm flipV="1">
            <a:off x="4790413" y="2914873"/>
            <a:ext cx="2677578" cy="1225"/>
          </a:xfrm>
          <a:prstGeom prst="line">
            <a:avLst/>
          </a:prstGeom>
          <a:ln w="19050">
            <a:solidFill>
              <a:schemeClr val="bg1">
                <a:lumMod val="6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grpSp>
        <p:nvGrpSpPr>
          <p:cNvPr id="86" name="Group 85"/>
          <p:cNvGrpSpPr/>
          <p:nvPr/>
        </p:nvGrpSpPr>
        <p:grpSpPr>
          <a:xfrm>
            <a:off x="8207164" y="1923414"/>
            <a:ext cx="3111193" cy="415499"/>
            <a:chOff x="6119361" y="1990725"/>
            <a:chExt cx="2333699" cy="311624"/>
          </a:xfrm>
        </p:grpSpPr>
        <p:sp>
          <p:nvSpPr>
            <p:cNvPr id="74" name="Rectangle 73"/>
            <p:cNvSpPr/>
            <p:nvPr/>
          </p:nvSpPr>
          <p:spPr>
            <a:xfrm>
              <a:off x="6119361" y="1990725"/>
              <a:ext cx="249139" cy="276999"/>
            </a:xfrm>
            <a:prstGeom prst="rect">
              <a:avLst/>
            </a:prstGeom>
          </p:spPr>
          <p:txBody>
            <a:bodyPr wrap="none">
              <a:spAutoFit/>
            </a:bodyPr>
            <a:lstStyle/>
            <a:p>
              <a:pPr algn="ctr"/>
              <a:r>
                <a:rPr lang="en-US">
                  <a:solidFill>
                    <a:schemeClr val="bg1"/>
                  </a:solidFill>
                  <a:latin typeface="Agency FB" panose="020B0503020202020204" pitchFamily="34" charset="0"/>
                </a:rPr>
                <a:t>01</a:t>
              </a:r>
            </a:p>
          </p:txBody>
        </p:sp>
        <p:sp>
          <p:nvSpPr>
            <p:cNvPr id="85" name="TextBox 84"/>
            <p:cNvSpPr txBox="1"/>
            <p:nvPr/>
          </p:nvSpPr>
          <p:spPr>
            <a:xfrm>
              <a:off x="6415424" y="2083058"/>
              <a:ext cx="2037636" cy="219291"/>
            </a:xfrm>
            <a:prstGeom prst="rect">
              <a:avLst/>
            </a:prstGeom>
            <a:noFill/>
          </p:spPr>
          <p:txBody>
            <a:bodyPr wrap="square" lIns="0" tIns="0" rIns="0" bIns="0" rtlCol="0" anchor="t">
              <a:spAutoFit/>
            </a:bodyPr>
            <a:lstStyle/>
            <a:p>
              <a:pPr defTabSz="1219078">
                <a:spcBef>
                  <a:spcPct val="20000"/>
                </a:spcBef>
                <a:defRPr/>
              </a:pPr>
              <a:r>
                <a:rPr lang="zh-CN" altLang="en-US" sz="1900" b="1">
                  <a:solidFill>
                    <a:schemeClr val="bg1"/>
                  </a:solidFill>
                  <a:latin typeface="+mn-ea"/>
                </a:rPr>
                <a:t>添加副标题</a:t>
              </a:r>
              <a:endParaRPr lang="en-US" sz="1900">
                <a:solidFill>
                  <a:schemeClr val="bg1"/>
                </a:solidFill>
                <a:latin typeface="+mn-ea"/>
              </a:endParaRPr>
            </a:p>
          </p:txBody>
        </p:sp>
      </p:grpSp>
      <p:grpSp>
        <p:nvGrpSpPr>
          <p:cNvPr id="87" name="Group 86"/>
          <p:cNvGrpSpPr/>
          <p:nvPr/>
        </p:nvGrpSpPr>
        <p:grpSpPr>
          <a:xfrm>
            <a:off x="8185521" y="2382619"/>
            <a:ext cx="3132834" cy="415499"/>
            <a:chOff x="6103128" y="1990725"/>
            <a:chExt cx="2349932" cy="311624"/>
          </a:xfrm>
        </p:grpSpPr>
        <p:sp>
          <p:nvSpPr>
            <p:cNvPr id="88" name="Rectangle 87"/>
            <p:cNvSpPr/>
            <p:nvPr/>
          </p:nvSpPr>
          <p:spPr>
            <a:xfrm>
              <a:off x="6103128" y="1990725"/>
              <a:ext cx="281605" cy="276999"/>
            </a:xfrm>
            <a:prstGeom prst="rect">
              <a:avLst/>
            </a:prstGeom>
          </p:spPr>
          <p:txBody>
            <a:bodyPr wrap="none">
              <a:spAutoFit/>
            </a:bodyPr>
            <a:lstStyle/>
            <a:p>
              <a:pPr algn="ctr"/>
              <a:r>
                <a:rPr lang="en-US">
                  <a:solidFill>
                    <a:schemeClr val="bg1"/>
                  </a:solidFill>
                  <a:latin typeface="Agency FB" panose="020B0503020202020204" pitchFamily="34" charset="0"/>
                </a:rPr>
                <a:t>02</a:t>
              </a:r>
            </a:p>
          </p:txBody>
        </p:sp>
        <p:sp>
          <p:nvSpPr>
            <p:cNvPr id="89" name="TextBox 88"/>
            <p:cNvSpPr txBox="1"/>
            <p:nvPr/>
          </p:nvSpPr>
          <p:spPr>
            <a:xfrm>
              <a:off x="6415424" y="2083058"/>
              <a:ext cx="2037636" cy="219291"/>
            </a:xfrm>
            <a:prstGeom prst="rect">
              <a:avLst/>
            </a:prstGeom>
            <a:noFill/>
          </p:spPr>
          <p:txBody>
            <a:bodyPr wrap="square" lIns="0" tIns="0" rIns="0" bIns="0" rtlCol="0" anchor="t">
              <a:spAutoFit/>
            </a:bodyPr>
            <a:lstStyle/>
            <a:p>
              <a:pPr defTabSz="1219078">
                <a:spcBef>
                  <a:spcPct val="20000"/>
                </a:spcBef>
                <a:defRPr/>
              </a:pPr>
              <a:r>
                <a:rPr lang="zh-CN" altLang="en-US" sz="1900" b="1">
                  <a:solidFill>
                    <a:schemeClr val="bg1"/>
                  </a:solidFill>
                  <a:latin typeface="+mn-ea"/>
                </a:rPr>
                <a:t>添加副标题</a:t>
              </a:r>
              <a:endParaRPr lang="en-US" sz="1900">
                <a:solidFill>
                  <a:schemeClr val="bg1"/>
                </a:solidFill>
                <a:latin typeface="+mn-ea"/>
              </a:endParaRPr>
            </a:p>
          </p:txBody>
        </p:sp>
      </p:grpSp>
      <p:grpSp>
        <p:nvGrpSpPr>
          <p:cNvPr id="90" name="Group 89"/>
          <p:cNvGrpSpPr/>
          <p:nvPr/>
        </p:nvGrpSpPr>
        <p:grpSpPr>
          <a:xfrm>
            <a:off x="8181515" y="2846731"/>
            <a:ext cx="3136841" cy="390099"/>
            <a:chOff x="6100123" y="2009775"/>
            <a:chExt cx="2352937" cy="292574"/>
          </a:xfrm>
        </p:grpSpPr>
        <p:sp>
          <p:nvSpPr>
            <p:cNvPr id="91" name="Rectangle 90"/>
            <p:cNvSpPr/>
            <p:nvPr/>
          </p:nvSpPr>
          <p:spPr>
            <a:xfrm>
              <a:off x="6100123" y="2009775"/>
              <a:ext cx="287616" cy="276999"/>
            </a:xfrm>
            <a:prstGeom prst="rect">
              <a:avLst/>
            </a:prstGeom>
          </p:spPr>
          <p:txBody>
            <a:bodyPr wrap="none">
              <a:spAutoFit/>
            </a:bodyPr>
            <a:lstStyle/>
            <a:p>
              <a:pPr algn="ctr"/>
              <a:r>
                <a:rPr lang="en-US">
                  <a:solidFill>
                    <a:schemeClr val="bg1"/>
                  </a:solidFill>
                  <a:latin typeface="Agency FB" panose="020B0503020202020204" pitchFamily="34" charset="0"/>
                </a:rPr>
                <a:t>03</a:t>
              </a:r>
            </a:p>
          </p:txBody>
        </p:sp>
        <p:sp>
          <p:nvSpPr>
            <p:cNvPr id="92" name="TextBox 91"/>
            <p:cNvSpPr txBox="1"/>
            <p:nvPr/>
          </p:nvSpPr>
          <p:spPr>
            <a:xfrm>
              <a:off x="6415424" y="2083058"/>
              <a:ext cx="2037636" cy="219291"/>
            </a:xfrm>
            <a:prstGeom prst="rect">
              <a:avLst/>
            </a:prstGeom>
            <a:noFill/>
          </p:spPr>
          <p:txBody>
            <a:bodyPr wrap="square" lIns="0" tIns="0" rIns="0" bIns="0" rtlCol="0" anchor="t">
              <a:spAutoFit/>
            </a:bodyPr>
            <a:lstStyle/>
            <a:p>
              <a:pPr defTabSz="1219078">
                <a:spcBef>
                  <a:spcPct val="20000"/>
                </a:spcBef>
                <a:defRPr/>
              </a:pPr>
              <a:r>
                <a:rPr lang="zh-CN" altLang="en-US" sz="1900" b="1">
                  <a:solidFill>
                    <a:schemeClr val="bg1"/>
                  </a:solidFill>
                  <a:latin typeface="+mn-ea"/>
                </a:rPr>
                <a:t>添加副标题</a:t>
              </a:r>
              <a:endParaRPr lang="en-US" sz="1900">
                <a:solidFill>
                  <a:schemeClr val="bg1"/>
                </a:solidFill>
                <a:latin typeface="+mn-ea"/>
              </a:endParaRPr>
            </a:p>
          </p:txBody>
        </p:sp>
      </p:grpSp>
      <p:grpSp>
        <p:nvGrpSpPr>
          <p:cNvPr id="93" name="Group 61"/>
          <p:cNvGrpSpPr/>
          <p:nvPr/>
        </p:nvGrpSpPr>
        <p:grpSpPr>
          <a:xfrm>
            <a:off x="1027244" y="1527904"/>
            <a:ext cx="3225572" cy="620814"/>
            <a:chOff x="4033795" y="1173733"/>
            <a:chExt cx="2419494" cy="465610"/>
          </a:xfrm>
        </p:grpSpPr>
        <p:grpSp>
          <p:nvGrpSpPr>
            <p:cNvPr id="94" name="Group 29"/>
            <p:cNvGrpSpPr/>
            <p:nvPr/>
          </p:nvGrpSpPr>
          <p:grpSpPr>
            <a:xfrm>
              <a:off x="4399180" y="1173733"/>
              <a:ext cx="2054109" cy="445530"/>
              <a:chOff x="798971" y="1862568"/>
              <a:chExt cx="1133000" cy="445530"/>
            </a:xfrm>
          </p:grpSpPr>
          <p:sp>
            <p:nvSpPr>
              <p:cNvPr id="96" name="Text Placeholder 3"/>
              <p:cNvSpPr txBox="1"/>
              <p:nvPr/>
            </p:nvSpPr>
            <p:spPr>
              <a:xfrm>
                <a:off x="798971" y="1862568"/>
                <a:ext cx="1037677" cy="246221"/>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078">
                  <a:spcBef>
                    <a:spcPct val="20000"/>
                  </a:spcBef>
                  <a:defRPr/>
                </a:pPr>
                <a:r>
                  <a:rPr lang="zh-CN" altLang="en-US" sz="2100" b="1">
                    <a:solidFill>
                      <a:schemeClr val="tx2"/>
                    </a:solidFill>
                    <a:latin typeface="+mn-ea"/>
                  </a:rPr>
                  <a:t>添加副标题</a:t>
                </a:r>
                <a:r>
                  <a:rPr lang="en-US" sz="2100" b="1">
                    <a:solidFill>
                      <a:schemeClr val="tx2"/>
                    </a:solidFill>
                    <a:latin typeface="+mn-ea"/>
                  </a:rPr>
                  <a:t> 01</a:t>
                </a:r>
              </a:p>
            </p:txBody>
          </p:sp>
          <p:sp>
            <p:nvSpPr>
              <p:cNvPr id="97" name="Text Placeholder 3"/>
              <p:cNvSpPr txBox="1"/>
              <p:nvPr/>
            </p:nvSpPr>
            <p:spPr>
              <a:xfrm>
                <a:off x="798971" y="2154210"/>
                <a:ext cx="1133000" cy="15388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078">
                  <a:spcBef>
                    <a:spcPct val="20000"/>
                  </a:spcBef>
                  <a:defRPr/>
                </a:pPr>
                <a:r>
                  <a:rPr lang="zh-CN" altLang="en-US" sz="1300">
                    <a:solidFill>
                      <a:schemeClr val="tx1">
                        <a:lumMod val="50000"/>
                        <a:lumOff val="50000"/>
                      </a:schemeClr>
                    </a:solidFill>
                    <a:latin typeface="+mn-ea"/>
                  </a:rPr>
                  <a:t>单击此处添加副标题或详细文本描述</a:t>
                </a:r>
                <a:endParaRPr lang="en-US" sz="1300">
                  <a:solidFill>
                    <a:schemeClr val="tx1">
                      <a:lumMod val="50000"/>
                      <a:lumOff val="50000"/>
                    </a:schemeClr>
                  </a:solidFill>
                  <a:latin typeface="+mn-ea"/>
                </a:endParaRPr>
              </a:p>
            </p:txBody>
          </p:sp>
        </p:grpSp>
        <p:sp>
          <p:nvSpPr>
            <p:cNvPr id="95" name="Rectangle 94"/>
            <p:cNvSpPr/>
            <p:nvPr/>
          </p:nvSpPr>
          <p:spPr>
            <a:xfrm>
              <a:off x="4033795" y="1212303"/>
              <a:ext cx="49" cy="427040"/>
            </a:xfrm>
            <a:prstGeom prst="rect">
              <a:avLst/>
            </a:prstGeom>
          </p:spPr>
          <p:txBody>
            <a:bodyPr wrap="none" lIns="0" tIns="0" rIns="0" bIns="0">
              <a:spAutoFit/>
            </a:bodyPr>
            <a:lstStyle/>
            <a:p>
              <a:endParaRPr lang="en-US" sz="3700">
                <a:solidFill>
                  <a:schemeClr val="tx2"/>
                </a:solidFill>
                <a:latin typeface="+mn-ea"/>
              </a:endParaRPr>
            </a:p>
          </p:txBody>
        </p:sp>
      </p:grpSp>
      <p:sp>
        <p:nvSpPr>
          <p:cNvPr id="108" name="TextBox 107"/>
          <p:cNvSpPr txBox="1"/>
          <p:nvPr/>
        </p:nvSpPr>
        <p:spPr>
          <a:xfrm>
            <a:off x="1035440" y="5296591"/>
            <a:ext cx="10121124" cy="615553"/>
          </a:xfrm>
          <a:prstGeom prst="rect">
            <a:avLst/>
          </a:prstGeom>
          <a:noFill/>
        </p:spPr>
        <p:txBody>
          <a:bodyPr wrap="square" lIns="0" tIns="0" rIns="0" bIns="0" rtlCol="0">
            <a:spAutoFit/>
          </a:bodyPr>
          <a:lstStyle/>
          <a:p>
            <a:pPr algn="ctr"/>
            <a:r>
              <a:rPr lang="zh-CN" altLang="en-US" sz="130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a:solidFill>
                  <a:schemeClr val="tx1">
                    <a:lumMod val="50000"/>
                    <a:lumOff val="50000"/>
                  </a:schemeClr>
                </a:solidFill>
                <a:latin typeface="+mn-ea"/>
              </a:rPr>
              <a:t>200</a:t>
            </a:r>
            <a:r>
              <a:rPr lang="zh-CN" altLang="en-US" sz="1300">
                <a:solidFill>
                  <a:schemeClr val="tx1">
                    <a:lumMod val="50000"/>
                    <a:lumOff val="50000"/>
                  </a:schemeClr>
                </a:solidFill>
                <a:latin typeface="+mn-ea"/>
              </a:rPr>
              <a:t>字以内，据统计每页幻灯片的最好控制在</a:t>
            </a:r>
            <a:r>
              <a:rPr lang="en-US" altLang="zh-CN" sz="1300">
                <a:solidFill>
                  <a:schemeClr val="tx1">
                    <a:lumMod val="50000"/>
                    <a:lumOff val="50000"/>
                  </a:schemeClr>
                </a:solidFill>
                <a:latin typeface="+mn-ea"/>
              </a:rPr>
              <a:t>5</a:t>
            </a:r>
            <a:r>
              <a:rPr lang="zh-CN" altLang="en-US" sz="130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a:solidFill>
                  <a:schemeClr val="tx1">
                    <a:lumMod val="50000"/>
                    <a:lumOff val="50000"/>
                  </a:schemeClr>
                </a:solidFill>
                <a:latin typeface="+mn-ea"/>
              </a:rPr>
              <a:t>200</a:t>
            </a:r>
            <a:r>
              <a:rPr lang="zh-CN" altLang="en-US" sz="1300">
                <a:solidFill>
                  <a:schemeClr val="tx1">
                    <a:lumMod val="50000"/>
                    <a:lumOff val="50000"/>
                  </a:schemeClr>
                </a:solidFill>
                <a:latin typeface="+mn-ea"/>
              </a:rPr>
              <a:t>字以内，据统计每页幻灯片的最好控制在</a:t>
            </a:r>
            <a:r>
              <a:rPr lang="en-US" altLang="zh-CN" sz="1300">
                <a:solidFill>
                  <a:schemeClr val="tx1">
                    <a:lumMod val="50000"/>
                    <a:lumOff val="50000"/>
                  </a:schemeClr>
                </a:solidFill>
                <a:latin typeface="+mn-ea"/>
              </a:rPr>
              <a:t>5</a:t>
            </a:r>
            <a:r>
              <a:rPr lang="zh-CN" altLang="en-US" sz="1300">
                <a:solidFill>
                  <a:schemeClr val="tx1">
                    <a:lumMod val="50000"/>
                    <a:lumOff val="50000"/>
                  </a:schemeClr>
                </a:solidFill>
                <a:latin typeface="+mn-ea"/>
              </a:rPr>
              <a:t>分钟之内。</a:t>
            </a:r>
          </a:p>
        </p:txBody>
      </p:sp>
      <p:cxnSp>
        <p:nvCxnSpPr>
          <p:cNvPr id="109" name="Straight Connector 108"/>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110" name="Group 61"/>
          <p:cNvGrpSpPr/>
          <p:nvPr/>
        </p:nvGrpSpPr>
        <p:grpSpPr>
          <a:xfrm>
            <a:off x="1027244" y="2488020"/>
            <a:ext cx="3225572" cy="620814"/>
            <a:chOff x="4033795" y="1173733"/>
            <a:chExt cx="2419494" cy="465610"/>
          </a:xfrm>
        </p:grpSpPr>
        <p:grpSp>
          <p:nvGrpSpPr>
            <p:cNvPr id="111" name="Group 29"/>
            <p:cNvGrpSpPr/>
            <p:nvPr/>
          </p:nvGrpSpPr>
          <p:grpSpPr>
            <a:xfrm>
              <a:off x="4399180" y="1173733"/>
              <a:ext cx="2054109" cy="445530"/>
              <a:chOff x="798971" y="1862568"/>
              <a:chExt cx="1133000" cy="445530"/>
            </a:xfrm>
          </p:grpSpPr>
          <p:sp>
            <p:nvSpPr>
              <p:cNvPr id="113" name="Text Placeholder 3"/>
              <p:cNvSpPr txBox="1"/>
              <p:nvPr/>
            </p:nvSpPr>
            <p:spPr>
              <a:xfrm>
                <a:off x="798971" y="1862568"/>
                <a:ext cx="1037677" cy="246221"/>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078">
                  <a:spcBef>
                    <a:spcPct val="20000"/>
                  </a:spcBef>
                  <a:defRPr/>
                </a:pPr>
                <a:r>
                  <a:rPr lang="zh-CN" altLang="en-US" sz="2100" b="1">
                    <a:solidFill>
                      <a:schemeClr val="accent4"/>
                    </a:solidFill>
                    <a:latin typeface="+mn-ea"/>
                  </a:rPr>
                  <a:t>添加副标题</a:t>
                </a:r>
                <a:r>
                  <a:rPr lang="en-US" sz="2100" b="1">
                    <a:solidFill>
                      <a:schemeClr val="accent4"/>
                    </a:solidFill>
                    <a:latin typeface="+mn-ea"/>
                  </a:rPr>
                  <a:t> 01</a:t>
                </a:r>
              </a:p>
            </p:txBody>
          </p:sp>
          <p:sp>
            <p:nvSpPr>
              <p:cNvPr id="114" name="Text Placeholder 3"/>
              <p:cNvSpPr txBox="1"/>
              <p:nvPr/>
            </p:nvSpPr>
            <p:spPr>
              <a:xfrm>
                <a:off x="798971" y="2154210"/>
                <a:ext cx="1133000" cy="15388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078">
                  <a:spcBef>
                    <a:spcPct val="20000"/>
                  </a:spcBef>
                  <a:defRPr/>
                </a:pPr>
                <a:r>
                  <a:rPr lang="zh-CN" altLang="en-US" sz="1300">
                    <a:solidFill>
                      <a:schemeClr val="tx1">
                        <a:lumMod val="50000"/>
                        <a:lumOff val="50000"/>
                      </a:schemeClr>
                    </a:solidFill>
                    <a:latin typeface="+mn-ea"/>
                  </a:rPr>
                  <a:t>单击此处添加副标题或详细文本描述</a:t>
                </a:r>
                <a:endParaRPr lang="en-US" sz="1300">
                  <a:solidFill>
                    <a:schemeClr val="tx1">
                      <a:lumMod val="50000"/>
                      <a:lumOff val="50000"/>
                    </a:schemeClr>
                  </a:solidFill>
                  <a:latin typeface="+mn-ea"/>
                </a:endParaRPr>
              </a:p>
            </p:txBody>
          </p:sp>
        </p:grpSp>
        <p:sp>
          <p:nvSpPr>
            <p:cNvPr id="112" name="Rectangle 111"/>
            <p:cNvSpPr/>
            <p:nvPr/>
          </p:nvSpPr>
          <p:spPr>
            <a:xfrm>
              <a:off x="4033795" y="1212303"/>
              <a:ext cx="49" cy="427040"/>
            </a:xfrm>
            <a:prstGeom prst="rect">
              <a:avLst/>
            </a:prstGeom>
          </p:spPr>
          <p:txBody>
            <a:bodyPr wrap="none" lIns="0" tIns="0" rIns="0" bIns="0">
              <a:spAutoFit/>
            </a:bodyPr>
            <a:lstStyle/>
            <a:p>
              <a:endParaRPr lang="en-US" sz="3700">
                <a:solidFill>
                  <a:schemeClr val="bg2"/>
                </a:solidFill>
                <a:latin typeface="+mn-ea"/>
              </a:endParaRPr>
            </a:p>
          </p:txBody>
        </p:sp>
      </p:grpSp>
      <p:grpSp>
        <p:nvGrpSpPr>
          <p:cNvPr id="115" name="Group 61"/>
          <p:cNvGrpSpPr/>
          <p:nvPr/>
        </p:nvGrpSpPr>
        <p:grpSpPr>
          <a:xfrm>
            <a:off x="1027244" y="3448138"/>
            <a:ext cx="3225572" cy="620814"/>
            <a:chOff x="4033795" y="1173733"/>
            <a:chExt cx="2419494" cy="465610"/>
          </a:xfrm>
        </p:grpSpPr>
        <p:grpSp>
          <p:nvGrpSpPr>
            <p:cNvPr id="116" name="Group 29"/>
            <p:cNvGrpSpPr/>
            <p:nvPr/>
          </p:nvGrpSpPr>
          <p:grpSpPr>
            <a:xfrm>
              <a:off x="4399180" y="1173733"/>
              <a:ext cx="2054109" cy="445530"/>
              <a:chOff x="798971" y="1862568"/>
              <a:chExt cx="1133000" cy="445530"/>
            </a:xfrm>
          </p:grpSpPr>
          <p:sp>
            <p:nvSpPr>
              <p:cNvPr id="118" name="Text Placeholder 3"/>
              <p:cNvSpPr txBox="1"/>
              <p:nvPr/>
            </p:nvSpPr>
            <p:spPr>
              <a:xfrm>
                <a:off x="798971" y="1862568"/>
                <a:ext cx="1037677" cy="246221"/>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078">
                  <a:spcBef>
                    <a:spcPct val="20000"/>
                  </a:spcBef>
                  <a:defRPr/>
                </a:pPr>
                <a:r>
                  <a:rPr lang="zh-CN" altLang="en-US" sz="2100" b="1">
                    <a:solidFill>
                      <a:schemeClr val="accent2"/>
                    </a:solidFill>
                    <a:latin typeface="+mn-ea"/>
                  </a:rPr>
                  <a:t>添加副标题</a:t>
                </a:r>
                <a:r>
                  <a:rPr lang="en-US" sz="2100" b="1">
                    <a:solidFill>
                      <a:schemeClr val="accent2"/>
                    </a:solidFill>
                    <a:latin typeface="+mn-ea"/>
                  </a:rPr>
                  <a:t> 01</a:t>
                </a:r>
              </a:p>
            </p:txBody>
          </p:sp>
          <p:sp>
            <p:nvSpPr>
              <p:cNvPr id="119" name="Text Placeholder 3"/>
              <p:cNvSpPr txBox="1"/>
              <p:nvPr/>
            </p:nvSpPr>
            <p:spPr>
              <a:xfrm>
                <a:off x="798971" y="2154210"/>
                <a:ext cx="1133000" cy="15388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078">
                  <a:spcBef>
                    <a:spcPct val="20000"/>
                  </a:spcBef>
                  <a:defRPr/>
                </a:pPr>
                <a:r>
                  <a:rPr lang="zh-CN" altLang="en-US" sz="1300">
                    <a:solidFill>
                      <a:schemeClr val="tx1">
                        <a:lumMod val="50000"/>
                        <a:lumOff val="50000"/>
                      </a:schemeClr>
                    </a:solidFill>
                    <a:latin typeface="+mn-ea"/>
                  </a:rPr>
                  <a:t>单击此处添加副标题或详细文本描述</a:t>
                </a:r>
                <a:endParaRPr lang="en-US" sz="1300">
                  <a:solidFill>
                    <a:schemeClr val="tx1">
                      <a:lumMod val="50000"/>
                      <a:lumOff val="50000"/>
                    </a:schemeClr>
                  </a:solidFill>
                  <a:latin typeface="+mn-ea"/>
                </a:endParaRPr>
              </a:p>
            </p:txBody>
          </p:sp>
        </p:grpSp>
        <p:sp>
          <p:nvSpPr>
            <p:cNvPr id="117" name="Rectangle 116"/>
            <p:cNvSpPr/>
            <p:nvPr/>
          </p:nvSpPr>
          <p:spPr>
            <a:xfrm>
              <a:off x="4033795" y="1212303"/>
              <a:ext cx="49" cy="427040"/>
            </a:xfrm>
            <a:prstGeom prst="rect">
              <a:avLst/>
            </a:prstGeom>
          </p:spPr>
          <p:txBody>
            <a:bodyPr wrap="none" lIns="0" tIns="0" rIns="0" bIns="0">
              <a:spAutoFit/>
            </a:bodyPr>
            <a:lstStyle/>
            <a:p>
              <a:endParaRPr lang="en-US" sz="3700">
                <a:solidFill>
                  <a:schemeClr val="accent2"/>
                </a:solidFill>
                <a:latin typeface="+mn-ea"/>
              </a:endParaRPr>
            </a:p>
          </p:txBody>
        </p:sp>
      </p:grpSp>
      <p:cxnSp>
        <p:nvCxnSpPr>
          <p:cNvPr id="121" name="Elbow Connector 120"/>
          <p:cNvCxnSpPr/>
          <p:nvPr/>
        </p:nvCxnSpPr>
        <p:spPr>
          <a:xfrm>
            <a:off x="4406416" y="1929726"/>
            <a:ext cx="2693937" cy="571355"/>
          </a:xfrm>
          <a:prstGeom prst="bentConnector3">
            <a:avLst>
              <a:gd name="adj1" fmla="val 12207"/>
            </a:avLst>
          </a:prstGeom>
          <a:ln w="19050">
            <a:solidFill>
              <a:schemeClr val="bg1">
                <a:lumMod val="6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cxnSp>
        <p:nvCxnSpPr>
          <p:cNvPr id="127" name="Elbow Connector 126"/>
          <p:cNvCxnSpPr>
            <a:endCxn id="84" idx="2"/>
          </p:cNvCxnSpPr>
          <p:nvPr/>
        </p:nvCxnSpPr>
        <p:spPr>
          <a:xfrm flipV="1">
            <a:off x="4406415" y="3312104"/>
            <a:ext cx="3214576" cy="553768"/>
          </a:xfrm>
          <a:prstGeom prst="bentConnector3">
            <a:avLst>
              <a:gd name="adj1" fmla="val 11661"/>
            </a:avLst>
          </a:prstGeom>
          <a:ln w="19050">
            <a:solidFill>
              <a:schemeClr val="bg1">
                <a:lumMod val="6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77" name="Oval 76"/>
          <p:cNvSpPr>
            <a:spLocks noChangeAspect="1"/>
          </p:cNvSpPr>
          <p:nvPr/>
        </p:nvSpPr>
        <p:spPr>
          <a:xfrm>
            <a:off x="7100353" y="2391413"/>
            <a:ext cx="252422" cy="252452"/>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b="1">
              <a:solidFill>
                <a:schemeClr val="tx2">
                  <a:lumMod val="75000"/>
                </a:schemeClr>
              </a:solidFill>
              <a:latin typeface="+mn-ea"/>
            </a:endParaRPr>
          </a:p>
        </p:txBody>
      </p:sp>
      <p:sp>
        <p:nvSpPr>
          <p:cNvPr id="81" name="Oval 80"/>
          <p:cNvSpPr>
            <a:spLocks noChangeAspect="1"/>
          </p:cNvSpPr>
          <p:nvPr/>
        </p:nvSpPr>
        <p:spPr>
          <a:xfrm>
            <a:off x="7341779" y="2788645"/>
            <a:ext cx="252422" cy="252452"/>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b="1">
              <a:solidFill>
                <a:schemeClr val="tx2">
                  <a:lumMod val="75000"/>
                </a:schemeClr>
              </a:solidFill>
              <a:latin typeface="+mn-ea"/>
            </a:endParaRPr>
          </a:p>
        </p:txBody>
      </p:sp>
      <p:sp>
        <p:nvSpPr>
          <p:cNvPr id="84" name="Oval 83"/>
          <p:cNvSpPr>
            <a:spLocks noChangeAspect="1"/>
          </p:cNvSpPr>
          <p:nvPr/>
        </p:nvSpPr>
        <p:spPr>
          <a:xfrm>
            <a:off x="7620992" y="3185878"/>
            <a:ext cx="252422" cy="252452"/>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b="1">
              <a:solidFill>
                <a:schemeClr val="tx2">
                  <a:lumMod val="75000"/>
                </a:schemeClr>
              </a:solidFill>
              <a:latin typeface="+mn-ea"/>
            </a:endParaRPr>
          </a:p>
        </p:txBody>
      </p:sp>
      <p:sp>
        <p:nvSpPr>
          <p:cNvPr id="134" name="Oval 133"/>
          <p:cNvSpPr/>
          <p:nvPr/>
        </p:nvSpPr>
        <p:spPr>
          <a:xfrm>
            <a:off x="6471923" y="4189022"/>
            <a:ext cx="622470" cy="622547"/>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1300" b="1">
                <a:solidFill>
                  <a:schemeClr val="tx2"/>
                </a:solidFill>
                <a:latin typeface="Agency FB" panose="020B0503020202020204" pitchFamily="34" charset="0"/>
              </a:rPr>
              <a:t>01</a:t>
            </a:r>
          </a:p>
        </p:txBody>
      </p:sp>
      <p:sp>
        <p:nvSpPr>
          <p:cNvPr id="135" name="Oval 134"/>
          <p:cNvSpPr/>
          <p:nvPr/>
        </p:nvSpPr>
        <p:spPr>
          <a:xfrm>
            <a:off x="6923829" y="4189022"/>
            <a:ext cx="622470" cy="622547"/>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1300" b="1">
                <a:solidFill>
                  <a:schemeClr val="accent4"/>
                </a:solidFill>
                <a:latin typeface="Agency FB" panose="020B0503020202020204" pitchFamily="34" charset="0"/>
              </a:rPr>
              <a:t>02</a:t>
            </a:r>
          </a:p>
        </p:txBody>
      </p:sp>
      <p:sp>
        <p:nvSpPr>
          <p:cNvPr id="136" name="Oval 135"/>
          <p:cNvSpPr/>
          <p:nvPr/>
        </p:nvSpPr>
        <p:spPr>
          <a:xfrm>
            <a:off x="7413828" y="4189022"/>
            <a:ext cx="622470" cy="622547"/>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1300" b="1">
                <a:solidFill>
                  <a:schemeClr val="accent2"/>
                </a:solidFill>
                <a:latin typeface="Agency FB" panose="020B0503020202020204" pitchFamily="34" charset="0"/>
              </a:rPr>
              <a:t>03</a:t>
            </a:r>
          </a:p>
        </p:txBody>
      </p:sp>
      <p:grpSp>
        <p:nvGrpSpPr>
          <p:cNvPr id="52" name="组合 51"/>
          <p:cNvGrpSpPr/>
          <p:nvPr/>
        </p:nvGrpSpPr>
        <p:grpSpPr>
          <a:xfrm>
            <a:off x="999450" y="1593501"/>
            <a:ext cx="402121" cy="401104"/>
            <a:chOff x="-959970" y="1422605"/>
            <a:chExt cx="596900" cy="595313"/>
          </a:xfrm>
        </p:grpSpPr>
        <p:sp>
          <p:nvSpPr>
            <p:cNvPr id="53" name="Oval 77"/>
            <p:cNvSpPr>
              <a:spLocks noChangeArrowheads="1"/>
            </p:cNvSpPr>
            <p:nvPr/>
          </p:nvSpPr>
          <p:spPr bwMode="auto">
            <a:xfrm>
              <a:off x="-959970" y="1422605"/>
              <a:ext cx="596900" cy="595313"/>
            </a:xfrm>
            <a:prstGeom prst="ellipse">
              <a:avLst/>
            </a:pr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mn-ea"/>
              </a:endParaRPr>
            </a:p>
          </p:txBody>
        </p:sp>
        <p:sp>
          <p:nvSpPr>
            <p:cNvPr id="54"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mn-ea"/>
              </a:endParaRPr>
            </a:p>
          </p:txBody>
        </p:sp>
      </p:grpSp>
      <p:grpSp>
        <p:nvGrpSpPr>
          <p:cNvPr id="55" name="组合 54"/>
          <p:cNvGrpSpPr/>
          <p:nvPr/>
        </p:nvGrpSpPr>
        <p:grpSpPr>
          <a:xfrm>
            <a:off x="996777" y="2543312"/>
            <a:ext cx="402121" cy="401104"/>
            <a:chOff x="-959970" y="1422605"/>
            <a:chExt cx="596900" cy="595313"/>
          </a:xfrm>
        </p:grpSpPr>
        <p:sp>
          <p:nvSpPr>
            <p:cNvPr id="56" name="Oval 77"/>
            <p:cNvSpPr>
              <a:spLocks noChangeArrowheads="1"/>
            </p:cNvSpPr>
            <p:nvPr/>
          </p:nvSpPr>
          <p:spPr bwMode="auto">
            <a:xfrm>
              <a:off x="-959970" y="1422605"/>
              <a:ext cx="596900" cy="595313"/>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latin typeface="+mn-ea"/>
              </a:endParaRPr>
            </a:p>
          </p:txBody>
        </p:sp>
        <p:sp>
          <p:nvSpPr>
            <p:cNvPr id="57"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mn-ea"/>
              </a:endParaRPr>
            </a:p>
          </p:txBody>
        </p:sp>
      </p:grpSp>
      <p:grpSp>
        <p:nvGrpSpPr>
          <p:cNvPr id="58" name="组合 57"/>
          <p:cNvGrpSpPr/>
          <p:nvPr/>
        </p:nvGrpSpPr>
        <p:grpSpPr>
          <a:xfrm>
            <a:off x="1005799" y="3521915"/>
            <a:ext cx="402121" cy="401104"/>
            <a:chOff x="-959970" y="1422605"/>
            <a:chExt cx="596900" cy="595313"/>
          </a:xfrm>
        </p:grpSpPr>
        <p:sp>
          <p:nvSpPr>
            <p:cNvPr id="59" name="Oval 77"/>
            <p:cNvSpPr>
              <a:spLocks noChangeArrowheads="1"/>
            </p:cNvSpPr>
            <p:nvPr/>
          </p:nvSpPr>
          <p:spPr bwMode="auto">
            <a:xfrm>
              <a:off x="-959970" y="1422605"/>
              <a:ext cx="596900" cy="595313"/>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latin typeface="+mn-ea"/>
              </a:endParaRPr>
            </a:p>
          </p:txBody>
        </p:sp>
        <p:sp>
          <p:nvSpPr>
            <p:cNvPr id="60"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mn-ea"/>
              </a:endParaRPr>
            </a:p>
          </p:txBody>
        </p:sp>
      </p:grpSp>
      <p:sp>
        <p:nvSpPr>
          <p:cNvPr id="2" name="标题 1"/>
          <p:cNvSpPr>
            <a:spLocks noGrp="1"/>
          </p:cNvSpPr>
          <p:nvPr>
            <p:ph type="title"/>
          </p:nvPr>
        </p:nvSpPr>
        <p:spPr/>
        <p:txBody>
          <a:bodyPr/>
          <a:lstStyle/>
          <a:p>
            <a:r>
              <a:rPr lang="zh-CN" altLang="en-US"/>
              <a:t>单击此处添加标题</a:t>
            </a:r>
          </a:p>
        </p:txBody>
      </p:sp>
    </p:spTree>
    <p:extLst>
      <p:ext uri="{BB962C8B-B14F-4D97-AF65-F5344CB8AC3E}">
        <p14:creationId xmlns:p14="http://schemas.microsoft.com/office/powerpoint/2010/main" val="47787175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p15="http://schemas.microsoft.com/office/powerpoint/2012/main" xmlns="">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12"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strips(downLeft)">
                                      <p:cBhvr>
                                        <p:cTn id="7" dur="500"/>
                                        <p:tgtEl>
                                          <p:spTgt spid="71"/>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34"/>
                                        </p:tgtEl>
                                        <p:attrNameLst>
                                          <p:attrName>style.visibility</p:attrName>
                                        </p:attrNameLst>
                                      </p:cBhvr>
                                      <p:to>
                                        <p:strVal val="visible"/>
                                      </p:to>
                                    </p:set>
                                    <p:anim calcmode="lin" valueType="num">
                                      <p:cBhvr>
                                        <p:cTn id="11" dur="500" fill="hold"/>
                                        <p:tgtEl>
                                          <p:spTgt spid="134"/>
                                        </p:tgtEl>
                                        <p:attrNameLst>
                                          <p:attrName>ppt_w</p:attrName>
                                        </p:attrNameLst>
                                      </p:cBhvr>
                                      <p:tavLst>
                                        <p:tav tm="0">
                                          <p:val>
                                            <p:fltVal val="0"/>
                                          </p:val>
                                        </p:tav>
                                        <p:tav tm="100000">
                                          <p:val>
                                            <p:strVal val="#ppt_w"/>
                                          </p:val>
                                        </p:tav>
                                      </p:tavLst>
                                    </p:anim>
                                    <p:anim calcmode="lin" valueType="num">
                                      <p:cBhvr>
                                        <p:cTn id="12" dur="500" fill="hold"/>
                                        <p:tgtEl>
                                          <p:spTgt spid="134"/>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000"/>
                            </p:stCondLst>
                            <p:childTnLst>
                              <p:par>
                                <p:cTn id="14" presetID="12" presetClass="entr" presetSubtype="8" fill="hold" nodeType="afterEffect">
                                  <p:stCondLst>
                                    <p:cond delay="0"/>
                                  </p:stCondLst>
                                  <p:childTnLst>
                                    <p:set>
                                      <p:cBhvr>
                                        <p:cTn id="15" dur="1" fill="hold">
                                          <p:stCondLst>
                                            <p:cond delay="0"/>
                                          </p:stCondLst>
                                        </p:cTn>
                                        <p:tgtEl>
                                          <p:spTgt spid="86"/>
                                        </p:tgtEl>
                                        <p:attrNameLst>
                                          <p:attrName>style.visibility</p:attrName>
                                        </p:attrNameLst>
                                      </p:cBhvr>
                                      <p:to>
                                        <p:strVal val="visible"/>
                                      </p:to>
                                    </p:set>
                                    <p:animEffect transition="in" filter="slide(fromLeft)">
                                      <p:cBhvr>
                                        <p:cTn id="16" dur="500"/>
                                        <p:tgtEl>
                                          <p:spTgt spid="86"/>
                                        </p:tgtEl>
                                      </p:cBhvr>
                                    </p:animEffect>
                                  </p:childTnLst>
                                </p:cTn>
                              </p:par>
                            </p:childTnLst>
                          </p:cTn>
                        </p:par>
                        <p:par>
                          <p:cTn id="17" fill="hold" nodeType="afterGroup">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childTnLst>
                                </p:cTn>
                              </p:par>
                            </p:childTnLst>
                          </p:cTn>
                        </p:par>
                        <p:par>
                          <p:cTn id="22" fill="hold" nodeType="afterGroup">
                            <p:stCondLst>
                              <p:cond delay="2000"/>
                            </p:stCondLst>
                            <p:childTnLst>
                              <p:par>
                                <p:cTn id="23" presetID="18" presetClass="entr" presetSubtype="12" fill="hold" nodeType="afterEffect">
                                  <p:stCondLst>
                                    <p:cond delay="0"/>
                                  </p:stCondLst>
                                  <p:childTnLst>
                                    <p:set>
                                      <p:cBhvr>
                                        <p:cTn id="24" dur="1" fill="hold">
                                          <p:stCondLst>
                                            <p:cond delay="0"/>
                                          </p:stCondLst>
                                        </p:cTn>
                                        <p:tgtEl>
                                          <p:spTgt spid="121"/>
                                        </p:tgtEl>
                                        <p:attrNameLst>
                                          <p:attrName>style.visibility</p:attrName>
                                        </p:attrNameLst>
                                      </p:cBhvr>
                                      <p:to>
                                        <p:strVal val="visible"/>
                                      </p:to>
                                    </p:set>
                                    <p:animEffect transition="in" filter="strips(downLeft)">
                                      <p:cBhvr>
                                        <p:cTn id="25" dur="500"/>
                                        <p:tgtEl>
                                          <p:spTgt spid="121"/>
                                        </p:tgtEl>
                                      </p:cBhvr>
                                    </p:animEffect>
                                  </p:childTnLst>
                                </p:cTn>
                              </p:par>
                            </p:childTnLst>
                          </p:cTn>
                        </p:par>
                        <p:par>
                          <p:cTn id="26" fill="hold" nodeType="afterGroup">
                            <p:stCondLst>
                              <p:cond delay="2500"/>
                            </p:stCondLst>
                            <p:childTnLst>
                              <p:par>
                                <p:cTn id="27" presetID="2" presetClass="entr" presetSubtype="8" accel="50000" decel="50000" fill="hold" nodeType="afterEffect">
                                  <p:stCondLst>
                                    <p:cond delay="0"/>
                                  </p:stCondLst>
                                  <p:childTnLst>
                                    <p:set>
                                      <p:cBhvr>
                                        <p:cTn id="28" dur="1" fill="hold">
                                          <p:stCondLst>
                                            <p:cond delay="0"/>
                                          </p:stCondLst>
                                        </p:cTn>
                                        <p:tgtEl>
                                          <p:spTgt spid="93"/>
                                        </p:tgtEl>
                                        <p:attrNameLst>
                                          <p:attrName>style.visibility</p:attrName>
                                        </p:attrNameLst>
                                      </p:cBhvr>
                                      <p:to>
                                        <p:strVal val="visible"/>
                                      </p:to>
                                    </p:set>
                                    <p:anim calcmode="lin" valueType="num">
                                      <p:cBhvr additive="base">
                                        <p:cTn id="29" dur="500" fill="hold"/>
                                        <p:tgtEl>
                                          <p:spTgt spid="93"/>
                                        </p:tgtEl>
                                        <p:attrNameLst>
                                          <p:attrName>ppt_x</p:attrName>
                                        </p:attrNameLst>
                                      </p:cBhvr>
                                      <p:tavLst>
                                        <p:tav tm="0">
                                          <p:val>
                                            <p:strVal val="0-#ppt_w/2"/>
                                          </p:val>
                                        </p:tav>
                                        <p:tav tm="100000">
                                          <p:val>
                                            <p:strVal val="#ppt_x"/>
                                          </p:val>
                                        </p:tav>
                                      </p:tavLst>
                                    </p:anim>
                                    <p:anim calcmode="lin" valueType="num">
                                      <p:cBhvr additive="base">
                                        <p:cTn id="30" dur="500" fill="hold"/>
                                        <p:tgtEl>
                                          <p:spTgt spid="93"/>
                                        </p:tgtEl>
                                        <p:attrNameLst>
                                          <p:attrName>ppt_y</p:attrName>
                                        </p:attrNameLst>
                                      </p:cBhvr>
                                      <p:tavLst>
                                        <p:tav tm="0">
                                          <p:val>
                                            <p:strVal val="#ppt_y"/>
                                          </p:val>
                                        </p:tav>
                                        <p:tav tm="100000">
                                          <p:val>
                                            <p:strVal val="#ppt_y"/>
                                          </p:val>
                                        </p:tav>
                                      </p:tavLst>
                                    </p:anim>
                                  </p:childTnLst>
                                </p:cTn>
                              </p:par>
                              <p:par>
                                <p:cTn id="31" presetID="2" presetClass="entr" presetSubtype="8" accel="50000" decel="50000"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additive="base">
                                        <p:cTn id="33" dur="500" fill="hold"/>
                                        <p:tgtEl>
                                          <p:spTgt spid="52"/>
                                        </p:tgtEl>
                                        <p:attrNameLst>
                                          <p:attrName>ppt_x</p:attrName>
                                        </p:attrNameLst>
                                      </p:cBhvr>
                                      <p:tavLst>
                                        <p:tav tm="0">
                                          <p:val>
                                            <p:strVal val="0-#ppt_w/2"/>
                                          </p:val>
                                        </p:tav>
                                        <p:tav tm="100000">
                                          <p:val>
                                            <p:strVal val="#ppt_x"/>
                                          </p:val>
                                        </p:tav>
                                      </p:tavLst>
                                    </p:anim>
                                    <p:anim calcmode="lin" valueType="num">
                                      <p:cBhvr additive="base">
                                        <p:cTn id="34" dur="500" fill="hold"/>
                                        <p:tgtEl>
                                          <p:spTgt spid="52"/>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3000"/>
                            </p:stCondLst>
                            <p:childTnLst>
                              <p:par>
                                <p:cTn id="36" presetID="18" presetClass="entr" presetSubtype="12"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Effect transition="in" filter="strips(downLeft)">
                                      <p:cBhvr>
                                        <p:cTn id="38" dur="500"/>
                                        <p:tgtEl>
                                          <p:spTgt spid="72"/>
                                        </p:tgtEl>
                                      </p:cBhvr>
                                    </p:animEffect>
                                  </p:childTnLst>
                                </p:cTn>
                              </p:par>
                            </p:childTnLst>
                          </p:cTn>
                        </p:par>
                        <p:par>
                          <p:cTn id="39" fill="hold" nodeType="afterGroup">
                            <p:stCondLst>
                              <p:cond delay="3500"/>
                            </p:stCondLst>
                            <p:childTnLst>
                              <p:par>
                                <p:cTn id="40" presetID="23" presetClass="entr" presetSubtype="16" fill="hold" grpId="0" nodeType="afterEffect">
                                  <p:stCondLst>
                                    <p:cond delay="0"/>
                                  </p:stCondLst>
                                  <p:childTnLst>
                                    <p:set>
                                      <p:cBhvr>
                                        <p:cTn id="41" dur="1" fill="hold">
                                          <p:stCondLst>
                                            <p:cond delay="0"/>
                                          </p:stCondLst>
                                        </p:cTn>
                                        <p:tgtEl>
                                          <p:spTgt spid="135"/>
                                        </p:tgtEl>
                                        <p:attrNameLst>
                                          <p:attrName>style.visibility</p:attrName>
                                        </p:attrNameLst>
                                      </p:cBhvr>
                                      <p:to>
                                        <p:strVal val="visible"/>
                                      </p:to>
                                    </p:set>
                                    <p:anim calcmode="lin" valueType="num">
                                      <p:cBhvr>
                                        <p:cTn id="42" dur="500" fill="hold"/>
                                        <p:tgtEl>
                                          <p:spTgt spid="135"/>
                                        </p:tgtEl>
                                        <p:attrNameLst>
                                          <p:attrName>ppt_w</p:attrName>
                                        </p:attrNameLst>
                                      </p:cBhvr>
                                      <p:tavLst>
                                        <p:tav tm="0">
                                          <p:val>
                                            <p:fltVal val="0"/>
                                          </p:val>
                                        </p:tav>
                                        <p:tav tm="100000">
                                          <p:val>
                                            <p:strVal val="#ppt_w"/>
                                          </p:val>
                                        </p:tav>
                                      </p:tavLst>
                                    </p:anim>
                                    <p:anim calcmode="lin" valueType="num">
                                      <p:cBhvr>
                                        <p:cTn id="43" dur="500" fill="hold"/>
                                        <p:tgtEl>
                                          <p:spTgt spid="135"/>
                                        </p:tgtEl>
                                        <p:attrNameLst>
                                          <p:attrName>ppt_h</p:attrName>
                                        </p:attrNameLst>
                                      </p:cBhvr>
                                      <p:tavLst>
                                        <p:tav tm="0">
                                          <p:val>
                                            <p:fltVal val="0"/>
                                          </p:val>
                                        </p:tav>
                                        <p:tav tm="100000">
                                          <p:val>
                                            <p:strVal val="#ppt_h"/>
                                          </p:val>
                                        </p:tav>
                                      </p:tavLst>
                                    </p:anim>
                                  </p:childTnLst>
                                </p:cTn>
                              </p:par>
                            </p:childTnLst>
                          </p:cTn>
                        </p:par>
                        <p:par>
                          <p:cTn id="44" fill="hold" nodeType="afterGroup">
                            <p:stCondLst>
                              <p:cond delay="4000"/>
                            </p:stCondLst>
                            <p:childTnLst>
                              <p:par>
                                <p:cTn id="45" presetID="12" presetClass="entr" presetSubtype="8" fill="hold" nodeType="afterEffect">
                                  <p:stCondLst>
                                    <p:cond delay="0"/>
                                  </p:stCondLst>
                                  <p:childTnLst>
                                    <p:set>
                                      <p:cBhvr>
                                        <p:cTn id="46" dur="1" fill="hold">
                                          <p:stCondLst>
                                            <p:cond delay="0"/>
                                          </p:stCondLst>
                                        </p:cTn>
                                        <p:tgtEl>
                                          <p:spTgt spid="87"/>
                                        </p:tgtEl>
                                        <p:attrNameLst>
                                          <p:attrName>style.visibility</p:attrName>
                                        </p:attrNameLst>
                                      </p:cBhvr>
                                      <p:to>
                                        <p:strVal val="visible"/>
                                      </p:to>
                                    </p:set>
                                    <p:animEffect transition="in" filter="slide(fromLeft)">
                                      <p:cBhvr>
                                        <p:cTn id="47" dur="500"/>
                                        <p:tgtEl>
                                          <p:spTgt spid="87"/>
                                        </p:tgtEl>
                                      </p:cBhvr>
                                    </p:animEffect>
                                  </p:childTnLst>
                                </p:cTn>
                              </p:par>
                            </p:childTnLst>
                          </p:cTn>
                        </p:par>
                        <p:par>
                          <p:cTn id="48" fill="hold" nodeType="afterGroup">
                            <p:stCondLst>
                              <p:cond delay="4500"/>
                            </p:stCondLst>
                            <p:childTnLst>
                              <p:par>
                                <p:cTn id="49" presetID="2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childTnLst>
                                </p:cTn>
                              </p:par>
                            </p:childTnLst>
                          </p:cTn>
                        </p:par>
                        <p:par>
                          <p:cTn id="53" fill="hold" nodeType="afterGroup">
                            <p:stCondLst>
                              <p:cond delay="5000"/>
                            </p:stCondLst>
                            <p:childTnLst>
                              <p:par>
                                <p:cTn id="54" presetID="18" presetClass="entr" presetSubtype="12" fill="hold" nodeType="afterEffect">
                                  <p:stCondLst>
                                    <p:cond delay="0"/>
                                  </p:stCondLst>
                                  <p:childTnLst>
                                    <p:set>
                                      <p:cBhvr>
                                        <p:cTn id="55" dur="1" fill="hold">
                                          <p:stCondLst>
                                            <p:cond delay="0"/>
                                          </p:stCondLst>
                                        </p:cTn>
                                        <p:tgtEl>
                                          <p:spTgt spid="80"/>
                                        </p:tgtEl>
                                        <p:attrNameLst>
                                          <p:attrName>style.visibility</p:attrName>
                                        </p:attrNameLst>
                                      </p:cBhvr>
                                      <p:to>
                                        <p:strVal val="visible"/>
                                      </p:to>
                                    </p:set>
                                    <p:animEffect transition="in" filter="strips(downLeft)">
                                      <p:cBhvr>
                                        <p:cTn id="56" dur="500"/>
                                        <p:tgtEl>
                                          <p:spTgt spid="80"/>
                                        </p:tgtEl>
                                      </p:cBhvr>
                                    </p:animEffect>
                                  </p:childTnLst>
                                </p:cTn>
                              </p:par>
                            </p:childTnLst>
                          </p:cTn>
                        </p:par>
                        <p:par>
                          <p:cTn id="57" fill="hold" nodeType="afterGroup">
                            <p:stCondLst>
                              <p:cond delay="5500"/>
                            </p:stCondLst>
                            <p:childTnLst>
                              <p:par>
                                <p:cTn id="58" presetID="2" presetClass="entr" presetSubtype="8" accel="50000" decel="50000" fill="hold"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0-#ppt_w/2"/>
                                          </p:val>
                                        </p:tav>
                                        <p:tav tm="100000">
                                          <p:val>
                                            <p:strVal val="#ppt_x"/>
                                          </p:val>
                                        </p:tav>
                                      </p:tavLst>
                                    </p:anim>
                                    <p:anim calcmode="lin" valueType="num">
                                      <p:cBhvr additive="base">
                                        <p:cTn id="61" dur="500" fill="hold"/>
                                        <p:tgtEl>
                                          <p:spTgt spid="110"/>
                                        </p:tgtEl>
                                        <p:attrNameLst>
                                          <p:attrName>ppt_y</p:attrName>
                                        </p:attrNameLst>
                                      </p:cBhvr>
                                      <p:tavLst>
                                        <p:tav tm="0">
                                          <p:val>
                                            <p:strVal val="#ppt_y"/>
                                          </p:val>
                                        </p:tav>
                                        <p:tav tm="100000">
                                          <p:val>
                                            <p:strVal val="#ppt_y"/>
                                          </p:val>
                                        </p:tav>
                                      </p:tavLst>
                                    </p:anim>
                                  </p:childTnLst>
                                </p:cTn>
                              </p:par>
                              <p:par>
                                <p:cTn id="62" presetID="2" presetClass="entr" presetSubtype="8" accel="50000" decel="50000" fill="hold" nodeType="with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0-#ppt_w/2"/>
                                          </p:val>
                                        </p:tav>
                                        <p:tav tm="100000">
                                          <p:val>
                                            <p:strVal val="#ppt_x"/>
                                          </p:val>
                                        </p:tav>
                                      </p:tavLst>
                                    </p:anim>
                                    <p:anim calcmode="lin" valueType="num">
                                      <p:cBhvr additive="base">
                                        <p:cTn id="65" dur="500" fill="hold"/>
                                        <p:tgtEl>
                                          <p:spTgt spid="55"/>
                                        </p:tgtEl>
                                        <p:attrNameLst>
                                          <p:attrName>ppt_y</p:attrName>
                                        </p:attrNameLst>
                                      </p:cBhvr>
                                      <p:tavLst>
                                        <p:tav tm="0">
                                          <p:val>
                                            <p:strVal val="#ppt_y"/>
                                          </p:val>
                                        </p:tav>
                                        <p:tav tm="100000">
                                          <p:val>
                                            <p:strVal val="#ppt_y"/>
                                          </p:val>
                                        </p:tav>
                                      </p:tavLst>
                                    </p:anim>
                                  </p:childTnLst>
                                </p:cTn>
                              </p:par>
                            </p:childTnLst>
                          </p:cTn>
                        </p:par>
                        <p:par>
                          <p:cTn id="66" fill="hold" nodeType="afterGroup">
                            <p:stCondLst>
                              <p:cond delay="6000"/>
                            </p:stCondLst>
                            <p:childTnLst>
                              <p:par>
                                <p:cTn id="67" presetID="18" presetClass="entr" presetSubtype="12" fill="hold" nodeType="afterEffect">
                                  <p:stCondLst>
                                    <p:cond delay="0"/>
                                  </p:stCondLst>
                                  <p:childTnLst>
                                    <p:set>
                                      <p:cBhvr>
                                        <p:cTn id="68" dur="1" fill="hold">
                                          <p:stCondLst>
                                            <p:cond delay="0"/>
                                          </p:stCondLst>
                                        </p:cTn>
                                        <p:tgtEl>
                                          <p:spTgt spid="138"/>
                                        </p:tgtEl>
                                        <p:attrNameLst>
                                          <p:attrName>style.visibility</p:attrName>
                                        </p:attrNameLst>
                                      </p:cBhvr>
                                      <p:to>
                                        <p:strVal val="visible"/>
                                      </p:to>
                                    </p:set>
                                    <p:animEffect transition="in" filter="strips(downLeft)">
                                      <p:cBhvr>
                                        <p:cTn id="69" dur="500"/>
                                        <p:tgtEl>
                                          <p:spTgt spid="138"/>
                                        </p:tgtEl>
                                      </p:cBhvr>
                                    </p:animEffect>
                                  </p:childTnLst>
                                </p:cTn>
                              </p:par>
                            </p:childTnLst>
                          </p:cTn>
                        </p:par>
                        <p:par>
                          <p:cTn id="70" fill="hold" nodeType="afterGroup">
                            <p:stCondLst>
                              <p:cond delay="6500"/>
                            </p:stCondLst>
                            <p:childTnLst>
                              <p:par>
                                <p:cTn id="71" presetID="23" presetClass="entr" presetSubtype="16" fill="hold" grpId="0" nodeType="afterEffect">
                                  <p:stCondLst>
                                    <p:cond delay="0"/>
                                  </p:stCondLst>
                                  <p:childTnLst>
                                    <p:set>
                                      <p:cBhvr>
                                        <p:cTn id="72" dur="1" fill="hold">
                                          <p:stCondLst>
                                            <p:cond delay="0"/>
                                          </p:stCondLst>
                                        </p:cTn>
                                        <p:tgtEl>
                                          <p:spTgt spid="136"/>
                                        </p:tgtEl>
                                        <p:attrNameLst>
                                          <p:attrName>style.visibility</p:attrName>
                                        </p:attrNameLst>
                                      </p:cBhvr>
                                      <p:to>
                                        <p:strVal val="visible"/>
                                      </p:to>
                                    </p:set>
                                    <p:anim calcmode="lin" valueType="num">
                                      <p:cBhvr>
                                        <p:cTn id="73" dur="500" fill="hold"/>
                                        <p:tgtEl>
                                          <p:spTgt spid="136"/>
                                        </p:tgtEl>
                                        <p:attrNameLst>
                                          <p:attrName>ppt_w</p:attrName>
                                        </p:attrNameLst>
                                      </p:cBhvr>
                                      <p:tavLst>
                                        <p:tav tm="0">
                                          <p:val>
                                            <p:fltVal val="0"/>
                                          </p:val>
                                        </p:tav>
                                        <p:tav tm="100000">
                                          <p:val>
                                            <p:strVal val="#ppt_w"/>
                                          </p:val>
                                        </p:tav>
                                      </p:tavLst>
                                    </p:anim>
                                    <p:anim calcmode="lin" valueType="num">
                                      <p:cBhvr>
                                        <p:cTn id="74" dur="500" fill="hold"/>
                                        <p:tgtEl>
                                          <p:spTgt spid="136"/>
                                        </p:tgtEl>
                                        <p:attrNameLst>
                                          <p:attrName>ppt_h</p:attrName>
                                        </p:attrNameLst>
                                      </p:cBhvr>
                                      <p:tavLst>
                                        <p:tav tm="0">
                                          <p:val>
                                            <p:fltVal val="0"/>
                                          </p:val>
                                        </p:tav>
                                        <p:tav tm="100000">
                                          <p:val>
                                            <p:strVal val="#ppt_h"/>
                                          </p:val>
                                        </p:tav>
                                      </p:tavLst>
                                    </p:anim>
                                  </p:childTnLst>
                                </p:cTn>
                              </p:par>
                            </p:childTnLst>
                          </p:cTn>
                        </p:par>
                        <p:par>
                          <p:cTn id="75" fill="hold" nodeType="afterGroup">
                            <p:stCondLst>
                              <p:cond delay="7000"/>
                            </p:stCondLst>
                            <p:childTnLst>
                              <p:par>
                                <p:cTn id="76" presetID="12" presetClass="entr" presetSubtype="8"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slide(fromLeft)">
                                      <p:cBhvr>
                                        <p:cTn id="78" dur="500"/>
                                        <p:tgtEl>
                                          <p:spTgt spid="90"/>
                                        </p:tgtEl>
                                      </p:cBhvr>
                                    </p:animEffect>
                                  </p:childTnLst>
                                </p:cTn>
                              </p:par>
                            </p:childTnLst>
                          </p:cTn>
                        </p:par>
                        <p:par>
                          <p:cTn id="79" fill="hold" nodeType="afterGroup">
                            <p:stCondLst>
                              <p:cond delay="7500"/>
                            </p:stCondLst>
                            <p:childTnLst>
                              <p:par>
                                <p:cTn id="80" presetID="23" presetClass="entr" presetSubtype="16"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 calcmode="lin" valueType="num">
                                      <p:cBhvr>
                                        <p:cTn id="82" dur="500" fill="hold"/>
                                        <p:tgtEl>
                                          <p:spTgt spid="84"/>
                                        </p:tgtEl>
                                        <p:attrNameLst>
                                          <p:attrName>ppt_w</p:attrName>
                                        </p:attrNameLst>
                                      </p:cBhvr>
                                      <p:tavLst>
                                        <p:tav tm="0">
                                          <p:val>
                                            <p:fltVal val="0"/>
                                          </p:val>
                                        </p:tav>
                                        <p:tav tm="100000">
                                          <p:val>
                                            <p:strVal val="#ppt_w"/>
                                          </p:val>
                                        </p:tav>
                                      </p:tavLst>
                                    </p:anim>
                                    <p:anim calcmode="lin" valueType="num">
                                      <p:cBhvr>
                                        <p:cTn id="83" dur="500" fill="hold"/>
                                        <p:tgtEl>
                                          <p:spTgt spid="84"/>
                                        </p:tgtEl>
                                        <p:attrNameLst>
                                          <p:attrName>ppt_h</p:attrName>
                                        </p:attrNameLst>
                                      </p:cBhvr>
                                      <p:tavLst>
                                        <p:tav tm="0">
                                          <p:val>
                                            <p:fltVal val="0"/>
                                          </p:val>
                                        </p:tav>
                                        <p:tav tm="100000">
                                          <p:val>
                                            <p:strVal val="#ppt_h"/>
                                          </p:val>
                                        </p:tav>
                                      </p:tavLst>
                                    </p:anim>
                                  </p:childTnLst>
                                </p:cTn>
                              </p:par>
                            </p:childTnLst>
                          </p:cTn>
                        </p:par>
                        <p:par>
                          <p:cTn id="84" fill="hold" nodeType="afterGroup">
                            <p:stCondLst>
                              <p:cond delay="8000"/>
                            </p:stCondLst>
                            <p:childTnLst>
                              <p:par>
                                <p:cTn id="85" presetID="18" presetClass="entr" presetSubtype="12" fill="hold" nodeType="afterEffect">
                                  <p:stCondLst>
                                    <p:cond delay="0"/>
                                  </p:stCondLst>
                                  <p:childTnLst>
                                    <p:set>
                                      <p:cBhvr>
                                        <p:cTn id="86" dur="1" fill="hold">
                                          <p:stCondLst>
                                            <p:cond delay="0"/>
                                          </p:stCondLst>
                                        </p:cTn>
                                        <p:tgtEl>
                                          <p:spTgt spid="127"/>
                                        </p:tgtEl>
                                        <p:attrNameLst>
                                          <p:attrName>style.visibility</p:attrName>
                                        </p:attrNameLst>
                                      </p:cBhvr>
                                      <p:to>
                                        <p:strVal val="visible"/>
                                      </p:to>
                                    </p:set>
                                    <p:animEffect transition="in" filter="strips(downLeft)">
                                      <p:cBhvr>
                                        <p:cTn id="87" dur="500"/>
                                        <p:tgtEl>
                                          <p:spTgt spid="127"/>
                                        </p:tgtEl>
                                      </p:cBhvr>
                                    </p:animEffect>
                                  </p:childTnLst>
                                </p:cTn>
                              </p:par>
                            </p:childTnLst>
                          </p:cTn>
                        </p:par>
                        <p:par>
                          <p:cTn id="88" fill="hold" nodeType="afterGroup">
                            <p:stCondLst>
                              <p:cond delay="8500"/>
                            </p:stCondLst>
                            <p:childTnLst>
                              <p:par>
                                <p:cTn id="89" presetID="2" presetClass="entr" presetSubtype="8" accel="50000" decel="50000" fill="hold" nodeType="afterEffect">
                                  <p:stCondLst>
                                    <p:cond delay="0"/>
                                  </p:stCondLst>
                                  <p:childTnLst>
                                    <p:set>
                                      <p:cBhvr>
                                        <p:cTn id="90" dur="1" fill="hold">
                                          <p:stCondLst>
                                            <p:cond delay="0"/>
                                          </p:stCondLst>
                                        </p:cTn>
                                        <p:tgtEl>
                                          <p:spTgt spid="115"/>
                                        </p:tgtEl>
                                        <p:attrNameLst>
                                          <p:attrName>style.visibility</p:attrName>
                                        </p:attrNameLst>
                                      </p:cBhvr>
                                      <p:to>
                                        <p:strVal val="visible"/>
                                      </p:to>
                                    </p:set>
                                    <p:anim calcmode="lin" valueType="num">
                                      <p:cBhvr additive="base">
                                        <p:cTn id="91" dur="500" fill="hold"/>
                                        <p:tgtEl>
                                          <p:spTgt spid="115"/>
                                        </p:tgtEl>
                                        <p:attrNameLst>
                                          <p:attrName>ppt_x</p:attrName>
                                        </p:attrNameLst>
                                      </p:cBhvr>
                                      <p:tavLst>
                                        <p:tav tm="0">
                                          <p:val>
                                            <p:strVal val="0-#ppt_w/2"/>
                                          </p:val>
                                        </p:tav>
                                        <p:tav tm="100000">
                                          <p:val>
                                            <p:strVal val="#ppt_x"/>
                                          </p:val>
                                        </p:tav>
                                      </p:tavLst>
                                    </p:anim>
                                    <p:anim calcmode="lin" valueType="num">
                                      <p:cBhvr additive="base">
                                        <p:cTn id="92" dur="500" fill="hold"/>
                                        <p:tgtEl>
                                          <p:spTgt spid="115"/>
                                        </p:tgtEl>
                                        <p:attrNameLst>
                                          <p:attrName>ppt_y</p:attrName>
                                        </p:attrNameLst>
                                      </p:cBhvr>
                                      <p:tavLst>
                                        <p:tav tm="0">
                                          <p:val>
                                            <p:strVal val="#ppt_y"/>
                                          </p:val>
                                        </p:tav>
                                        <p:tav tm="100000">
                                          <p:val>
                                            <p:strVal val="#ppt_y"/>
                                          </p:val>
                                        </p:tav>
                                      </p:tavLst>
                                    </p:anim>
                                  </p:childTnLst>
                                </p:cTn>
                              </p:par>
                              <p:par>
                                <p:cTn id="93" presetID="2" presetClass="entr" presetSubtype="8" accel="50000" decel="50000" fill="hold" nodeType="with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additive="base">
                                        <p:cTn id="95" dur="500" fill="hold"/>
                                        <p:tgtEl>
                                          <p:spTgt spid="58"/>
                                        </p:tgtEl>
                                        <p:attrNameLst>
                                          <p:attrName>ppt_x</p:attrName>
                                        </p:attrNameLst>
                                      </p:cBhvr>
                                      <p:tavLst>
                                        <p:tav tm="0">
                                          <p:val>
                                            <p:strVal val="0-#ppt_w/2"/>
                                          </p:val>
                                        </p:tav>
                                        <p:tav tm="100000">
                                          <p:val>
                                            <p:strVal val="#ppt_x"/>
                                          </p:val>
                                        </p:tav>
                                      </p:tavLst>
                                    </p:anim>
                                    <p:anim calcmode="lin" valueType="num">
                                      <p:cBhvr additive="base">
                                        <p:cTn id="96" dur="500" fill="hold"/>
                                        <p:tgtEl>
                                          <p:spTgt spid="58"/>
                                        </p:tgtEl>
                                        <p:attrNameLst>
                                          <p:attrName>ppt_y</p:attrName>
                                        </p:attrNameLst>
                                      </p:cBhvr>
                                      <p:tavLst>
                                        <p:tav tm="0">
                                          <p:val>
                                            <p:strVal val="#ppt_y"/>
                                          </p:val>
                                        </p:tav>
                                        <p:tav tm="100000">
                                          <p:val>
                                            <p:strVal val="#ppt_y"/>
                                          </p:val>
                                        </p:tav>
                                      </p:tavLst>
                                    </p:anim>
                                  </p:childTnLst>
                                </p:cTn>
                              </p:par>
                            </p:childTnLst>
                          </p:cTn>
                        </p:par>
                        <p:par>
                          <p:cTn id="97" fill="hold" nodeType="afterGroup">
                            <p:stCondLst>
                              <p:cond delay="9000"/>
                            </p:stCondLst>
                            <p:childTnLst>
                              <p:par>
                                <p:cTn id="98" presetID="18" presetClass="entr" presetSubtype="3" fill="hold" nodeType="afterEffect">
                                  <p:stCondLst>
                                    <p:cond delay="0"/>
                                  </p:stCondLst>
                                  <p:childTnLst>
                                    <p:set>
                                      <p:cBhvr>
                                        <p:cTn id="99" dur="1" fill="hold">
                                          <p:stCondLst>
                                            <p:cond delay="0"/>
                                          </p:stCondLst>
                                        </p:cTn>
                                        <p:tgtEl>
                                          <p:spTgt spid="109"/>
                                        </p:tgtEl>
                                        <p:attrNameLst>
                                          <p:attrName>style.visibility</p:attrName>
                                        </p:attrNameLst>
                                      </p:cBhvr>
                                      <p:to>
                                        <p:strVal val="visible"/>
                                      </p:to>
                                    </p:set>
                                    <p:animEffect transition="in" filter="strips(upRight)">
                                      <p:cBhvr>
                                        <p:cTn id="100" dur="500"/>
                                        <p:tgtEl>
                                          <p:spTgt spid="109"/>
                                        </p:tgtEl>
                                      </p:cBhvr>
                                    </p:animEffect>
                                  </p:childTnLst>
                                </p:cTn>
                              </p:par>
                            </p:childTnLst>
                          </p:cTn>
                        </p:par>
                        <p:par>
                          <p:cTn id="101" fill="hold" nodeType="afterGroup">
                            <p:stCondLst>
                              <p:cond delay="9500"/>
                            </p:stCondLst>
                            <p:childTnLst>
                              <p:par>
                                <p:cTn id="102" presetID="10" presetClass="entr" presetSubtype="0" fill="hold" grpId="0" nodeType="after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77" grpId="0" animBg="1"/>
      <p:bldP spid="81" grpId="0" animBg="1"/>
      <p:bldP spid="84" grpId="0" animBg="1"/>
      <p:bldP spid="134" grpId="0" animBg="1"/>
      <p:bldP spid="135" grpId="0" animBg="1"/>
      <p:bldP spid="13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a:cs typeface="+mn-ea"/>
              </a:rPr>
              <a:t>单击此处添加标题</a:t>
            </a:r>
            <a:endParaRPr lang="zh-CN" altLang="en-US">
              <a:ea typeface="+mn-ea"/>
              <a:cs typeface="+mn-ea"/>
            </a:endParaRPr>
          </a:p>
        </p:txBody>
      </p:sp>
      <p:pic>
        <p:nvPicPr>
          <p:cNvPr id="11" name="图片占位符 10"/>
          <p:cNvPicPr>
            <a:picLocks noGrp="1" noChangeAspect="1"/>
          </p:cNvPicPr>
          <p:nvPr>
            <p:ph type="pic" sz="quarter" idx="4294967295"/>
          </p:nvPr>
        </p:nvPicPr>
        <p:blipFill>
          <a:blip r:embed="rId3">
            <a:extLst>
              <a:ext uri="{28A0092B-C50C-407E-A947-70E740481C1C}">
                <a14:useLocalDpi xmlns:a14="http://schemas.microsoft.com/office/drawing/2010/main"/>
              </a:ext>
            </a:extLst>
          </a:blip>
          <a:stretch>
            <a:fillRect/>
          </a:stretch>
        </p:blipFill>
        <p:spPr>
          <a:xfrm>
            <a:off x="1019528" y="4125913"/>
            <a:ext cx="877888" cy="877887"/>
          </a:xfrm>
        </p:spPr>
      </p:pic>
      <p:pic>
        <p:nvPicPr>
          <p:cNvPr id="12" name="图片占位符 11"/>
          <p:cNvPicPr>
            <a:picLocks noGrp="1" noChangeAspect="1"/>
          </p:cNvPicPr>
          <p:nvPr>
            <p:ph type="pic" sz="quarter" idx="4294967295"/>
          </p:nvPr>
        </p:nvPicPr>
        <p:blipFill>
          <a:blip r:embed="rId4">
            <a:extLst>
              <a:ext uri="{28A0092B-C50C-407E-A947-70E740481C1C}">
                <a14:useLocalDpi xmlns:a14="http://schemas.microsoft.com/office/drawing/2010/main"/>
              </a:ext>
            </a:extLst>
          </a:blip>
          <a:stretch>
            <a:fillRect/>
          </a:stretch>
        </p:blipFill>
        <p:spPr>
          <a:xfrm>
            <a:off x="4544962" y="4125913"/>
            <a:ext cx="877888" cy="877887"/>
          </a:xfrm>
        </p:spPr>
      </p:pic>
      <p:pic>
        <p:nvPicPr>
          <p:cNvPr id="13" name="图片占位符 12"/>
          <p:cNvPicPr>
            <a:picLocks noGrp="1" noChangeAspect="1"/>
          </p:cNvPicPr>
          <p:nvPr>
            <p:ph type="pic" sz="quarter" idx="4294967295"/>
          </p:nvPr>
        </p:nvPicPr>
        <p:blipFill>
          <a:blip r:embed="rId5">
            <a:extLst>
              <a:ext uri="{28A0092B-C50C-407E-A947-70E740481C1C}">
                <a14:useLocalDpi xmlns:a14="http://schemas.microsoft.com/office/drawing/2010/main"/>
              </a:ext>
            </a:extLst>
          </a:blip>
          <a:stretch>
            <a:fillRect/>
          </a:stretch>
        </p:blipFill>
        <p:spPr>
          <a:xfrm>
            <a:off x="8196753" y="4125913"/>
            <a:ext cx="877887" cy="877887"/>
          </a:xfrm>
        </p:spPr>
      </p:pic>
      <p:sp>
        <p:nvSpPr>
          <p:cNvPr id="66" name="Text Placeholder 32"/>
          <p:cNvSpPr txBox="1"/>
          <p:nvPr/>
        </p:nvSpPr>
        <p:spPr>
          <a:xfrm>
            <a:off x="1638881" y="5435011"/>
            <a:ext cx="8914240" cy="62368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zh-CN" altLang="en-US" sz="1000">
                <a:solidFill>
                  <a:schemeClr val="tx1">
                    <a:lumMod val="50000"/>
                    <a:lumOff val="50000"/>
                  </a:schemeClr>
                </a:solidFill>
                <a:latin typeface="+mn-ea"/>
                <a:cs typeface="+mn-ea"/>
              </a:rPr>
              <a:t>此处添加详细文本描述，建议与标题相关并符合整体语言风格，语言描述尽量简洁生动。尽量将每页幻灯片的字数控制在</a:t>
            </a:r>
            <a:r>
              <a:rPr lang="en-US" altLang="zh-CN" sz="1000">
                <a:solidFill>
                  <a:schemeClr val="tx1">
                    <a:lumMod val="50000"/>
                    <a:lumOff val="50000"/>
                  </a:schemeClr>
                </a:solidFill>
                <a:latin typeface="+mn-ea"/>
                <a:cs typeface="+mn-ea"/>
              </a:rPr>
              <a:t>200</a:t>
            </a:r>
            <a:r>
              <a:rPr lang="zh-CN" altLang="en-US" sz="1000">
                <a:solidFill>
                  <a:schemeClr val="tx1">
                    <a:lumMod val="50000"/>
                    <a:lumOff val="50000"/>
                  </a:schemeClr>
                </a:solidFill>
                <a:latin typeface="+mn-ea"/>
                <a:cs typeface="+mn-ea"/>
              </a:rPr>
              <a:t>字以内，据统计每页幻灯片的最好控制在</a:t>
            </a:r>
            <a:r>
              <a:rPr lang="en-US" altLang="zh-CN" sz="1000">
                <a:solidFill>
                  <a:schemeClr val="tx1">
                    <a:lumMod val="50000"/>
                    <a:lumOff val="50000"/>
                  </a:schemeClr>
                </a:solidFill>
                <a:latin typeface="+mn-ea"/>
                <a:cs typeface="+mn-ea"/>
              </a:rPr>
              <a:t>5</a:t>
            </a:r>
            <a:r>
              <a:rPr lang="zh-CN" altLang="en-US" sz="1000">
                <a:solidFill>
                  <a:schemeClr val="tx1">
                    <a:lumMod val="50000"/>
                    <a:lumOff val="50000"/>
                  </a:schemeClr>
                </a:solidFill>
                <a:latin typeface="+mn-ea"/>
                <a:cs typeface="+mn-ea"/>
              </a:rPr>
              <a:t>分钟之内。此处添加详细文本描述，建议与标题相关并符合整体语言风格，语言描述尽量简洁生动。尽量将每页幻灯片的字数控制在</a:t>
            </a:r>
            <a:r>
              <a:rPr lang="en-US" altLang="zh-CN" sz="1000">
                <a:solidFill>
                  <a:schemeClr val="tx1">
                    <a:lumMod val="50000"/>
                    <a:lumOff val="50000"/>
                  </a:schemeClr>
                </a:solidFill>
                <a:latin typeface="+mn-ea"/>
                <a:cs typeface="+mn-ea"/>
              </a:rPr>
              <a:t>200</a:t>
            </a:r>
            <a:r>
              <a:rPr lang="zh-CN" altLang="en-US" sz="1000">
                <a:solidFill>
                  <a:schemeClr val="tx1">
                    <a:lumMod val="50000"/>
                    <a:lumOff val="50000"/>
                  </a:schemeClr>
                </a:solidFill>
                <a:latin typeface="+mn-ea"/>
                <a:cs typeface="+mn-ea"/>
              </a:rPr>
              <a:t>字以内，据统计每页幻灯片的最好控制在</a:t>
            </a:r>
            <a:r>
              <a:rPr lang="en-US" altLang="zh-CN" sz="1000">
                <a:solidFill>
                  <a:schemeClr val="tx1">
                    <a:lumMod val="50000"/>
                    <a:lumOff val="50000"/>
                  </a:schemeClr>
                </a:solidFill>
                <a:latin typeface="+mn-ea"/>
                <a:cs typeface="+mn-ea"/>
              </a:rPr>
              <a:t>5</a:t>
            </a:r>
            <a:r>
              <a:rPr lang="zh-CN" altLang="en-US" sz="1000">
                <a:solidFill>
                  <a:schemeClr val="tx1">
                    <a:lumMod val="50000"/>
                    <a:lumOff val="50000"/>
                  </a:schemeClr>
                </a:solidFill>
                <a:latin typeface="+mn-ea"/>
                <a:cs typeface="+mn-ea"/>
              </a:rPr>
              <a:t>分钟之内。</a:t>
            </a:r>
          </a:p>
        </p:txBody>
      </p:sp>
      <p:sp>
        <p:nvSpPr>
          <p:cNvPr id="77" name="Text Placeholder 32"/>
          <p:cNvSpPr txBox="1"/>
          <p:nvPr/>
        </p:nvSpPr>
        <p:spPr>
          <a:xfrm>
            <a:off x="5654469" y="4202516"/>
            <a:ext cx="1446726" cy="29804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600">
                <a:solidFill>
                  <a:schemeClr val="accent1"/>
                </a:solidFill>
                <a:latin typeface="+mn-ea"/>
                <a:cs typeface="+mn-ea"/>
              </a:rPr>
              <a:t>无名氏</a:t>
            </a:r>
            <a:endParaRPr lang="en-US" sz="1600">
              <a:solidFill>
                <a:schemeClr val="accent1"/>
              </a:solidFill>
              <a:latin typeface="+mn-ea"/>
              <a:cs typeface="+mn-ea"/>
            </a:endParaRPr>
          </a:p>
        </p:txBody>
      </p:sp>
      <p:sp>
        <p:nvSpPr>
          <p:cNvPr id="78" name="Text Placeholder 32"/>
          <p:cNvSpPr txBox="1"/>
          <p:nvPr/>
        </p:nvSpPr>
        <p:spPr>
          <a:xfrm>
            <a:off x="5654469" y="4500563"/>
            <a:ext cx="1832438" cy="31432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en-US" altLang="zh-CN" sz="1400">
                <a:solidFill>
                  <a:schemeClr val="accent1"/>
                </a:solidFill>
                <a:latin typeface="+mn-ea"/>
                <a:cs typeface="+mn-ea"/>
              </a:rPr>
              <a:t>CEO/</a:t>
            </a:r>
            <a:r>
              <a:rPr lang="zh-CN" altLang="en-US" sz="1400">
                <a:solidFill>
                  <a:schemeClr val="accent1"/>
                </a:solidFill>
                <a:latin typeface="+mn-ea"/>
                <a:cs typeface="+mn-ea"/>
              </a:rPr>
              <a:t>企业创始人</a:t>
            </a:r>
            <a:endParaRPr lang="en-US" altLang="zh-CN" sz="1400">
              <a:solidFill>
                <a:schemeClr val="accent1"/>
              </a:solidFill>
              <a:latin typeface="+mn-ea"/>
              <a:cs typeface="+mn-ea"/>
            </a:endParaRPr>
          </a:p>
        </p:txBody>
      </p:sp>
      <p:sp>
        <p:nvSpPr>
          <p:cNvPr id="79" name="Text Placeholder 32"/>
          <p:cNvSpPr txBox="1"/>
          <p:nvPr/>
        </p:nvSpPr>
        <p:spPr>
          <a:xfrm>
            <a:off x="9250056" y="4202516"/>
            <a:ext cx="1446726" cy="29804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600">
                <a:solidFill>
                  <a:schemeClr val="accent1"/>
                </a:solidFill>
                <a:latin typeface="+mn-ea"/>
                <a:cs typeface="+mn-ea"/>
              </a:rPr>
              <a:t>无名氏</a:t>
            </a:r>
            <a:endParaRPr lang="en-US" sz="1600">
              <a:solidFill>
                <a:schemeClr val="accent1"/>
              </a:solidFill>
              <a:latin typeface="+mn-ea"/>
              <a:cs typeface="+mn-ea"/>
            </a:endParaRPr>
          </a:p>
        </p:txBody>
      </p:sp>
      <p:sp>
        <p:nvSpPr>
          <p:cNvPr id="80" name="Text Placeholder 32"/>
          <p:cNvSpPr txBox="1"/>
          <p:nvPr/>
        </p:nvSpPr>
        <p:spPr>
          <a:xfrm>
            <a:off x="9250056" y="4500563"/>
            <a:ext cx="1832438" cy="31432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en-US" altLang="zh-CN" sz="1400">
                <a:solidFill>
                  <a:schemeClr val="accent1"/>
                </a:solidFill>
                <a:latin typeface="+mn-ea"/>
                <a:cs typeface="+mn-ea"/>
              </a:rPr>
              <a:t>CEO/</a:t>
            </a:r>
            <a:r>
              <a:rPr lang="zh-CN" altLang="en-US" sz="1400">
                <a:solidFill>
                  <a:schemeClr val="accent1"/>
                </a:solidFill>
                <a:latin typeface="+mn-ea"/>
                <a:cs typeface="+mn-ea"/>
              </a:rPr>
              <a:t>企业创始人</a:t>
            </a:r>
            <a:endParaRPr lang="en-US" altLang="zh-CN" sz="1400">
              <a:solidFill>
                <a:schemeClr val="accent1"/>
              </a:solidFill>
              <a:latin typeface="+mn-ea"/>
              <a:cs typeface="+mn-ea"/>
            </a:endParaRPr>
          </a:p>
        </p:txBody>
      </p:sp>
      <p:sp>
        <p:nvSpPr>
          <p:cNvPr id="81" name="Text Placeholder 32"/>
          <p:cNvSpPr txBox="1"/>
          <p:nvPr/>
        </p:nvSpPr>
        <p:spPr>
          <a:xfrm>
            <a:off x="2058882" y="4202516"/>
            <a:ext cx="1446726" cy="29804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600">
                <a:solidFill>
                  <a:schemeClr val="accent1"/>
                </a:solidFill>
                <a:latin typeface="+mn-ea"/>
                <a:cs typeface="+mn-ea"/>
              </a:rPr>
              <a:t>无名氏</a:t>
            </a:r>
            <a:endParaRPr lang="en-US" sz="1600">
              <a:solidFill>
                <a:schemeClr val="accent1"/>
              </a:solidFill>
              <a:latin typeface="+mn-ea"/>
              <a:cs typeface="+mn-ea"/>
            </a:endParaRPr>
          </a:p>
        </p:txBody>
      </p:sp>
      <p:sp>
        <p:nvSpPr>
          <p:cNvPr id="82" name="Text Placeholder 32"/>
          <p:cNvSpPr txBox="1"/>
          <p:nvPr/>
        </p:nvSpPr>
        <p:spPr>
          <a:xfrm>
            <a:off x="2058882" y="4500563"/>
            <a:ext cx="1832438" cy="31432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en-US" sz="1400">
                <a:solidFill>
                  <a:schemeClr val="accent1"/>
                </a:solidFill>
                <a:latin typeface="+mn-ea"/>
                <a:cs typeface="+mn-ea"/>
              </a:rPr>
              <a:t>CEO/</a:t>
            </a:r>
            <a:r>
              <a:rPr lang="zh-CN" altLang="en-US" sz="1400">
                <a:solidFill>
                  <a:schemeClr val="accent1"/>
                </a:solidFill>
                <a:latin typeface="+mn-ea"/>
                <a:cs typeface="+mn-ea"/>
              </a:rPr>
              <a:t>企业创始人</a:t>
            </a:r>
            <a:endParaRPr lang="en-US" sz="1400">
              <a:solidFill>
                <a:schemeClr val="accent1"/>
              </a:solidFill>
              <a:latin typeface="+mn-ea"/>
              <a:cs typeface="+mn-ea"/>
            </a:endParaRPr>
          </a:p>
        </p:txBody>
      </p:sp>
      <p:grpSp>
        <p:nvGrpSpPr>
          <p:cNvPr id="5" name="Group 4"/>
          <p:cNvGrpSpPr/>
          <p:nvPr/>
        </p:nvGrpSpPr>
        <p:grpSpPr>
          <a:xfrm>
            <a:off x="995219" y="1843063"/>
            <a:ext cx="3010393" cy="2156057"/>
            <a:chOff x="994553" y="1843061"/>
            <a:chExt cx="3010785" cy="2156057"/>
          </a:xfrm>
        </p:grpSpPr>
        <p:sp>
          <p:nvSpPr>
            <p:cNvPr id="76" name="Right Triangle 75"/>
            <p:cNvSpPr/>
            <p:nvPr/>
          </p:nvSpPr>
          <p:spPr>
            <a:xfrm rot="10800000" flipH="1">
              <a:off x="1433589" y="3623694"/>
              <a:ext cx="375424" cy="375424"/>
            </a:xfrm>
            <a:prstGeom prst="rtTriangle">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n-ea"/>
                <a:cs typeface="+mn-ea"/>
              </a:endParaRPr>
            </a:p>
          </p:txBody>
        </p:sp>
        <p:sp>
          <p:nvSpPr>
            <p:cNvPr id="83" name="Rounded Rectangle 82"/>
            <p:cNvSpPr/>
            <p:nvPr/>
          </p:nvSpPr>
          <p:spPr>
            <a:xfrm>
              <a:off x="994553" y="1843061"/>
              <a:ext cx="3010785" cy="1900263"/>
            </a:xfrm>
            <a:prstGeom prst="roundRect">
              <a:avLst>
                <a:gd name="adj" fmla="val 5757"/>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182880" bIns="182880" rtlCol="0" anchor="ctr"/>
            <a:lstStyle/>
            <a:p>
              <a:pPr>
                <a:lnSpc>
                  <a:spcPct val="130000"/>
                </a:lnSpc>
              </a:pPr>
              <a:r>
                <a:rPr lang="zh-CN" altLang="en-US" sz="1200">
                  <a:solidFill>
                    <a:srgbClr val="7F7F7F"/>
                  </a:solidFill>
                  <a:latin typeface="+mn-ea"/>
                  <a:cs typeface="+mn-ea"/>
                </a:rPr>
                <a:t>此处添加详细文本描述，建议与标题相关并符合整体语言风格，语言描述尽量简洁生动。尽量将每页幻灯片的字数控制在</a:t>
              </a:r>
              <a:r>
                <a:rPr lang="en-US" altLang="zh-CN" sz="1200">
                  <a:solidFill>
                    <a:srgbClr val="7F7F7F"/>
                  </a:solidFill>
                  <a:latin typeface="+mn-ea"/>
                  <a:cs typeface="+mn-ea"/>
                </a:rPr>
                <a:t>200</a:t>
              </a:r>
              <a:r>
                <a:rPr lang="zh-CN" altLang="en-US" sz="1200">
                  <a:solidFill>
                    <a:srgbClr val="7F7F7F"/>
                  </a:solidFill>
                  <a:latin typeface="+mn-ea"/>
                  <a:cs typeface="+mn-ea"/>
                </a:rPr>
                <a:t>字以内，据统计每页幻灯片的最好控制在</a:t>
              </a:r>
              <a:r>
                <a:rPr lang="en-US" altLang="zh-CN" sz="1200">
                  <a:solidFill>
                    <a:srgbClr val="7F7F7F"/>
                  </a:solidFill>
                  <a:latin typeface="+mn-ea"/>
                  <a:cs typeface="+mn-ea"/>
                </a:rPr>
                <a:t>5</a:t>
              </a:r>
              <a:r>
                <a:rPr lang="zh-CN" altLang="en-US" sz="1200">
                  <a:solidFill>
                    <a:srgbClr val="7F7F7F"/>
                  </a:solidFill>
                  <a:latin typeface="+mn-ea"/>
                  <a:cs typeface="+mn-ea"/>
                </a:rPr>
                <a:t>分钟之内。</a:t>
              </a:r>
              <a:endParaRPr lang="en-US" altLang="zh-CN" sz="1200">
                <a:solidFill>
                  <a:srgbClr val="7F7F7F"/>
                </a:solidFill>
                <a:latin typeface="+mn-ea"/>
                <a:cs typeface="+mn-ea"/>
              </a:endParaRPr>
            </a:p>
          </p:txBody>
        </p:sp>
      </p:grpSp>
      <p:sp>
        <p:nvSpPr>
          <p:cNvPr id="84" name="Oval 83"/>
          <p:cNvSpPr/>
          <p:nvPr/>
        </p:nvSpPr>
        <p:spPr>
          <a:xfrm flipH="1">
            <a:off x="770598" y="2129394"/>
            <a:ext cx="449238" cy="4492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lvl="0" algn="ctr"/>
            <a:r>
              <a:rPr lang="en-AU" sz="1600">
                <a:solidFill>
                  <a:srgbClr val="FFFFFF"/>
                </a:solidFill>
                <a:latin typeface="+mn-ea"/>
                <a:cs typeface="+mn-ea"/>
              </a:rPr>
              <a:t>1</a:t>
            </a:r>
            <a:endParaRPr lang="en-US" sz="1600">
              <a:latin typeface="+mn-ea"/>
              <a:cs typeface="+mn-ea"/>
            </a:endParaRPr>
          </a:p>
        </p:txBody>
      </p:sp>
      <p:grpSp>
        <p:nvGrpSpPr>
          <p:cNvPr id="6" name="Group 5"/>
          <p:cNvGrpSpPr/>
          <p:nvPr/>
        </p:nvGrpSpPr>
        <p:grpSpPr>
          <a:xfrm>
            <a:off x="4590807" y="1843063"/>
            <a:ext cx="3010393" cy="2156057"/>
            <a:chOff x="4590609" y="1843061"/>
            <a:chExt cx="3010785" cy="2156057"/>
          </a:xfrm>
        </p:grpSpPr>
        <p:sp>
          <p:nvSpPr>
            <p:cNvPr id="86" name="Right Triangle 85"/>
            <p:cNvSpPr/>
            <p:nvPr/>
          </p:nvSpPr>
          <p:spPr>
            <a:xfrm rot="10800000" flipH="1">
              <a:off x="5029645" y="3623694"/>
              <a:ext cx="375424" cy="375424"/>
            </a:xfrm>
            <a:prstGeom prst="rtTriangle">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n-ea"/>
                <a:cs typeface="+mn-ea"/>
              </a:endParaRPr>
            </a:p>
          </p:txBody>
        </p:sp>
        <p:sp>
          <p:nvSpPr>
            <p:cNvPr id="87" name="Rounded Rectangle 86"/>
            <p:cNvSpPr/>
            <p:nvPr/>
          </p:nvSpPr>
          <p:spPr>
            <a:xfrm>
              <a:off x="4590609" y="1843061"/>
              <a:ext cx="3010785" cy="1900263"/>
            </a:xfrm>
            <a:prstGeom prst="roundRect">
              <a:avLst>
                <a:gd name="adj" fmla="val 5757"/>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182880" bIns="182880" rtlCol="0" anchor="ctr"/>
            <a:lstStyle/>
            <a:p>
              <a:pPr>
                <a:lnSpc>
                  <a:spcPct val="130000"/>
                </a:lnSpc>
              </a:pPr>
              <a:r>
                <a:rPr lang="zh-CN" altLang="en-US" sz="1200">
                  <a:solidFill>
                    <a:srgbClr val="7F7F7F"/>
                  </a:solidFill>
                  <a:latin typeface="+mn-ea"/>
                  <a:cs typeface="+mn-ea"/>
                </a:rPr>
                <a:t>此处添加详细文本描述，建议与标题相关并符合整体语言风格，语言描述尽量简洁生动。尽量将每页幻灯片的字数控制在</a:t>
              </a:r>
              <a:r>
                <a:rPr lang="en-US" altLang="zh-CN" sz="1200">
                  <a:solidFill>
                    <a:srgbClr val="7F7F7F"/>
                  </a:solidFill>
                  <a:latin typeface="+mn-ea"/>
                  <a:cs typeface="+mn-ea"/>
                </a:rPr>
                <a:t>200</a:t>
              </a:r>
              <a:r>
                <a:rPr lang="zh-CN" altLang="en-US" sz="1200">
                  <a:solidFill>
                    <a:srgbClr val="7F7F7F"/>
                  </a:solidFill>
                  <a:latin typeface="+mn-ea"/>
                  <a:cs typeface="+mn-ea"/>
                </a:rPr>
                <a:t>字以内，据统计每页幻灯片的最好控制在</a:t>
              </a:r>
              <a:r>
                <a:rPr lang="en-US" altLang="zh-CN" sz="1200">
                  <a:solidFill>
                    <a:srgbClr val="7F7F7F"/>
                  </a:solidFill>
                  <a:latin typeface="+mn-ea"/>
                  <a:cs typeface="+mn-ea"/>
                </a:rPr>
                <a:t>5</a:t>
              </a:r>
              <a:r>
                <a:rPr lang="zh-CN" altLang="en-US" sz="1200">
                  <a:solidFill>
                    <a:srgbClr val="7F7F7F"/>
                  </a:solidFill>
                  <a:latin typeface="+mn-ea"/>
                  <a:cs typeface="+mn-ea"/>
                </a:rPr>
                <a:t>分钟之内。</a:t>
              </a:r>
              <a:endParaRPr lang="en-US" altLang="zh-CN" sz="1200">
                <a:solidFill>
                  <a:srgbClr val="7F7F7F"/>
                </a:solidFill>
                <a:latin typeface="+mn-ea"/>
                <a:cs typeface="+mn-ea"/>
              </a:endParaRPr>
            </a:p>
          </p:txBody>
        </p:sp>
      </p:grpSp>
      <p:sp>
        <p:nvSpPr>
          <p:cNvPr id="88" name="Oval 87"/>
          <p:cNvSpPr/>
          <p:nvPr/>
        </p:nvSpPr>
        <p:spPr>
          <a:xfrm flipH="1">
            <a:off x="4366185" y="2129394"/>
            <a:ext cx="449238" cy="4492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 bIns="9144" rtlCol="0" anchor="ctr"/>
          <a:lstStyle/>
          <a:p>
            <a:pPr lvl="0" algn="ctr"/>
            <a:r>
              <a:rPr lang="en-AU" sz="1600">
                <a:solidFill>
                  <a:srgbClr val="FFFFFF"/>
                </a:solidFill>
                <a:latin typeface="+mn-ea"/>
                <a:cs typeface="+mn-ea"/>
              </a:rPr>
              <a:t>2</a:t>
            </a:r>
            <a:endParaRPr lang="en-US" sz="1600">
              <a:latin typeface="+mn-ea"/>
              <a:cs typeface="+mn-ea"/>
            </a:endParaRPr>
          </a:p>
        </p:txBody>
      </p:sp>
      <p:grpSp>
        <p:nvGrpSpPr>
          <p:cNvPr id="7" name="Group 6"/>
          <p:cNvGrpSpPr/>
          <p:nvPr/>
        </p:nvGrpSpPr>
        <p:grpSpPr>
          <a:xfrm>
            <a:off x="8196718" y="1843063"/>
            <a:ext cx="3010393" cy="2156057"/>
            <a:chOff x="8196989" y="1843061"/>
            <a:chExt cx="3010785" cy="2156057"/>
          </a:xfrm>
        </p:grpSpPr>
        <p:sp>
          <p:nvSpPr>
            <p:cNvPr id="90" name="Right Triangle 89"/>
            <p:cNvSpPr/>
            <p:nvPr/>
          </p:nvSpPr>
          <p:spPr>
            <a:xfrm rot="10800000" flipH="1">
              <a:off x="8636025" y="3623694"/>
              <a:ext cx="375424" cy="375424"/>
            </a:xfrm>
            <a:prstGeom prst="rtTriangle">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n-ea"/>
                <a:cs typeface="+mn-ea"/>
              </a:endParaRPr>
            </a:p>
          </p:txBody>
        </p:sp>
        <p:sp>
          <p:nvSpPr>
            <p:cNvPr id="93" name="Rounded Rectangle 92"/>
            <p:cNvSpPr/>
            <p:nvPr/>
          </p:nvSpPr>
          <p:spPr>
            <a:xfrm>
              <a:off x="8196989" y="1843061"/>
              <a:ext cx="3010785" cy="1900263"/>
            </a:xfrm>
            <a:prstGeom prst="roundRect">
              <a:avLst>
                <a:gd name="adj" fmla="val 5757"/>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182880" bIns="182880" rtlCol="0" anchor="ctr"/>
            <a:lstStyle/>
            <a:p>
              <a:pPr>
                <a:lnSpc>
                  <a:spcPct val="130000"/>
                </a:lnSpc>
              </a:pPr>
              <a:r>
                <a:rPr lang="zh-CN" altLang="en-US" sz="1200">
                  <a:solidFill>
                    <a:srgbClr val="7F7F7F"/>
                  </a:solidFill>
                  <a:latin typeface="+mn-ea"/>
                  <a:cs typeface="+mn-ea"/>
                </a:rPr>
                <a:t>此处添加详细文本描述，建议与标题相关并符合整体语言风格，语言描述尽量简洁生动。尽量将每页幻灯片的字数控制在</a:t>
              </a:r>
              <a:r>
                <a:rPr lang="en-US" altLang="zh-CN" sz="1200">
                  <a:solidFill>
                    <a:srgbClr val="7F7F7F"/>
                  </a:solidFill>
                  <a:latin typeface="+mn-ea"/>
                  <a:cs typeface="+mn-ea"/>
                </a:rPr>
                <a:t>200</a:t>
              </a:r>
              <a:r>
                <a:rPr lang="zh-CN" altLang="en-US" sz="1200">
                  <a:solidFill>
                    <a:srgbClr val="7F7F7F"/>
                  </a:solidFill>
                  <a:latin typeface="+mn-ea"/>
                  <a:cs typeface="+mn-ea"/>
                </a:rPr>
                <a:t>字以内，据统计每页幻灯片的最好控制在</a:t>
              </a:r>
              <a:r>
                <a:rPr lang="en-US" altLang="zh-CN" sz="1200">
                  <a:solidFill>
                    <a:srgbClr val="7F7F7F"/>
                  </a:solidFill>
                  <a:latin typeface="+mn-ea"/>
                  <a:cs typeface="+mn-ea"/>
                </a:rPr>
                <a:t>5</a:t>
              </a:r>
              <a:r>
                <a:rPr lang="zh-CN" altLang="en-US" sz="1200">
                  <a:solidFill>
                    <a:srgbClr val="7F7F7F"/>
                  </a:solidFill>
                  <a:latin typeface="+mn-ea"/>
                  <a:cs typeface="+mn-ea"/>
                </a:rPr>
                <a:t>分钟之内。</a:t>
              </a:r>
              <a:endParaRPr lang="en-US" sz="1200">
                <a:solidFill>
                  <a:srgbClr val="7F7F7F"/>
                </a:solidFill>
                <a:latin typeface="+mn-ea"/>
                <a:cs typeface="+mn-ea"/>
              </a:endParaRPr>
            </a:p>
          </p:txBody>
        </p:sp>
      </p:grpSp>
      <p:sp>
        <p:nvSpPr>
          <p:cNvPr id="94" name="Oval 93"/>
          <p:cNvSpPr/>
          <p:nvPr/>
        </p:nvSpPr>
        <p:spPr>
          <a:xfrm flipH="1">
            <a:off x="7972096" y="2129394"/>
            <a:ext cx="449238" cy="4492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lvl="0" algn="ctr"/>
            <a:r>
              <a:rPr lang="en-AU" sz="1600">
                <a:solidFill>
                  <a:srgbClr val="FFFFFF"/>
                </a:solidFill>
                <a:latin typeface="+mn-ea"/>
                <a:cs typeface="+mn-ea"/>
              </a:rPr>
              <a:t>3</a:t>
            </a:r>
            <a:endParaRPr lang="en-US" sz="1600">
              <a:latin typeface="+mn-ea"/>
              <a:cs typeface="+mn-ea"/>
            </a:endParaRPr>
          </a:p>
        </p:txBody>
      </p:sp>
    </p:spTree>
    <p:extLst>
      <p:ext uri="{BB962C8B-B14F-4D97-AF65-F5344CB8AC3E}">
        <p14:creationId xmlns:p14="http://schemas.microsoft.com/office/powerpoint/2010/main" val="36941579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p15="http://schemas.microsoft.com/office/powerpoint/2012/main" xmlns="">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500"/>
                                        <p:tgtEl>
                                          <p:spTgt spid="8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wipe(left)">
                                      <p:cBhvr>
                                        <p:cTn id="10" dur="500"/>
                                        <p:tgtEl>
                                          <p:spTgt spid="82"/>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42"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750"/>
                                        <p:tgtEl>
                                          <p:spTgt spid="5"/>
                                        </p:tgtEl>
                                      </p:cBhvr>
                                    </p:animEffect>
                                    <p:anim calcmode="lin" valueType="num">
                                      <p:cBhvr>
                                        <p:cTn id="16" dur="750" fill="hold"/>
                                        <p:tgtEl>
                                          <p:spTgt spid="5"/>
                                        </p:tgtEl>
                                        <p:attrNameLst>
                                          <p:attrName>ppt_x</p:attrName>
                                        </p:attrNameLst>
                                      </p:cBhvr>
                                      <p:tavLst>
                                        <p:tav tm="0">
                                          <p:val>
                                            <p:strVal val="#ppt_x"/>
                                          </p:val>
                                        </p:tav>
                                        <p:tav tm="100000">
                                          <p:val>
                                            <p:strVal val="#ppt_x"/>
                                          </p:val>
                                        </p:tav>
                                      </p:tavLst>
                                    </p:anim>
                                    <p:anim calcmode="lin" valueType="num">
                                      <p:cBhvr>
                                        <p:cTn id="1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500"/>
                                        <p:tgtEl>
                                          <p:spTgt spid="84"/>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78"/>
                                        </p:tgtEl>
                                        <p:attrNameLst>
                                          <p:attrName>style.visibility</p:attrName>
                                        </p:attrNameLst>
                                      </p:cBhvr>
                                      <p:to>
                                        <p:strVal val="visible"/>
                                      </p:to>
                                    </p:set>
                                    <p:animEffect transition="in" filter="wipe(left)">
                                      <p:cBhvr>
                                        <p:cTn id="30" dur="500"/>
                                        <p:tgtEl>
                                          <p:spTgt spid="78"/>
                                        </p:tgtEl>
                                      </p:cBhvr>
                                    </p:animEffect>
                                  </p:childTnLst>
                                </p:cTn>
                              </p:par>
                            </p:childTnLst>
                          </p:cTn>
                        </p:par>
                      </p:childTnLst>
                    </p:cTn>
                  </p:par>
                  <p:par>
                    <p:cTn id="31" fill="hold" nodeType="clickPar">
                      <p:stCondLst>
                        <p:cond delay="indefinite"/>
                      </p:stCondLst>
                      <p:childTnLst>
                        <p:par>
                          <p:cTn id="32" fill="hold" nodeType="after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750"/>
                                        <p:tgtEl>
                                          <p:spTgt spid="6"/>
                                        </p:tgtEl>
                                      </p:cBhvr>
                                    </p:animEffect>
                                    <p:anim calcmode="lin" valueType="num">
                                      <p:cBhvr>
                                        <p:cTn id="36" dur="750" fill="hold"/>
                                        <p:tgtEl>
                                          <p:spTgt spid="6"/>
                                        </p:tgtEl>
                                        <p:attrNameLst>
                                          <p:attrName>ppt_x</p:attrName>
                                        </p:attrNameLst>
                                      </p:cBhvr>
                                      <p:tavLst>
                                        <p:tav tm="0">
                                          <p:val>
                                            <p:strVal val="#ppt_x"/>
                                          </p:val>
                                        </p:tav>
                                        <p:tav tm="100000">
                                          <p:val>
                                            <p:strVal val="#ppt_x"/>
                                          </p:val>
                                        </p:tav>
                                      </p:tavLst>
                                    </p:anim>
                                    <p:anim calcmode="lin" valueType="num">
                                      <p:cBhvr>
                                        <p:cTn id="37" dur="7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after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fade">
                                      <p:cBhvr>
                                        <p:cTn id="42" dur="500"/>
                                        <p:tgtEl>
                                          <p:spTgt spid="88"/>
                                        </p:tgtEl>
                                      </p:cBhvr>
                                    </p:animEffect>
                                  </p:childTnLst>
                                </p:cTn>
                              </p:par>
                            </p:childTnLst>
                          </p:cTn>
                        </p:par>
                      </p:childTnLst>
                    </p:cTn>
                  </p:par>
                  <p:par>
                    <p:cTn id="43" fill="hold" nodeType="clickPar">
                      <p:stCondLst>
                        <p:cond delay="indefinite"/>
                      </p:stCondLst>
                      <p:childTnLst>
                        <p:par>
                          <p:cTn id="44" fill="hold" nodeType="after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wipe(left)">
                                      <p:cBhvr>
                                        <p:cTn id="47" dur="500"/>
                                        <p:tgtEl>
                                          <p:spTgt spid="80"/>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79"/>
                                        </p:tgtEl>
                                        <p:attrNameLst>
                                          <p:attrName>style.visibility</p:attrName>
                                        </p:attrNameLst>
                                      </p:cBhvr>
                                      <p:to>
                                        <p:strVal val="visible"/>
                                      </p:to>
                                    </p:set>
                                    <p:animEffect transition="in" filter="wipe(left)">
                                      <p:cBhvr>
                                        <p:cTn id="50" dur="500"/>
                                        <p:tgtEl>
                                          <p:spTgt spid="79"/>
                                        </p:tgtEl>
                                      </p:cBhvr>
                                    </p:animEffect>
                                  </p:childTnLst>
                                </p:cTn>
                              </p:par>
                            </p:childTnLst>
                          </p:cTn>
                        </p:par>
                      </p:childTnLst>
                    </p:cTn>
                  </p:par>
                  <p:par>
                    <p:cTn id="51" fill="hold" nodeType="clickPar">
                      <p:stCondLst>
                        <p:cond delay="indefinite"/>
                      </p:stCondLst>
                      <p:childTnLst>
                        <p:par>
                          <p:cTn id="52" fill="hold" nodeType="afterGroup">
                            <p:stCondLst>
                              <p:cond delay="0"/>
                            </p:stCondLst>
                            <p:childTnLst>
                              <p:par>
                                <p:cTn id="53" presetID="42" presetClass="entr" presetSubtype="0"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750"/>
                                        <p:tgtEl>
                                          <p:spTgt spid="7"/>
                                        </p:tgtEl>
                                      </p:cBhvr>
                                    </p:animEffect>
                                    <p:anim calcmode="lin" valueType="num">
                                      <p:cBhvr>
                                        <p:cTn id="56" dur="750" fill="hold"/>
                                        <p:tgtEl>
                                          <p:spTgt spid="7"/>
                                        </p:tgtEl>
                                        <p:attrNameLst>
                                          <p:attrName>ppt_x</p:attrName>
                                        </p:attrNameLst>
                                      </p:cBhvr>
                                      <p:tavLst>
                                        <p:tav tm="0">
                                          <p:val>
                                            <p:strVal val="#ppt_x"/>
                                          </p:val>
                                        </p:tav>
                                        <p:tav tm="100000">
                                          <p:val>
                                            <p:strVal val="#ppt_x"/>
                                          </p:val>
                                        </p:tav>
                                      </p:tavLst>
                                    </p:anim>
                                    <p:anim calcmode="lin" valueType="num">
                                      <p:cBhvr>
                                        <p:cTn id="57"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8" fill="hold" nodeType="clickPar">
                      <p:stCondLst>
                        <p:cond delay="indefinite"/>
                      </p:stCondLst>
                      <p:childTnLst>
                        <p:par>
                          <p:cTn id="59" fill="hold" nodeType="after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4"/>
                                        </p:tgtEl>
                                        <p:attrNameLst>
                                          <p:attrName>style.visibility</p:attrName>
                                        </p:attrNameLst>
                                      </p:cBhvr>
                                      <p:to>
                                        <p:strVal val="visible"/>
                                      </p:to>
                                    </p:set>
                                    <p:animEffect transition="in" filter="fade">
                                      <p:cBhvr>
                                        <p:cTn id="62" dur="500"/>
                                        <p:tgtEl>
                                          <p:spTgt spid="94"/>
                                        </p:tgtEl>
                                      </p:cBhvr>
                                    </p:animEffect>
                                  </p:childTnLst>
                                </p:cTn>
                              </p:par>
                            </p:childTnLst>
                          </p:cTn>
                        </p:par>
                      </p:childTnLst>
                    </p:cTn>
                  </p:par>
                  <p:par>
                    <p:cTn id="63" fill="hold" nodeType="clickPar">
                      <p:stCondLst>
                        <p:cond delay="indefinite"/>
                      </p:stCondLst>
                      <p:childTnLst>
                        <p:par>
                          <p:cTn id="64" fill="hold" nodeType="afterGroup">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66"/>
                                        </p:tgtEl>
                                        <p:attrNameLst>
                                          <p:attrName>style.visibility</p:attrName>
                                        </p:attrNameLst>
                                      </p:cBhvr>
                                      <p:to>
                                        <p:strVal val="visible"/>
                                      </p:to>
                                    </p:set>
                                    <p:animEffect transition="in" filter="fade">
                                      <p:cBhvr>
                                        <p:cTn id="67" dur="750"/>
                                        <p:tgtEl>
                                          <p:spTgt spid="66"/>
                                        </p:tgtEl>
                                      </p:cBhvr>
                                    </p:animEffect>
                                    <p:anim calcmode="lin" valueType="num">
                                      <p:cBhvr>
                                        <p:cTn id="68" dur="750" fill="hold"/>
                                        <p:tgtEl>
                                          <p:spTgt spid="66"/>
                                        </p:tgtEl>
                                        <p:attrNameLst>
                                          <p:attrName>ppt_x</p:attrName>
                                        </p:attrNameLst>
                                      </p:cBhvr>
                                      <p:tavLst>
                                        <p:tav tm="0">
                                          <p:val>
                                            <p:strVal val="#ppt_x"/>
                                          </p:val>
                                        </p:tav>
                                        <p:tav tm="100000">
                                          <p:val>
                                            <p:strVal val="#ppt_x"/>
                                          </p:val>
                                        </p:tav>
                                      </p:tavLst>
                                    </p:anim>
                                    <p:anim calcmode="lin" valueType="num">
                                      <p:cBhvr>
                                        <p:cTn id="69" dur="75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77" grpId="0"/>
      <p:bldP spid="78" grpId="0"/>
      <p:bldP spid="79" grpId="0"/>
      <p:bldP spid="80" grpId="0"/>
      <p:bldP spid="81" grpId="0"/>
      <p:bldP spid="82" grpId="0"/>
      <p:bldP spid="84" grpId="0" animBg="1"/>
      <p:bldP spid="88" grpId="0" animBg="1"/>
      <p:bldP spid="9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rot="3600000">
            <a:off x="1628977" y="2379416"/>
            <a:ext cx="2565537" cy="2727014"/>
            <a:chOff x="1374011" y="1467188"/>
            <a:chExt cx="2489130" cy="2646138"/>
          </a:xfrm>
        </p:grpSpPr>
        <p:sp>
          <p:nvSpPr>
            <p:cNvPr id="15" name="六边形 14"/>
            <p:cNvSpPr/>
            <p:nvPr/>
          </p:nvSpPr>
          <p:spPr>
            <a:xfrm rot="5400000">
              <a:off x="2010608" y="1558263"/>
              <a:ext cx="1320586" cy="1138436"/>
            </a:xfrm>
            <a:prstGeom prst="hexagon">
              <a:avLst/>
            </a:prstGeom>
            <a:noFill/>
            <a:ln w="12700">
              <a:solidFill>
                <a:schemeClr val="bg1">
                  <a:lumMod val="85000"/>
                  <a:alpha val="7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6" name="六边形 15"/>
            <p:cNvSpPr/>
            <p:nvPr/>
          </p:nvSpPr>
          <p:spPr>
            <a:xfrm rot="5400000">
              <a:off x="1282936" y="2878850"/>
              <a:ext cx="1320586" cy="1138436"/>
            </a:xfrm>
            <a:prstGeom prst="hexagon">
              <a:avLst/>
            </a:prstGeom>
            <a:noFill/>
            <a:ln w="12700">
              <a:solidFill>
                <a:schemeClr val="bg1">
                  <a:lumMod val="85000"/>
                  <a:alpha val="7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7" name="六边形 16"/>
            <p:cNvSpPr/>
            <p:nvPr/>
          </p:nvSpPr>
          <p:spPr>
            <a:xfrm rot="5400000">
              <a:off x="2633630" y="2883814"/>
              <a:ext cx="1320586" cy="1138437"/>
            </a:xfrm>
            <a:prstGeom prst="hexagon">
              <a:avLst/>
            </a:prstGeom>
            <a:noFill/>
            <a:ln w="12700">
              <a:solidFill>
                <a:schemeClr val="bg1">
                  <a:lumMod val="85000"/>
                  <a:alpha val="7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sp>
        <p:nvSpPr>
          <p:cNvPr id="2" name="六边形 1"/>
          <p:cNvSpPr/>
          <p:nvPr/>
        </p:nvSpPr>
        <p:spPr>
          <a:xfrm rot="5400000">
            <a:off x="2063596" y="2379736"/>
            <a:ext cx="1361125" cy="117323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9" name="六边形 8"/>
          <p:cNvSpPr/>
          <p:nvPr/>
        </p:nvSpPr>
        <p:spPr>
          <a:xfrm rot="5400000">
            <a:off x="1313685" y="3740863"/>
            <a:ext cx="1361125" cy="1173230"/>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10" name="六边形 9"/>
          <p:cNvSpPr/>
          <p:nvPr/>
        </p:nvSpPr>
        <p:spPr>
          <a:xfrm rot="5400000">
            <a:off x="2829357" y="3736138"/>
            <a:ext cx="1361125" cy="1173230"/>
          </a:xfrm>
          <a:prstGeom prst="hexag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11" name="TextBox 10"/>
          <p:cNvSpPr txBox="1"/>
          <p:nvPr/>
        </p:nvSpPr>
        <p:spPr>
          <a:xfrm>
            <a:off x="7582009" y="2271313"/>
            <a:ext cx="1161669" cy="369320"/>
          </a:xfrm>
          <a:prstGeom prst="rect">
            <a:avLst/>
          </a:prstGeom>
          <a:noFill/>
        </p:spPr>
        <p:txBody>
          <a:bodyPr wrap="square" lIns="121908" tIns="60954" rIns="121908" bIns="60954" rtlCol="0">
            <a:spAutoFit/>
          </a:bodyPr>
          <a:lstStyle/>
          <a:p>
            <a:pPr algn="ctr"/>
            <a:r>
              <a:rPr lang="zh-CN" altLang="en-US" sz="1600" b="1">
                <a:solidFill>
                  <a:schemeClr val="accent1"/>
                </a:solidFill>
                <a:latin typeface="+mn-ea"/>
                <a:cs typeface="+mn-ea"/>
              </a:rPr>
              <a:t>添加标题</a:t>
            </a:r>
          </a:p>
        </p:txBody>
      </p:sp>
      <p:sp>
        <p:nvSpPr>
          <p:cNvPr id="12" name="TextBox 11"/>
          <p:cNvSpPr txBox="1"/>
          <p:nvPr/>
        </p:nvSpPr>
        <p:spPr>
          <a:xfrm>
            <a:off x="7582008" y="2571208"/>
            <a:ext cx="3698568" cy="788679"/>
          </a:xfrm>
          <a:prstGeom prst="rect">
            <a:avLst/>
          </a:prstGeom>
          <a:noFill/>
        </p:spPr>
        <p:txBody>
          <a:bodyPr wrap="square" lIns="121908" tIns="60954" rIns="121908" bIns="60954" rtlCol="0">
            <a:spAutoFit/>
          </a:bodyPr>
          <a:lstStyle/>
          <a:p>
            <a:pPr>
              <a:lnSpc>
                <a:spcPts val="1333"/>
              </a:lnSpc>
            </a:pPr>
            <a:r>
              <a:rPr lang="zh-CN" altLang="en-US" sz="1000">
                <a:solidFill>
                  <a:schemeClr val="bg1">
                    <a:lumMod val="50000"/>
                  </a:schemeClr>
                </a:solidFill>
                <a:latin typeface="+mn-ea"/>
                <a:cs typeface="+mn-ea"/>
              </a:rPr>
              <a:t>添加你的饿内容文字或者复制内容文字的内容内容添加你内容添内容添添加你的饿内容文字或者复制内容文字的内容内容添加你内容添内容添</a:t>
            </a:r>
            <a:endParaRPr lang="id-ID" altLang="zh-CN" sz="1000">
              <a:solidFill>
                <a:schemeClr val="bg1">
                  <a:lumMod val="50000"/>
                </a:schemeClr>
              </a:solidFill>
              <a:latin typeface="+mn-ea"/>
              <a:cs typeface="+mn-ea"/>
            </a:endParaRPr>
          </a:p>
          <a:p>
            <a:pPr>
              <a:lnSpc>
                <a:spcPts val="1333"/>
              </a:lnSpc>
            </a:pPr>
            <a:endParaRPr lang="id-ID" sz="1000">
              <a:solidFill>
                <a:schemeClr val="bg1">
                  <a:lumMod val="50000"/>
                </a:schemeClr>
              </a:solidFill>
              <a:latin typeface="+mn-ea"/>
              <a:cs typeface="+mn-ea"/>
            </a:endParaRPr>
          </a:p>
        </p:txBody>
      </p:sp>
      <p:sp>
        <p:nvSpPr>
          <p:cNvPr id="24" name="TextBox 23"/>
          <p:cNvSpPr txBox="1"/>
          <p:nvPr/>
        </p:nvSpPr>
        <p:spPr>
          <a:xfrm>
            <a:off x="7582009" y="3263875"/>
            <a:ext cx="1161669" cy="369320"/>
          </a:xfrm>
          <a:prstGeom prst="rect">
            <a:avLst/>
          </a:prstGeom>
          <a:noFill/>
        </p:spPr>
        <p:txBody>
          <a:bodyPr wrap="square" lIns="121908" tIns="60954" rIns="121908" bIns="60954" rtlCol="0">
            <a:spAutoFit/>
          </a:bodyPr>
          <a:lstStyle/>
          <a:p>
            <a:pPr algn="ctr"/>
            <a:r>
              <a:rPr lang="zh-CN" altLang="en-US" sz="1600" b="1">
                <a:solidFill>
                  <a:schemeClr val="accent1"/>
                </a:solidFill>
                <a:latin typeface="+mn-ea"/>
                <a:cs typeface="+mn-ea"/>
              </a:rPr>
              <a:t>添加标题</a:t>
            </a:r>
          </a:p>
        </p:txBody>
      </p:sp>
      <p:sp>
        <p:nvSpPr>
          <p:cNvPr id="25" name="TextBox 24"/>
          <p:cNvSpPr txBox="1"/>
          <p:nvPr/>
        </p:nvSpPr>
        <p:spPr>
          <a:xfrm>
            <a:off x="7582008" y="3563769"/>
            <a:ext cx="3698568" cy="788679"/>
          </a:xfrm>
          <a:prstGeom prst="rect">
            <a:avLst/>
          </a:prstGeom>
          <a:noFill/>
        </p:spPr>
        <p:txBody>
          <a:bodyPr wrap="square" lIns="121908" tIns="60954" rIns="121908" bIns="60954" rtlCol="0">
            <a:spAutoFit/>
          </a:bodyPr>
          <a:lstStyle/>
          <a:p>
            <a:pPr>
              <a:lnSpc>
                <a:spcPts val="1333"/>
              </a:lnSpc>
            </a:pPr>
            <a:r>
              <a:rPr lang="zh-CN" altLang="en-US" sz="1000">
                <a:solidFill>
                  <a:schemeClr val="bg1">
                    <a:lumMod val="50000"/>
                  </a:schemeClr>
                </a:solidFill>
                <a:latin typeface="+mn-ea"/>
                <a:cs typeface="+mn-ea"/>
              </a:rPr>
              <a:t>添加你的饿内容文字或者复制内容文字的内容内容添加你内容添内容添添加你的饿内容文字或者复制内容文字的内容内容添加你内容添内容添</a:t>
            </a:r>
            <a:endParaRPr lang="id-ID" altLang="zh-CN" sz="1000">
              <a:solidFill>
                <a:schemeClr val="bg1">
                  <a:lumMod val="50000"/>
                </a:schemeClr>
              </a:solidFill>
              <a:latin typeface="+mn-ea"/>
              <a:cs typeface="+mn-ea"/>
            </a:endParaRPr>
          </a:p>
          <a:p>
            <a:pPr>
              <a:lnSpc>
                <a:spcPts val="1333"/>
              </a:lnSpc>
            </a:pPr>
            <a:endParaRPr lang="id-ID" sz="1000">
              <a:solidFill>
                <a:schemeClr val="bg1">
                  <a:lumMod val="50000"/>
                </a:schemeClr>
              </a:solidFill>
              <a:latin typeface="+mn-ea"/>
              <a:cs typeface="+mn-ea"/>
            </a:endParaRPr>
          </a:p>
        </p:txBody>
      </p:sp>
      <p:sp>
        <p:nvSpPr>
          <p:cNvPr id="26" name="TextBox 25"/>
          <p:cNvSpPr txBox="1"/>
          <p:nvPr/>
        </p:nvSpPr>
        <p:spPr>
          <a:xfrm>
            <a:off x="7582009" y="4319992"/>
            <a:ext cx="1161669" cy="369320"/>
          </a:xfrm>
          <a:prstGeom prst="rect">
            <a:avLst/>
          </a:prstGeom>
          <a:noFill/>
        </p:spPr>
        <p:txBody>
          <a:bodyPr wrap="square" lIns="121908" tIns="60954" rIns="121908" bIns="60954" rtlCol="0">
            <a:spAutoFit/>
          </a:bodyPr>
          <a:lstStyle/>
          <a:p>
            <a:pPr algn="ctr"/>
            <a:r>
              <a:rPr lang="zh-CN" altLang="en-US" sz="1600" b="1">
                <a:solidFill>
                  <a:schemeClr val="accent1"/>
                </a:solidFill>
                <a:latin typeface="+mn-ea"/>
                <a:cs typeface="+mn-ea"/>
              </a:rPr>
              <a:t>添加标题</a:t>
            </a:r>
          </a:p>
        </p:txBody>
      </p:sp>
      <p:sp>
        <p:nvSpPr>
          <p:cNvPr id="27" name="TextBox 26"/>
          <p:cNvSpPr txBox="1"/>
          <p:nvPr/>
        </p:nvSpPr>
        <p:spPr>
          <a:xfrm>
            <a:off x="7582008" y="4619886"/>
            <a:ext cx="3698568" cy="788679"/>
          </a:xfrm>
          <a:prstGeom prst="rect">
            <a:avLst/>
          </a:prstGeom>
          <a:noFill/>
        </p:spPr>
        <p:txBody>
          <a:bodyPr wrap="square" lIns="121908" tIns="60954" rIns="121908" bIns="60954" rtlCol="0">
            <a:spAutoFit/>
          </a:bodyPr>
          <a:lstStyle/>
          <a:p>
            <a:pPr>
              <a:lnSpc>
                <a:spcPts val="1333"/>
              </a:lnSpc>
            </a:pPr>
            <a:r>
              <a:rPr lang="zh-CN" altLang="en-US" sz="1000">
                <a:solidFill>
                  <a:schemeClr val="bg1">
                    <a:lumMod val="50000"/>
                  </a:schemeClr>
                </a:solidFill>
                <a:latin typeface="+mn-ea"/>
                <a:cs typeface="+mn-ea"/>
              </a:rPr>
              <a:t>添加你的饿内容文字或者复制内容文字的内容内容添加你内容添内容添添加你的饿内容文字或者复制内容文字的内容内容添加你内容添内容添</a:t>
            </a:r>
            <a:endParaRPr lang="id-ID" altLang="zh-CN" sz="1000">
              <a:solidFill>
                <a:schemeClr val="bg1">
                  <a:lumMod val="50000"/>
                </a:schemeClr>
              </a:solidFill>
              <a:latin typeface="+mn-ea"/>
              <a:cs typeface="+mn-ea"/>
            </a:endParaRPr>
          </a:p>
          <a:p>
            <a:pPr>
              <a:lnSpc>
                <a:spcPts val="1333"/>
              </a:lnSpc>
            </a:pPr>
            <a:endParaRPr lang="id-ID" sz="1000">
              <a:solidFill>
                <a:schemeClr val="bg1">
                  <a:lumMod val="50000"/>
                </a:schemeClr>
              </a:solidFill>
              <a:latin typeface="+mn-ea"/>
              <a:cs typeface="+mn-ea"/>
            </a:endParaRPr>
          </a:p>
        </p:txBody>
      </p:sp>
      <p:sp>
        <p:nvSpPr>
          <p:cNvPr id="6" name="直角三角形 5"/>
          <p:cNvSpPr/>
          <p:nvPr/>
        </p:nvSpPr>
        <p:spPr>
          <a:xfrm rot="13455380">
            <a:off x="7242946" y="2356001"/>
            <a:ext cx="205363" cy="205389"/>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28" name="直角三角形 27"/>
          <p:cNvSpPr/>
          <p:nvPr/>
        </p:nvSpPr>
        <p:spPr>
          <a:xfrm rot="13455380">
            <a:off x="7242948" y="3319878"/>
            <a:ext cx="205363" cy="205389"/>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29" name="直角三角形 28"/>
          <p:cNvSpPr/>
          <p:nvPr/>
        </p:nvSpPr>
        <p:spPr>
          <a:xfrm rot="13455380">
            <a:off x="7242948" y="4387229"/>
            <a:ext cx="205363" cy="205389"/>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grpSp>
        <p:nvGrpSpPr>
          <p:cNvPr id="19" name="组合 18"/>
          <p:cNvGrpSpPr/>
          <p:nvPr/>
        </p:nvGrpSpPr>
        <p:grpSpPr>
          <a:xfrm>
            <a:off x="2450169" y="2583399"/>
            <a:ext cx="671338" cy="721869"/>
            <a:chOff x="2666498" y="1970201"/>
            <a:chExt cx="503569" cy="541402"/>
          </a:xfrm>
        </p:grpSpPr>
        <p:sp>
          <p:nvSpPr>
            <p:cNvPr id="33" name="矩形 32"/>
            <p:cNvSpPr/>
            <p:nvPr/>
          </p:nvSpPr>
          <p:spPr>
            <a:xfrm>
              <a:off x="2666498" y="1970201"/>
              <a:ext cx="503569" cy="276999"/>
            </a:xfrm>
            <a:prstGeom prst="rect">
              <a:avLst/>
            </a:prstGeom>
          </p:spPr>
          <p:txBody>
            <a:bodyPr wrap="square">
              <a:spAutoFit/>
            </a:bodyPr>
            <a:lstStyle/>
            <a:p>
              <a:r>
                <a:rPr lang="en-US" altLang="zh-CN">
                  <a:solidFill>
                    <a:srgbClr val="FFFFFF"/>
                  </a:solidFill>
                  <a:latin typeface="DIN Mittelschrift Std" pitchFamily="50" charset="0"/>
                  <a:cs typeface="+mn-ea"/>
                </a:rPr>
                <a:t>01</a:t>
              </a:r>
              <a:endParaRPr lang="zh-CN" altLang="en-US">
                <a:solidFill>
                  <a:srgbClr val="FFFFFF"/>
                </a:solidFill>
                <a:latin typeface="DIN Mittelschrift Std" pitchFamily="50" charset="0"/>
                <a:cs typeface="+mn-ea"/>
              </a:endParaRPr>
            </a:p>
          </p:txBody>
        </p:sp>
        <p:sp>
          <p:nvSpPr>
            <p:cNvPr id="34" name="Freeform 34"/>
            <p:cNvSpPr>
              <a:spLocks noEditPoints="1"/>
            </p:cNvSpPr>
            <p:nvPr/>
          </p:nvSpPr>
          <p:spPr bwMode="auto">
            <a:xfrm>
              <a:off x="2778177" y="2300181"/>
              <a:ext cx="217684" cy="211422"/>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id-ID">
                <a:cs typeface="+mn-ea"/>
              </a:endParaRPr>
            </a:p>
          </p:txBody>
        </p:sp>
      </p:grpSp>
      <p:grpSp>
        <p:nvGrpSpPr>
          <p:cNvPr id="18" name="组合 17"/>
          <p:cNvGrpSpPr/>
          <p:nvPr/>
        </p:nvGrpSpPr>
        <p:grpSpPr>
          <a:xfrm>
            <a:off x="1696495" y="3922304"/>
            <a:ext cx="671338" cy="779276"/>
            <a:chOff x="2101169" y="2974380"/>
            <a:chExt cx="503569" cy="584457"/>
          </a:xfrm>
        </p:grpSpPr>
        <p:sp>
          <p:nvSpPr>
            <p:cNvPr id="37" name="矩形 36"/>
            <p:cNvSpPr/>
            <p:nvPr/>
          </p:nvSpPr>
          <p:spPr>
            <a:xfrm>
              <a:off x="2101169" y="2974380"/>
              <a:ext cx="503569" cy="276999"/>
            </a:xfrm>
            <a:prstGeom prst="rect">
              <a:avLst/>
            </a:prstGeom>
          </p:spPr>
          <p:txBody>
            <a:bodyPr wrap="square">
              <a:spAutoFit/>
            </a:bodyPr>
            <a:lstStyle/>
            <a:p>
              <a:r>
                <a:rPr lang="en-US" altLang="zh-CN">
                  <a:solidFill>
                    <a:srgbClr val="FFFFFF"/>
                  </a:solidFill>
                  <a:latin typeface="DIN Mittelschrift Std" pitchFamily="50" charset="0"/>
                  <a:cs typeface="+mn-ea"/>
                </a:rPr>
                <a:t>03</a:t>
              </a:r>
              <a:endParaRPr lang="zh-CN" altLang="en-US">
                <a:solidFill>
                  <a:srgbClr val="FFFFFF"/>
                </a:solidFill>
                <a:latin typeface="DIN Mittelschrift Std" pitchFamily="50" charset="0"/>
                <a:cs typeface="+mn-ea"/>
              </a:endParaRPr>
            </a:p>
          </p:txBody>
        </p:sp>
        <p:sp>
          <p:nvSpPr>
            <p:cNvPr id="39" name="Freeform 37"/>
            <p:cNvSpPr>
              <a:spLocks noEditPoints="1"/>
            </p:cNvSpPr>
            <p:nvPr/>
          </p:nvSpPr>
          <p:spPr bwMode="auto">
            <a:xfrm>
              <a:off x="2215933" y="3327645"/>
              <a:ext cx="207228" cy="231192"/>
            </a:xfrm>
            <a:custGeom>
              <a:avLst/>
              <a:gdLst>
                <a:gd name="T0" fmla="*/ 84 w 96"/>
                <a:gd name="T1" fmla="*/ 52 h 128"/>
                <a:gd name="T2" fmla="*/ 84 w 96"/>
                <a:gd name="T3" fmla="*/ 36 h 128"/>
                <a:gd name="T4" fmla="*/ 48 w 96"/>
                <a:gd name="T5" fmla="*/ 0 h 128"/>
                <a:gd name="T6" fmla="*/ 12 w 96"/>
                <a:gd name="T7" fmla="*/ 36 h 128"/>
                <a:gd name="T8" fmla="*/ 12 w 96"/>
                <a:gd name="T9" fmla="*/ 52 h 128"/>
                <a:gd name="T10" fmla="*/ 0 w 96"/>
                <a:gd name="T11" fmla="*/ 64 h 128"/>
                <a:gd name="T12" fmla="*/ 0 w 96"/>
                <a:gd name="T13" fmla="*/ 76 h 128"/>
                <a:gd name="T14" fmla="*/ 0 w 96"/>
                <a:gd name="T15" fmla="*/ 80 h 128"/>
                <a:gd name="T16" fmla="*/ 0 w 96"/>
                <a:gd name="T17" fmla="*/ 88 h 128"/>
                <a:gd name="T18" fmla="*/ 0 w 96"/>
                <a:gd name="T19" fmla="*/ 92 h 128"/>
                <a:gd name="T20" fmla="*/ 36 w 96"/>
                <a:gd name="T21" fmla="*/ 128 h 128"/>
                <a:gd name="T22" fmla="*/ 60 w 96"/>
                <a:gd name="T23" fmla="*/ 128 h 128"/>
                <a:gd name="T24" fmla="*/ 96 w 96"/>
                <a:gd name="T25" fmla="*/ 92 h 128"/>
                <a:gd name="T26" fmla="*/ 96 w 96"/>
                <a:gd name="T27" fmla="*/ 88 h 128"/>
                <a:gd name="T28" fmla="*/ 96 w 96"/>
                <a:gd name="T29" fmla="*/ 80 h 128"/>
                <a:gd name="T30" fmla="*/ 96 w 96"/>
                <a:gd name="T31" fmla="*/ 76 h 128"/>
                <a:gd name="T32" fmla="*/ 96 w 96"/>
                <a:gd name="T33" fmla="*/ 64 h 128"/>
                <a:gd name="T34" fmla="*/ 84 w 96"/>
                <a:gd name="T35" fmla="*/ 52 h 128"/>
                <a:gd name="T36" fmla="*/ 20 w 96"/>
                <a:gd name="T37" fmla="*/ 36 h 128"/>
                <a:gd name="T38" fmla="*/ 48 w 96"/>
                <a:gd name="T39" fmla="*/ 8 h 128"/>
                <a:gd name="T40" fmla="*/ 76 w 96"/>
                <a:gd name="T41" fmla="*/ 36 h 128"/>
                <a:gd name="T42" fmla="*/ 76 w 96"/>
                <a:gd name="T43" fmla="*/ 52 h 128"/>
                <a:gd name="T44" fmla="*/ 68 w 96"/>
                <a:gd name="T45" fmla="*/ 52 h 128"/>
                <a:gd name="T46" fmla="*/ 68 w 96"/>
                <a:gd name="T47" fmla="*/ 36 h 128"/>
                <a:gd name="T48" fmla="*/ 48 w 96"/>
                <a:gd name="T49" fmla="*/ 16 h 128"/>
                <a:gd name="T50" fmla="*/ 28 w 96"/>
                <a:gd name="T51" fmla="*/ 36 h 128"/>
                <a:gd name="T52" fmla="*/ 28 w 96"/>
                <a:gd name="T53" fmla="*/ 52 h 128"/>
                <a:gd name="T54" fmla="*/ 20 w 96"/>
                <a:gd name="T55" fmla="*/ 52 h 128"/>
                <a:gd name="T56" fmla="*/ 20 w 96"/>
                <a:gd name="T57" fmla="*/ 36 h 128"/>
                <a:gd name="T58" fmla="*/ 64 w 96"/>
                <a:gd name="T59" fmla="*/ 36 h 128"/>
                <a:gd name="T60" fmla="*/ 64 w 96"/>
                <a:gd name="T61" fmla="*/ 36 h 128"/>
                <a:gd name="T62" fmla="*/ 64 w 96"/>
                <a:gd name="T63" fmla="*/ 52 h 128"/>
                <a:gd name="T64" fmla="*/ 32 w 96"/>
                <a:gd name="T65" fmla="*/ 52 h 128"/>
                <a:gd name="T66" fmla="*/ 32 w 96"/>
                <a:gd name="T67" fmla="*/ 36 h 128"/>
                <a:gd name="T68" fmla="*/ 32 w 96"/>
                <a:gd name="T69" fmla="*/ 36 h 128"/>
                <a:gd name="T70" fmla="*/ 48 w 96"/>
                <a:gd name="T71" fmla="*/ 20 h 128"/>
                <a:gd name="T72" fmla="*/ 64 w 96"/>
                <a:gd name="T73" fmla="*/ 36 h 128"/>
                <a:gd name="T74" fmla="*/ 88 w 96"/>
                <a:gd name="T75" fmla="*/ 76 h 128"/>
                <a:gd name="T76" fmla="*/ 88 w 96"/>
                <a:gd name="T77" fmla="*/ 80 h 128"/>
                <a:gd name="T78" fmla="*/ 88 w 96"/>
                <a:gd name="T79" fmla="*/ 88 h 128"/>
                <a:gd name="T80" fmla="*/ 88 w 96"/>
                <a:gd name="T81" fmla="*/ 92 h 128"/>
                <a:gd name="T82" fmla="*/ 60 w 96"/>
                <a:gd name="T83" fmla="*/ 120 h 128"/>
                <a:gd name="T84" fmla="*/ 36 w 96"/>
                <a:gd name="T85" fmla="*/ 120 h 128"/>
                <a:gd name="T86" fmla="*/ 8 w 96"/>
                <a:gd name="T87" fmla="*/ 92 h 128"/>
                <a:gd name="T88" fmla="*/ 8 w 96"/>
                <a:gd name="T89" fmla="*/ 88 h 128"/>
                <a:gd name="T90" fmla="*/ 8 w 96"/>
                <a:gd name="T91" fmla="*/ 80 h 128"/>
                <a:gd name="T92" fmla="*/ 8 w 96"/>
                <a:gd name="T93" fmla="*/ 76 h 128"/>
                <a:gd name="T94" fmla="*/ 8 w 96"/>
                <a:gd name="T95" fmla="*/ 64 h 128"/>
                <a:gd name="T96" fmla="*/ 12 w 96"/>
                <a:gd name="T97" fmla="*/ 60 h 128"/>
                <a:gd name="T98" fmla="*/ 20 w 96"/>
                <a:gd name="T99" fmla="*/ 60 h 128"/>
                <a:gd name="T100" fmla="*/ 76 w 96"/>
                <a:gd name="T101" fmla="*/ 60 h 128"/>
                <a:gd name="T102" fmla="*/ 84 w 96"/>
                <a:gd name="T103" fmla="*/ 60 h 128"/>
                <a:gd name="T104" fmla="*/ 88 w 96"/>
                <a:gd name="T105" fmla="*/ 64 h 128"/>
                <a:gd name="T106" fmla="*/ 88 w 96"/>
                <a:gd name="T107" fmla="*/ 7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6" h="128">
                  <a:moveTo>
                    <a:pt x="84" y="52"/>
                  </a:moveTo>
                  <a:cubicBezTo>
                    <a:pt x="84" y="36"/>
                    <a:pt x="84" y="36"/>
                    <a:pt x="84" y="36"/>
                  </a:cubicBezTo>
                  <a:cubicBezTo>
                    <a:pt x="84" y="16"/>
                    <a:pt x="68" y="0"/>
                    <a:pt x="48" y="0"/>
                  </a:cubicBezTo>
                  <a:cubicBezTo>
                    <a:pt x="28" y="0"/>
                    <a:pt x="12" y="16"/>
                    <a:pt x="12" y="36"/>
                  </a:cubicBezTo>
                  <a:cubicBezTo>
                    <a:pt x="12" y="52"/>
                    <a:pt x="12" y="52"/>
                    <a:pt x="12" y="52"/>
                  </a:cubicBezTo>
                  <a:cubicBezTo>
                    <a:pt x="5" y="52"/>
                    <a:pt x="0" y="57"/>
                    <a:pt x="0" y="64"/>
                  </a:cubicBezTo>
                  <a:cubicBezTo>
                    <a:pt x="0" y="76"/>
                    <a:pt x="0" y="76"/>
                    <a:pt x="0" y="76"/>
                  </a:cubicBezTo>
                  <a:cubicBezTo>
                    <a:pt x="0" y="80"/>
                    <a:pt x="0" y="80"/>
                    <a:pt x="0" y="80"/>
                  </a:cubicBezTo>
                  <a:cubicBezTo>
                    <a:pt x="0" y="88"/>
                    <a:pt x="0" y="88"/>
                    <a:pt x="0" y="88"/>
                  </a:cubicBezTo>
                  <a:cubicBezTo>
                    <a:pt x="0" y="92"/>
                    <a:pt x="0" y="92"/>
                    <a:pt x="0" y="92"/>
                  </a:cubicBezTo>
                  <a:cubicBezTo>
                    <a:pt x="0" y="112"/>
                    <a:pt x="16" y="128"/>
                    <a:pt x="36" y="128"/>
                  </a:cubicBezTo>
                  <a:cubicBezTo>
                    <a:pt x="60" y="128"/>
                    <a:pt x="60" y="128"/>
                    <a:pt x="60" y="128"/>
                  </a:cubicBezTo>
                  <a:cubicBezTo>
                    <a:pt x="80" y="128"/>
                    <a:pt x="96" y="112"/>
                    <a:pt x="96" y="92"/>
                  </a:cubicBezTo>
                  <a:cubicBezTo>
                    <a:pt x="96" y="88"/>
                    <a:pt x="96" y="88"/>
                    <a:pt x="96" y="88"/>
                  </a:cubicBezTo>
                  <a:cubicBezTo>
                    <a:pt x="96" y="80"/>
                    <a:pt x="96" y="80"/>
                    <a:pt x="96" y="80"/>
                  </a:cubicBezTo>
                  <a:cubicBezTo>
                    <a:pt x="96" y="76"/>
                    <a:pt x="96" y="76"/>
                    <a:pt x="96" y="76"/>
                  </a:cubicBezTo>
                  <a:cubicBezTo>
                    <a:pt x="96" y="64"/>
                    <a:pt x="96" y="64"/>
                    <a:pt x="96" y="64"/>
                  </a:cubicBezTo>
                  <a:cubicBezTo>
                    <a:pt x="96" y="57"/>
                    <a:pt x="91" y="52"/>
                    <a:pt x="84" y="52"/>
                  </a:cubicBezTo>
                  <a:close/>
                  <a:moveTo>
                    <a:pt x="20" y="36"/>
                  </a:moveTo>
                  <a:cubicBezTo>
                    <a:pt x="20" y="21"/>
                    <a:pt x="33" y="8"/>
                    <a:pt x="48" y="8"/>
                  </a:cubicBezTo>
                  <a:cubicBezTo>
                    <a:pt x="63" y="8"/>
                    <a:pt x="76" y="21"/>
                    <a:pt x="76" y="36"/>
                  </a:cubicBezTo>
                  <a:cubicBezTo>
                    <a:pt x="76" y="52"/>
                    <a:pt x="76" y="52"/>
                    <a:pt x="76" y="52"/>
                  </a:cubicBezTo>
                  <a:cubicBezTo>
                    <a:pt x="68" y="52"/>
                    <a:pt x="68" y="52"/>
                    <a:pt x="68" y="52"/>
                  </a:cubicBezTo>
                  <a:cubicBezTo>
                    <a:pt x="68" y="36"/>
                    <a:pt x="68" y="36"/>
                    <a:pt x="68" y="36"/>
                  </a:cubicBezTo>
                  <a:cubicBezTo>
                    <a:pt x="68" y="25"/>
                    <a:pt x="59" y="16"/>
                    <a:pt x="48" y="16"/>
                  </a:cubicBezTo>
                  <a:cubicBezTo>
                    <a:pt x="37" y="16"/>
                    <a:pt x="28" y="25"/>
                    <a:pt x="28" y="36"/>
                  </a:cubicBezTo>
                  <a:cubicBezTo>
                    <a:pt x="28" y="52"/>
                    <a:pt x="28" y="52"/>
                    <a:pt x="28" y="52"/>
                  </a:cubicBezTo>
                  <a:cubicBezTo>
                    <a:pt x="20" y="52"/>
                    <a:pt x="20" y="52"/>
                    <a:pt x="20" y="52"/>
                  </a:cubicBezTo>
                  <a:lnTo>
                    <a:pt x="20" y="36"/>
                  </a:lnTo>
                  <a:close/>
                  <a:moveTo>
                    <a:pt x="64" y="36"/>
                  </a:moveTo>
                  <a:cubicBezTo>
                    <a:pt x="64" y="36"/>
                    <a:pt x="64" y="36"/>
                    <a:pt x="64" y="36"/>
                  </a:cubicBezTo>
                  <a:cubicBezTo>
                    <a:pt x="64" y="52"/>
                    <a:pt x="64" y="52"/>
                    <a:pt x="64" y="52"/>
                  </a:cubicBezTo>
                  <a:cubicBezTo>
                    <a:pt x="32" y="52"/>
                    <a:pt x="32" y="52"/>
                    <a:pt x="32" y="52"/>
                  </a:cubicBezTo>
                  <a:cubicBezTo>
                    <a:pt x="32" y="36"/>
                    <a:pt x="32" y="36"/>
                    <a:pt x="32" y="36"/>
                  </a:cubicBezTo>
                  <a:cubicBezTo>
                    <a:pt x="32" y="36"/>
                    <a:pt x="32" y="36"/>
                    <a:pt x="32" y="36"/>
                  </a:cubicBezTo>
                  <a:cubicBezTo>
                    <a:pt x="32" y="27"/>
                    <a:pt x="39" y="20"/>
                    <a:pt x="48" y="20"/>
                  </a:cubicBezTo>
                  <a:cubicBezTo>
                    <a:pt x="57" y="20"/>
                    <a:pt x="64" y="27"/>
                    <a:pt x="64" y="36"/>
                  </a:cubicBezTo>
                  <a:close/>
                  <a:moveTo>
                    <a:pt x="88" y="76"/>
                  </a:moveTo>
                  <a:cubicBezTo>
                    <a:pt x="88" y="80"/>
                    <a:pt x="88" y="80"/>
                    <a:pt x="88" y="80"/>
                  </a:cubicBezTo>
                  <a:cubicBezTo>
                    <a:pt x="88" y="88"/>
                    <a:pt x="88" y="88"/>
                    <a:pt x="88" y="88"/>
                  </a:cubicBezTo>
                  <a:cubicBezTo>
                    <a:pt x="88" y="92"/>
                    <a:pt x="88" y="92"/>
                    <a:pt x="88" y="92"/>
                  </a:cubicBezTo>
                  <a:cubicBezTo>
                    <a:pt x="88" y="107"/>
                    <a:pt x="75" y="120"/>
                    <a:pt x="60" y="120"/>
                  </a:cubicBezTo>
                  <a:cubicBezTo>
                    <a:pt x="36" y="120"/>
                    <a:pt x="36" y="120"/>
                    <a:pt x="36" y="120"/>
                  </a:cubicBezTo>
                  <a:cubicBezTo>
                    <a:pt x="21" y="120"/>
                    <a:pt x="8" y="107"/>
                    <a:pt x="8" y="92"/>
                  </a:cubicBezTo>
                  <a:cubicBezTo>
                    <a:pt x="8" y="88"/>
                    <a:pt x="8" y="88"/>
                    <a:pt x="8" y="88"/>
                  </a:cubicBezTo>
                  <a:cubicBezTo>
                    <a:pt x="8" y="80"/>
                    <a:pt x="8" y="80"/>
                    <a:pt x="8" y="80"/>
                  </a:cubicBezTo>
                  <a:cubicBezTo>
                    <a:pt x="8" y="76"/>
                    <a:pt x="8" y="76"/>
                    <a:pt x="8" y="76"/>
                  </a:cubicBezTo>
                  <a:cubicBezTo>
                    <a:pt x="8" y="64"/>
                    <a:pt x="8" y="64"/>
                    <a:pt x="8" y="64"/>
                  </a:cubicBezTo>
                  <a:cubicBezTo>
                    <a:pt x="8" y="62"/>
                    <a:pt x="10" y="60"/>
                    <a:pt x="12" y="60"/>
                  </a:cubicBezTo>
                  <a:cubicBezTo>
                    <a:pt x="15" y="60"/>
                    <a:pt x="17" y="60"/>
                    <a:pt x="20" y="60"/>
                  </a:cubicBezTo>
                  <a:cubicBezTo>
                    <a:pt x="76" y="60"/>
                    <a:pt x="76" y="60"/>
                    <a:pt x="76" y="60"/>
                  </a:cubicBezTo>
                  <a:cubicBezTo>
                    <a:pt x="79" y="60"/>
                    <a:pt x="81" y="60"/>
                    <a:pt x="84" y="60"/>
                  </a:cubicBezTo>
                  <a:cubicBezTo>
                    <a:pt x="86" y="60"/>
                    <a:pt x="88" y="62"/>
                    <a:pt x="88" y="64"/>
                  </a:cubicBezTo>
                  <a:lnTo>
                    <a:pt x="88" y="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endParaRPr>
            </a:p>
          </p:txBody>
        </p:sp>
      </p:grpSp>
      <p:grpSp>
        <p:nvGrpSpPr>
          <p:cNvPr id="20" name="组合 19"/>
          <p:cNvGrpSpPr/>
          <p:nvPr/>
        </p:nvGrpSpPr>
        <p:grpSpPr>
          <a:xfrm>
            <a:off x="3228570" y="3894963"/>
            <a:ext cx="671338" cy="833819"/>
            <a:chOff x="3250375" y="2953874"/>
            <a:chExt cx="503569" cy="625364"/>
          </a:xfrm>
        </p:grpSpPr>
        <p:sp>
          <p:nvSpPr>
            <p:cNvPr id="35" name="矩形 34"/>
            <p:cNvSpPr/>
            <p:nvPr/>
          </p:nvSpPr>
          <p:spPr>
            <a:xfrm>
              <a:off x="3250375" y="2953874"/>
              <a:ext cx="503569" cy="276999"/>
            </a:xfrm>
            <a:prstGeom prst="rect">
              <a:avLst/>
            </a:prstGeom>
          </p:spPr>
          <p:txBody>
            <a:bodyPr wrap="square">
              <a:spAutoFit/>
            </a:bodyPr>
            <a:lstStyle/>
            <a:p>
              <a:r>
                <a:rPr lang="en-US" altLang="zh-CN">
                  <a:solidFill>
                    <a:srgbClr val="FFFFFF"/>
                  </a:solidFill>
                  <a:latin typeface="DIN Mittelschrift Std" pitchFamily="50" charset="0"/>
                  <a:cs typeface="+mn-ea"/>
                </a:rPr>
                <a:t>02</a:t>
              </a:r>
              <a:endParaRPr lang="zh-CN" altLang="en-US">
                <a:solidFill>
                  <a:srgbClr val="FFFFFF"/>
                </a:solidFill>
                <a:latin typeface="DIN Mittelschrift Std" pitchFamily="50" charset="0"/>
                <a:cs typeface="+mn-ea"/>
              </a:endParaRPr>
            </a:p>
          </p:txBody>
        </p:sp>
        <p:grpSp>
          <p:nvGrpSpPr>
            <p:cNvPr id="40" name="Group 142"/>
            <p:cNvGrpSpPr/>
            <p:nvPr/>
          </p:nvGrpSpPr>
          <p:grpSpPr>
            <a:xfrm>
              <a:off x="3336350" y="3329108"/>
              <a:ext cx="250130" cy="250130"/>
              <a:chOff x="7144279" y="2887135"/>
              <a:chExt cx="481012" cy="481013"/>
            </a:xfrm>
            <a:solidFill>
              <a:schemeClr val="bg1"/>
            </a:solidFill>
          </p:grpSpPr>
          <p:sp>
            <p:nvSpPr>
              <p:cNvPr id="41" name="Freeform 143"/>
              <p:cNvSpPr>
                <a:spLocks noEditPoints="1"/>
              </p:cNvSpPr>
              <p:nvPr/>
            </p:nvSpPr>
            <p:spPr bwMode="auto">
              <a:xfrm>
                <a:off x="7144279" y="2887135"/>
                <a:ext cx="481012" cy="481013"/>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cs typeface="+mn-ea"/>
                </a:endParaRPr>
              </a:p>
            </p:txBody>
          </p:sp>
          <p:sp>
            <p:nvSpPr>
              <p:cNvPr id="42" name="Freeform 144"/>
              <p:cNvSpPr>
                <a:spLocks noEditPoints="1"/>
              </p:cNvSpPr>
              <p:nvPr/>
            </p:nvSpPr>
            <p:spPr bwMode="auto">
              <a:xfrm>
                <a:off x="7280804" y="3022072"/>
                <a:ext cx="209550" cy="211138"/>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cs typeface="+mn-ea"/>
                </a:endParaRPr>
              </a:p>
            </p:txBody>
          </p:sp>
          <p:sp>
            <p:nvSpPr>
              <p:cNvPr id="43" name="Freeform 145"/>
              <p:cNvSpPr>
                <a:spLocks noEditPoints="1"/>
              </p:cNvSpPr>
              <p:nvPr/>
            </p:nvSpPr>
            <p:spPr bwMode="auto">
              <a:xfrm>
                <a:off x="7325254" y="3066522"/>
                <a:ext cx="120650" cy="120650"/>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cs typeface="+mn-ea"/>
                </a:endParaRPr>
              </a:p>
            </p:txBody>
          </p:sp>
        </p:grpSp>
      </p:grpSp>
      <p:grpSp>
        <p:nvGrpSpPr>
          <p:cNvPr id="46" name="组合 45"/>
          <p:cNvGrpSpPr/>
          <p:nvPr/>
        </p:nvGrpSpPr>
        <p:grpSpPr>
          <a:xfrm>
            <a:off x="4905613" y="1772817"/>
            <a:ext cx="2037213" cy="3835703"/>
            <a:chOff x="830124" y="1360345"/>
            <a:chExt cx="2182401" cy="3099374"/>
          </a:xfrm>
        </p:grpSpPr>
        <p:grpSp>
          <p:nvGrpSpPr>
            <p:cNvPr id="47" name="Group 75"/>
            <p:cNvGrpSpPr/>
            <p:nvPr/>
          </p:nvGrpSpPr>
          <p:grpSpPr>
            <a:xfrm>
              <a:off x="830124" y="1360345"/>
              <a:ext cx="2182401" cy="3099374"/>
              <a:chOff x="8099434" y="2121218"/>
              <a:chExt cx="1322388" cy="1878013"/>
            </a:xfrm>
          </p:grpSpPr>
          <p:sp>
            <p:nvSpPr>
              <p:cNvPr id="49" name="Freeform 33"/>
              <p:cNvSpPr/>
              <p:nvPr/>
            </p:nvSpPr>
            <p:spPr bwMode="auto">
              <a:xfrm>
                <a:off x="8099434" y="2121218"/>
                <a:ext cx="1322388" cy="1878013"/>
              </a:xfrm>
              <a:custGeom>
                <a:avLst/>
                <a:gdLst>
                  <a:gd name="T0" fmla="*/ 834 w 834"/>
                  <a:gd name="T1" fmla="*/ 1133 h 1183"/>
                  <a:gd name="T2" fmla="*/ 785 w 834"/>
                  <a:gd name="T3" fmla="*/ 1183 h 1183"/>
                  <a:gd name="T4" fmla="*/ 50 w 834"/>
                  <a:gd name="T5" fmla="*/ 1183 h 1183"/>
                  <a:gd name="T6" fmla="*/ 0 w 834"/>
                  <a:gd name="T7" fmla="*/ 1133 h 1183"/>
                  <a:gd name="T8" fmla="*/ 0 w 834"/>
                  <a:gd name="T9" fmla="*/ 49 h 1183"/>
                  <a:gd name="T10" fmla="*/ 50 w 834"/>
                  <a:gd name="T11" fmla="*/ 0 h 1183"/>
                  <a:gd name="T12" fmla="*/ 785 w 834"/>
                  <a:gd name="T13" fmla="*/ 0 h 1183"/>
                  <a:gd name="T14" fmla="*/ 834 w 834"/>
                  <a:gd name="T15" fmla="*/ 49 h 1183"/>
                  <a:gd name="T16" fmla="*/ 834 w 834"/>
                  <a:gd name="T17" fmla="*/ 1133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4" h="1183">
                    <a:moveTo>
                      <a:pt x="834" y="1133"/>
                    </a:moveTo>
                    <a:cubicBezTo>
                      <a:pt x="834" y="1160"/>
                      <a:pt x="812" y="1183"/>
                      <a:pt x="785" y="1183"/>
                    </a:cubicBezTo>
                    <a:cubicBezTo>
                      <a:pt x="50" y="1183"/>
                      <a:pt x="50" y="1183"/>
                      <a:pt x="50" y="1183"/>
                    </a:cubicBezTo>
                    <a:cubicBezTo>
                      <a:pt x="22" y="1183"/>
                      <a:pt x="0" y="1160"/>
                      <a:pt x="0" y="1133"/>
                    </a:cubicBezTo>
                    <a:cubicBezTo>
                      <a:pt x="0" y="49"/>
                      <a:pt x="0" y="49"/>
                      <a:pt x="0" y="49"/>
                    </a:cubicBezTo>
                    <a:cubicBezTo>
                      <a:pt x="0" y="22"/>
                      <a:pt x="22" y="0"/>
                      <a:pt x="50" y="0"/>
                    </a:cubicBezTo>
                    <a:cubicBezTo>
                      <a:pt x="785" y="0"/>
                      <a:pt x="785" y="0"/>
                      <a:pt x="785" y="0"/>
                    </a:cubicBezTo>
                    <a:cubicBezTo>
                      <a:pt x="812" y="0"/>
                      <a:pt x="834" y="22"/>
                      <a:pt x="834" y="49"/>
                    </a:cubicBezTo>
                    <a:cubicBezTo>
                      <a:pt x="834" y="1133"/>
                      <a:pt x="834" y="1133"/>
                      <a:pt x="834" y="1133"/>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endParaRPr>
              </a:p>
            </p:txBody>
          </p:sp>
          <p:sp>
            <p:nvSpPr>
              <p:cNvPr id="50" name="Freeform 34"/>
              <p:cNvSpPr/>
              <p:nvPr/>
            </p:nvSpPr>
            <p:spPr bwMode="auto">
              <a:xfrm>
                <a:off x="8107372" y="2127568"/>
                <a:ext cx="1308100" cy="1863725"/>
              </a:xfrm>
              <a:custGeom>
                <a:avLst/>
                <a:gdLst>
                  <a:gd name="T0" fmla="*/ 45 w 825"/>
                  <a:gd name="T1" fmla="*/ 1174 h 1174"/>
                  <a:gd name="T2" fmla="*/ 0 w 825"/>
                  <a:gd name="T3" fmla="*/ 1129 h 1174"/>
                  <a:gd name="T4" fmla="*/ 0 w 825"/>
                  <a:gd name="T5" fmla="*/ 45 h 1174"/>
                  <a:gd name="T6" fmla="*/ 45 w 825"/>
                  <a:gd name="T7" fmla="*/ 0 h 1174"/>
                  <a:gd name="T8" fmla="*/ 780 w 825"/>
                  <a:gd name="T9" fmla="*/ 0 h 1174"/>
                  <a:gd name="T10" fmla="*/ 825 w 825"/>
                  <a:gd name="T11" fmla="*/ 45 h 1174"/>
                  <a:gd name="T12" fmla="*/ 825 w 825"/>
                  <a:gd name="T13" fmla="*/ 1129 h 1174"/>
                  <a:gd name="T14" fmla="*/ 780 w 825"/>
                  <a:gd name="T15" fmla="*/ 1174 h 1174"/>
                  <a:gd name="T16" fmla="*/ 45 w 825"/>
                  <a:gd name="T17" fmla="*/ 1174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5" h="1174">
                    <a:moveTo>
                      <a:pt x="45" y="1174"/>
                    </a:moveTo>
                    <a:cubicBezTo>
                      <a:pt x="20" y="1174"/>
                      <a:pt x="0" y="1154"/>
                      <a:pt x="0" y="1129"/>
                    </a:cubicBezTo>
                    <a:cubicBezTo>
                      <a:pt x="0" y="45"/>
                      <a:pt x="0" y="45"/>
                      <a:pt x="0" y="45"/>
                    </a:cubicBezTo>
                    <a:cubicBezTo>
                      <a:pt x="0" y="21"/>
                      <a:pt x="20" y="0"/>
                      <a:pt x="45" y="0"/>
                    </a:cubicBezTo>
                    <a:cubicBezTo>
                      <a:pt x="780" y="0"/>
                      <a:pt x="780" y="0"/>
                      <a:pt x="780" y="0"/>
                    </a:cubicBezTo>
                    <a:cubicBezTo>
                      <a:pt x="805" y="0"/>
                      <a:pt x="825" y="21"/>
                      <a:pt x="825" y="45"/>
                    </a:cubicBezTo>
                    <a:cubicBezTo>
                      <a:pt x="825" y="1129"/>
                      <a:pt x="825" y="1129"/>
                      <a:pt x="825" y="1129"/>
                    </a:cubicBezTo>
                    <a:cubicBezTo>
                      <a:pt x="825" y="1154"/>
                      <a:pt x="805" y="1174"/>
                      <a:pt x="780" y="1174"/>
                    </a:cubicBezTo>
                    <a:cubicBezTo>
                      <a:pt x="45" y="1174"/>
                      <a:pt x="45" y="1174"/>
                      <a:pt x="45" y="1174"/>
                    </a:cubicBezTo>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endParaRPr>
              </a:p>
            </p:txBody>
          </p:sp>
          <p:sp>
            <p:nvSpPr>
              <p:cNvPr id="51" name="Oval 35"/>
              <p:cNvSpPr>
                <a:spLocks noChangeArrowheads="1"/>
              </p:cNvSpPr>
              <p:nvPr/>
            </p:nvSpPr>
            <p:spPr bwMode="auto">
              <a:xfrm>
                <a:off x="8748722" y="2197418"/>
                <a:ext cx="23813" cy="23813"/>
              </a:xfrm>
              <a:prstGeom prst="ellipse">
                <a:avLst/>
              </a:pr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endParaRPr>
              </a:p>
            </p:txBody>
          </p:sp>
          <p:sp>
            <p:nvSpPr>
              <p:cNvPr id="52" name="Oval 36"/>
              <p:cNvSpPr>
                <a:spLocks noChangeArrowheads="1"/>
              </p:cNvSpPr>
              <p:nvPr/>
            </p:nvSpPr>
            <p:spPr bwMode="auto">
              <a:xfrm>
                <a:off x="8748722" y="2195831"/>
                <a:ext cx="23813" cy="23813"/>
              </a:xfrm>
              <a:prstGeom prst="ellipse">
                <a:avLst/>
              </a:prstGeom>
              <a:solidFill>
                <a:srgbClr val="0A0A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endParaRPr>
              </a:p>
            </p:txBody>
          </p:sp>
          <p:sp>
            <p:nvSpPr>
              <p:cNvPr id="53" name="Oval 37"/>
              <p:cNvSpPr>
                <a:spLocks noChangeArrowheads="1"/>
              </p:cNvSpPr>
              <p:nvPr/>
            </p:nvSpPr>
            <p:spPr bwMode="auto">
              <a:xfrm>
                <a:off x="8753484" y="2200593"/>
                <a:ext cx="14288" cy="142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endParaRPr>
              </a:p>
            </p:txBody>
          </p:sp>
          <p:sp>
            <p:nvSpPr>
              <p:cNvPr id="54" name="Oval 38"/>
              <p:cNvSpPr>
                <a:spLocks noChangeArrowheads="1"/>
              </p:cNvSpPr>
              <p:nvPr/>
            </p:nvSpPr>
            <p:spPr bwMode="auto">
              <a:xfrm>
                <a:off x="8756659" y="2203768"/>
                <a:ext cx="7938" cy="7938"/>
              </a:xfrm>
              <a:prstGeom prst="ellipse">
                <a:avLst/>
              </a:prstGeom>
              <a:solidFill>
                <a:srgbClr val="2C99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endParaRPr>
              </a:p>
            </p:txBody>
          </p:sp>
          <p:sp>
            <p:nvSpPr>
              <p:cNvPr id="55" name="Freeform 39"/>
              <p:cNvSpPr/>
              <p:nvPr/>
            </p:nvSpPr>
            <p:spPr bwMode="auto">
              <a:xfrm>
                <a:off x="8759834" y="2206943"/>
                <a:ext cx="1588" cy="1588"/>
              </a:xfrm>
              <a:custGeom>
                <a:avLst/>
                <a:gdLst>
                  <a:gd name="T0" fmla="*/ 1 w 1"/>
                  <a:gd name="T1" fmla="*/ 0 h 1"/>
                  <a:gd name="T2" fmla="*/ 1 w 1"/>
                  <a:gd name="T3" fmla="*/ 1 h 1"/>
                  <a:gd name="T4" fmla="*/ 0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1"/>
                    </a:ln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endParaRPr>
              </a:p>
            </p:txBody>
          </p:sp>
          <p:sp>
            <p:nvSpPr>
              <p:cNvPr id="56" name="Rectangle 40"/>
              <p:cNvSpPr>
                <a:spLocks noChangeArrowheads="1"/>
              </p:cNvSpPr>
              <p:nvPr/>
            </p:nvSpPr>
            <p:spPr bwMode="auto">
              <a:xfrm>
                <a:off x="8723322" y="2203768"/>
                <a:ext cx="11113" cy="11113"/>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cs typeface="+mn-ea"/>
                </a:endParaRPr>
              </a:p>
            </p:txBody>
          </p:sp>
          <p:sp>
            <p:nvSpPr>
              <p:cNvPr id="57" name="Rectangle 41"/>
              <p:cNvSpPr>
                <a:spLocks noChangeArrowheads="1"/>
              </p:cNvSpPr>
              <p:nvPr/>
            </p:nvSpPr>
            <p:spPr bwMode="auto">
              <a:xfrm>
                <a:off x="8178809" y="2278381"/>
                <a:ext cx="1165225" cy="1554163"/>
              </a:xfrm>
              <a:prstGeom prst="rect">
                <a:avLst/>
              </a:prstGeom>
              <a:solidFill>
                <a:srgbClr val="0C0D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cs typeface="+mn-ea"/>
                </a:endParaRPr>
              </a:p>
            </p:txBody>
          </p:sp>
          <p:sp>
            <p:nvSpPr>
              <p:cNvPr id="58" name="Rectangle 42"/>
              <p:cNvSpPr>
                <a:spLocks noChangeArrowheads="1"/>
              </p:cNvSpPr>
              <p:nvPr/>
            </p:nvSpPr>
            <p:spPr bwMode="auto">
              <a:xfrm>
                <a:off x="8185159" y="2284731"/>
                <a:ext cx="1152525" cy="1541463"/>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cs typeface="+mn-ea"/>
                </a:endParaRPr>
              </a:p>
            </p:txBody>
          </p:sp>
          <p:sp>
            <p:nvSpPr>
              <p:cNvPr id="59" name="Oval 43"/>
              <p:cNvSpPr>
                <a:spLocks noChangeArrowheads="1"/>
              </p:cNvSpPr>
              <p:nvPr/>
            </p:nvSpPr>
            <p:spPr bwMode="auto">
              <a:xfrm>
                <a:off x="8712209" y="3865881"/>
                <a:ext cx="98425" cy="100013"/>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endParaRPr>
              </a:p>
            </p:txBody>
          </p:sp>
          <p:sp>
            <p:nvSpPr>
              <p:cNvPr id="60" name="Freeform 44"/>
              <p:cNvSpPr/>
              <p:nvPr/>
            </p:nvSpPr>
            <p:spPr bwMode="auto">
              <a:xfrm>
                <a:off x="8736022" y="3889693"/>
                <a:ext cx="50800" cy="50800"/>
              </a:xfrm>
              <a:custGeom>
                <a:avLst/>
                <a:gdLst>
                  <a:gd name="T0" fmla="*/ 30 w 32"/>
                  <a:gd name="T1" fmla="*/ 21 h 32"/>
                  <a:gd name="T2" fmla="*/ 28 w 32"/>
                  <a:gd name="T3" fmla="*/ 21 h 32"/>
                  <a:gd name="T4" fmla="*/ 21 w 32"/>
                  <a:gd name="T5" fmla="*/ 28 h 32"/>
                  <a:gd name="T6" fmla="*/ 11 w 32"/>
                  <a:gd name="T7" fmla="*/ 28 h 32"/>
                  <a:gd name="T8" fmla="*/ 4 w 32"/>
                  <a:gd name="T9" fmla="*/ 21 h 32"/>
                  <a:gd name="T10" fmla="*/ 4 w 32"/>
                  <a:gd name="T11" fmla="*/ 11 h 32"/>
                  <a:gd name="T12" fmla="*/ 11 w 32"/>
                  <a:gd name="T13" fmla="*/ 4 h 32"/>
                  <a:gd name="T14" fmla="*/ 21 w 32"/>
                  <a:gd name="T15" fmla="*/ 4 h 32"/>
                  <a:gd name="T16" fmla="*/ 28 w 32"/>
                  <a:gd name="T17" fmla="*/ 11 h 32"/>
                  <a:gd name="T18" fmla="*/ 28 w 32"/>
                  <a:gd name="T19" fmla="*/ 21 h 32"/>
                  <a:gd name="T20" fmla="*/ 30 w 32"/>
                  <a:gd name="T21" fmla="*/ 21 h 32"/>
                  <a:gd name="T22" fmla="*/ 32 w 32"/>
                  <a:gd name="T23" fmla="*/ 21 h 32"/>
                  <a:gd name="T24" fmla="*/ 32 w 32"/>
                  <a:gd name="T25" fmla="*/ 11 h 32"/>
                  <a:gd name="T26" fmla="*/ 21 w 32"/>
                  <a:gd name="T27" fmla="*/ 0 h 32"/>
                  <a:gd name="T28" fmla="*/ 11 w 32"/>
                  <a:gd name="T29" fmla="*/ 0 h 32"/>
                  <a:gd name="T30" fmla="*/ 0 w 32"/>
                  <a:gd name="T31" fmla="*/ 11 h 32"/>
                  <a:gd name="T32" fmla="*/ 0 w 32"/>
                  <a:gd name="T33" fmla="*/ 21 h 32"/>
                  <a:gd name="T34" fmla="*/ 11 w 32"/>
                  <a:gd name="T35" fmla="*/ 32 h 32"/>
                  <a:gd name="T36" fmla="*/ 21 w 32"/>
                  <a:gd name="T37" fmla="*/ 32 h 32"/>
                  <a:gd name="T38" fmla="*/ 32 w 32"/>
                  <a:gd name="T39" fmla="*/ 21 h 32"/>
                  <a:gd name="T40" fmla="*/ 30 w 32"/>
                  <a:gd name="T41"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2">
                    <a:moveTo>
                      <a:pt x="30" y="21"/>
                    </a:moveTo>
                    <a:cubicBezTo>
                      <a:pt x="28" y="21"/>
                      <a:pt x="28" y="21"/>
                      <a:pt x="28" y="21"/>
                    </a:cubicBezTo>
                    <a:cubicBezTo>
                      <a:pt x="28" y="25"/>
                      <a:pt x="25" y="28"/>
                      <a:pt x="21" y="28"/>
                    </a:cubicBezTo>
                    <a:cubicBezTo>
                      <a:pt x="11" y="28"/>
                      <a:pt x="11" y="28"/>
                      <a:pt x="11" y="28"/>
                    </a:cubicBezTo>
                    <a:cubicBezTo>
                      <a:pt x="7" y="28"/>
                      <a:pt x="4" y="25"/>
                      <a:pt x="4" y="21"/>
                    </a:cubicBezTo>
                    <a:cubicBezTo>
                      <a:pt x="4" y="11"/>
                      <a:pt x="4" y="11"/>
                      <a:pt x="4" y="11"/>
                    </a:cubicBezTo>
                    <a:cubicBezTo>
                      <a:pt x="4" y="7"/>
                      <a:pt x="7" y="4"/>
                      <a:pt x="11" y="4"/>
                    </a:cubicBezTo>
                    <a:cubicBezTo>
                      <a:pt x="21" y="4"/>
                      <a:pt x="21" y="4"/>
                      <a:pt x="21" y="4"/>
                    </a:cubicBezTo>
                    <a:cubicBezTo>
                      <a:pt x="25" y="4"/>
                      <a:pt x="28" y="7"/>
                      <a:pt x="28" y="11"/>
                    </a:cubicBezTo>
                    <a:cubicBezTo>
                      <a:pt x="28" y="21"/>
                      <a:pt x="28" y="21"/>
                      <a:pt x="28" y="21"/>
                    </a:cubicBezTo>
                    <a:cubicBezTo>
                      <a:pt x="30" y="21"/>
                      <a:pt x="30" y="21"/>
                      <a:pt x="30" y="21"/>
                    </a:cubicBezTo>
                    <a:cubicBezTo>
                      <a:pt x="32" y="21"/>
                      <a:pt x="32" y="21"/>
                      <a:pt x="32" y="21"/>
                    </a:cubicBezTo>
                    <a:cubicBezTo>
                      <a:pt x="32" y="11"/>
                      <a:pt x="32" y="11"/>
                      <a:pt x="32" y="11"/>
                    </a:cubicBezTo>
                    <a:cubicBezTo>
                      <a:pt x="32" y="5"/>
                      <a:pt x="28" y="0"/>
                      <a:pt x="21" y="0"/>
                    </a:cubicBezTo>
                    <a:cubicBezTo>
                      <a:pt x="11" y="0"/>
                      <a:pt x="11" y="0"/>
                      <a:pt x="11" y="0"/>
                    </a:cubicBezTo>
                    <a:cubicBezTo>
                      <a:pt x="5" y="0"/>
                      <a:pt x="0" y="5"/>
                      <a:pt x="0" y="11"/>
                    </a:cubicBezTo>
                    <a:cubicBezTo>
                      <a:pt x="0" y="21"/>
                      <a:pt x="0" y="21"/>
                      <a:pt x="0" y="21"/>
                    </a:cubicBezTo>
                    <a:cubicBezTo>
                      <a:pt x="0" y="28"/>
                      <a:pt x="5" y="32"/>
                      <a:pt x="11" y="32"/>
                    </a:cubicBezTo>
                    <a:cubicBezTo>
                      <a:pt x="21" y="32"/>
                      <a:pt x="21" y="32"/>
                      <a:pt x="21" y="32"/>
                    </a:cubicBezTo>
                    <a:cubicBezTo>
                      <a:pt x="28" y="32"/>
                      <a:pt x="32" y="28"/>
                      <a:pt x="32" y="21"/>
                    </a:cubicBezTo>
                    <a:lnTo>
                      <a:pt x="30" y="21"/>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endParaRPr>
              </a:p>
            </p:txBody>
          </p:sp>
        </p:grpSp>
        <p:pic>
          <p:nvPicPr>
            <p:cNvPr id="48" name="图片占位符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1600" y="1630198"/>
              <a:ext cx="1902068" cy="2543949"/>
            </a:xfrm>
            <a:prstGeom prst="rect">
              <a:avLst/>
            </a:prstGeom>
            <a:noFill/>
          </p:spPr>
        </p:pic>
      </p:grpSp>
      <p:sp>
        <p:nvSpPr>
          <p:cNvPr id="3" name="标题 2"/>
          <p:cNvSpPr>
            <a:spLocks noGrp="1"/>
          </p:cNvSpPr>
          <p:nvPr>
            <p:ph type="title"/>
          </p:nvPr>
        </p:nvSpPr>
        <p:spPr/>
        <p:txBody>
          <a:bodyPr>
            <a:normAutofit fontScale="90000"/>
          </a:bodyPr>
          <a:lstStyle/>
          <a:p>
            <a:r>
              <a:rPr lang="zh-CN" altLang="en-US">
                <a:cs typeface="+mn-ea"/>
              </a:rPr>
              <a:t>单击此处添加标题</a:t>
            </a:r>
            <a:endParaRPr lang="zh-CN" altLang="en-US">
              <a:ea typeface="+mn-ea"/>
              <a:cs typeface="+mn-ea"/>
            </a:endParaRPr>
          </a:p>
        </p:txBody>
      </p:sp>
    </p:spTree>
    <p:extLst>
      <p:ext uri="{BB962C8B-B14F-4D97-AF65-F5344CB8AC3E}">
        <p14:creationId xmlns:p14="http://schemas.microsoft.com/office/powerpoint/2010/main" val="136614981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p15="http://schemas.microsoft.com/office/powerpoint/2012/main" xmlns="">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 calcmode="lin" valueType="num">
                                      <p:cBhvr>
                                        <p:cTn id="9" dur="500" fill="hold"/>
                                        <p:tgtEl>
                                          <p:spTgt spid="14"/>
                                        </p:tgtEl>
                                        <p:attrNameLst>
                                          <p:attrName>style.rotation</p:attrName>
                                        </p:attrNameLst>
                                      </p:cBhvr>
                                      <p:tavLst>
                                        <p:tav tm="0">
                                          <p:val>
                                            <p:fltVal val="360"/>
                                          </p:val>
                                        </p:tav>
                                        <p:tav tm="100000">
                                          <p:val>
                                            <p:fltVal val="0"/>
                                          </p:val>
                                        </p:tav>
                                      </p:tavLst>
                                    </p:anim>
                                    <p:animEffect transition="in" filter="fade">
                                      <p:cBhvr>
                                        <p:cTn id="10" dur="500"/>
                                        <p:tgtEl>
                                          <p:spTgt spid="14"/>
                                        </p:tgtEl>
                                      </p:cBhvr>
                                    </p:animEffect>
                                  </p:childTnLst>
                                </p:cTn>
                              </p:par>
                            </p:childTnLst>
                          </p:cTn>
                        </p:par>
                        <p:par>
                          <p:cTn id="11" fill="hold" nodeType="afterGroup">
                            <p:stCondLst>
                              <p:cond delay="500"/>
                            </p:stCondLst>
                            <p:childTnLst>
                              <p:par>
                                <p:cTn id="12" presetID="23" presetClass="entr" presetSubtype="32"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strVal val="4*#ppt_w"/>
                                          </p:val>
                                        </p:tav>
                                        <p:tav tm="100000">
                                          <p:val>
                                            <p:strVal val="#ppt_w"/>
                                          </p:val>
                                        </p:tav>
                                      </p:tavLst>
                                    </p:anim>
                                    <p:anim calcmode="lin" valueType="num">
                                      <p:cBhvr>
                                        <p:cTn id="15" dur="500" fill="hold"/>
                                        <p:tgtEl>
                                          <p:spTgt spid="2"/>
                                        </p:tgtEl>
                                        <p:attrNameLst>
                                          <p:attrName>ppt_h</p:attrName>
                                        </p:attrNameLst>
                                      </p:cBhvr>
                                      <p:tavLst>
                                        <p:tav tm="0">
                                          <p:val>
                                            <p:strVal val="4*#ppt_h"/>
                                          </p:val>
                                        </p:tav>
                                        <p:tav tm="100000">
                                          <p:val>
                                            <p:strVal val="#ppt_h"/>
                                          </p:val>
                                        </p:tav>
                                      </p:tavLst>
                                    </p:anim>
                                  </p:childTnLst>
                                </p:cTn>
                              </p:par>
                            </p:childTnLst>
                          </p:cTn>
                        </p:par>
                        <p:par>
                          <p:cTn id="16" fill="hold" nodeType="afterGroup">
                            <p:stCondLst>
                              <p:cond delay="1000"/>
                            </p:stCondLst>
                            <p:childTnLst>
                              <p:par>
                                <p:cTn id="17" presetID="23" presetClass="entr" presetSubtype="32"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strVal val="4*#ppt_w"/>
                                          </p:val>
                                        </p:tav>
                                        <p:tav tm="100000">
                                          <p:val>
                                            <p:strVal val="#ppt_w"/>
                                          </p:val>
                                        </p:tav>
                                      </p:tavLst>
                                    </p:anim>
                                    <p:anim calcmode="lin" valueType="num">
                                      <p:cBhvr>
                                        <p:cTn id="20" dur="500" fill="hold"/>
                                        <p:tgtEl>
                                          <p:spTgt spid="10"/>
                                        </p:tgtEl>
                                        <p:attrNameLst>
                                          <p:attrName>ppt_h</p:attrName>
                                        </p:attrNameLst>
                                      </p:cBhvr>
                                      <p:tavLst>
                                        <p:tav tm="0">
                                          <p:val>
                                            <p:strVal val="4*#ppt_h"/>
                                          </p:val>
                                        </p:tav>
                                        <p:tav tm="100000">
                                          <p:val>
                                            <p:strVal val="#ppt_h"/>
                                          </p:val>
                                        </p:tav>
                                      </p:tavLst>
                                    </p:anim>
                                  </p:childTnLst>
                                </p:cTn>
                              </p:par>
                            </p:childTnLst>
                          </p:cTn>
                        </p:par>
                        <p:par>
                          <p:cTn id="21" fill="hold" nodeType="afterGroup">
                            <p:stCondLst>
                              <p:cond delay="1500"/>
                            </p:stCondLst>
                            <p:childTnLst>
                              <p:par>
                                <p:cTn id="22" presetID="23" presetClass="entr" presetSubtype="32"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strVal val="4*#ppt_w"/>
                                          </p:val>
                                        </p:tav>
                                        <p:tav tm="100000">
                                          <p:val>
                                            <p:strVal val="#ppt_w"/>
                                          </p:val>
                                        </p:tav>
                                      </p:tavLst>
                                    </p:anim>
                                    <p:anim calcmode="lin" valueType="num">
                                      <p:cBhvr>
                                        <p:cTn id="25" dur="500" fill="hold"/>
                                        <p:tgtEl>
                                          <p:spTgt spid="9"/>
                                        </p:tgtEl>
                                        <p:attrNameLst>
                                          <p:attrName>ppt_h</p:attrName>
                                        </p:attrNameLst>
                                      </p:cBhvr>
                                      <p:tavLst>
                                        <p:tav tm="0">
                                          <p:val>
                                            <p:strVal val="4*#ppt_h"/>
                                          </p:val>
                                        </p:tav>
                                        <p:tav tm="100000">
                                          <p:val>
                                            <p:strVal val="#ppt_h"/>
                                          </p:val>
                                        </p:tav>
                                      </p:tavLst>
                                    </p:anim>
                                  </p:childTnLst>
                                </p:cTn>
                              </p:par>
                            </p:childTnLst>
                          </p:cTn>
                        </p:par>
                        <p:par>
                          <p:cTn id="26" fill="hold" nodeType="afterGroup">
                            <p:stCondLst>
                              <p:cond delay="2000"/>
                            </p:stCondLst>
                            <p:childTnLst>
                              <p:par>
                                <p:cTn id="27" presetID="53" presetClass="entr" presetSubtype="0"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par>
                                <p:cTn id="32" presetID="53" presetClass="entr" presetSubtype="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par>
                                <p:cTn id="37" presetID="53"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fltVal val="0"/>
                                          </p:val>
                                        </p:tav>
                                        <p:tav tm="100000">
                                          <p:val>
                                            <p:strVal val="#ppt_h"/>
                                          </p:val>
                                        </p:tav>
                                      </p:tavLst>
                                    </p:anim>
                                    <p:animEffect transition="in" filter="fade">
                                      <p:cBhvr>
                                        <p:cTn id="41" dur="500"/>
                                        <p:tgtEl>
                                          <p:spTgt spid="18"/>
                                        </p:tgtEl>
                                      </p:cBhvr>
                                    </p:animEffect>
                                  </p:childTnLst>
                                </p:cTn>
                              </p:par>
                            </p:childTnLst>
                          </p:cTn>
                        </p:par>
                        <p:par>
                          <p:cTn id="42" fill="hold" nodeType="afterGroup">
                            <p:stCondLst>
                              <p:cond delay="2500"/>
                            </p:stCondLst>
                            <p:childTnLst>
                              <p:par>
                                <p:cTn id="43" presetID="22" presetClass="entr" presetSubtype="4" fill="hold" nodeType="after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wipe(down)">
                                      <p:cBhvr>
                                        <p:cTn id="45" dur="500"/>
                                        <p:tgtEl>
                                          <p:spTgt spid="46"/>
                                        </p:tgtEl>
                                      </p:cBhvr>
                                    </p:animEffect>
                                  </p:childTnLst>
                                </p:cTn>
                              </p:par>
                            </p:childTnLst>
                          </p:cTn>
                        </p:par>
                        <p:par>
                          <p:cTn id="46" fill="hold" nodeType="afterGroup">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nodeType="afterGroup">
                            <p:stCondLst>
                              <p:cond delay="3500"/>
                            </p:stCondLst>
                            <p:childTnLst>
                              <p:par>
                                <p:cTn id="60" presetID="53" presetClass="entr" presetSubtype="0"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p:cTn id="62" dur="500" fill="hold"/>
                                        <p:tgtEl>
                                          <p:spTgt spid="11"/>
                                        </p:tgtEl>
                                        <p:attrNameLst>
                                          <p:attrName>ppt_w</p:attrName>
                                        </p:attrNameLst>
                                      </p:cBhvr>
                                      <p:tavLst>
                                        <p:tav tm="0">
                                          <p:val>
                                            <p:fltVal val="0"/>
                                          </p:val>
                                        </p:tav>
                                        <p:tav tm="100000">
                                          <p:val>
                                            <p:strVal val="#ppt_w"/>
                                          </p:val>
                                        </p:tav>
                                      </p:tavLst>
                                    </p:anim>
                                    <p:anim calcmode="lin" valueType="num">
                                      <p:cBhvr>
                                        <p:cTn id="63" dur="500" fill="hold"/>
                                        <p:tgtEl>
                                          <p:spTgt spid="11"/>
                                        </p:tgtEl>
                                        <p:attrNameLst>
                                          <p:attrName>ppt_h</p:attrName>
                                        </p:attrNameLst>
                                      </p:cBhvr>
                                      <p:tavLst>
                                        <p:tav tm="0">
                                          <p:val>
                                            <p:fltVal val="0"/>
                                          </p:val>
                                        </p:tav>
                                        <p:tav tm="100000">
                                          <p:val>
                                            <p:strVal val="#ppt_h"/>
                                          </p:val>
                                        </p:tav>
                                      </p:tavLst>
                                    </p:anim>
                                    <p:animEffect transition="in" filter="fade">
                                      <p:cBhvr>
                                        <p:cTn id="64" dur="500"/>
                                        <p:tgtEl>
                                          <p:spTgt spid="11"/>
                                        </p:tgtEl>
                                      </p:cBhvr>
                                    </p:animEffect>
                                  </p:childTnLst>
                                </p:cTn>
                              </p:par>
                              <p:par>
                                <p:cTn id="65" presetID="53"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par>
                                <p:cTn id="70" presetID="53" presetClass="entr" presetSubtype="0"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nodeType="afterGroup">
                            <p:stCondLst>
                              <p:cond delay="4000"/>
                            </p:stCondLst>
                            <p:childTnLst>
                              <p:par>
                                <p:cTn id="76" presetID="2" presetClass="entr" presetSubtype="2" fill="hold" grpId="0" nodeType="after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500" fill="hold"/>
                                        <p:tgtEl>
                                          <p:spTgt spid="12"/>
                                        </p:tgtEl>
                                        <p:attrNameLst>
                                          <p:attrName>ppt_x</p:attrName>
                                        </p:attrNameLst>
                                      </p:cBhvr>
                                      <p:tavLst>
                                        <p:tav tm="0">
                                          <p:val>
                                            <p:strVal val="1+#ppt_w/2"/>
                                          </p:val>
                                        </p:tav>
                                        <p:tav tm="100000">
                                          <p:val>
                                            <p:strVal val="#ppt_x"/>
                                          </p:val>
                                        </p:tav>
                                      </p:tavLst>
                                    </p:anim>
                                    <p:anim calcmode="lin" valueType="num">
                                      <p:cBhvr additive="base">
                                        <p:cTn id="79" dur="500" fill="hold"/>
                                        <p:tgtEl>
                                          <p:spTgt spid="12"/>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additive="base">
                                        <p:cTn id="82" dur="500" fill="hold"/>
                                        <p:tgtEl>
                                          <p:spTgt spid="25"/>
                                        </p:tgtEl>
                                        <p:attrNameLst>
                                          <p:attrName>ppt_x</p:attrName>
                                        </p:attrNameLst>
                                      </p:cBhvr>
                                      <p:tavLst>
                                        <p:tav tm="0">
                                          <p:val>
                                            <p:strVal val="1+#ppt_w/2"/>
                                          </p:val>
                                        </p:tav>
                                        <p:tav tm="100000">
                                          <p:val>
                                            <p:strVal val="#ppt_x"/>
                                          </p:val>
                                        </p:tav>
                                      </p:tavLst>
                                    </p:anim>
                                    <p:anim calcmode="lin" valueType="num">
                                      <p:cBhvr additive="base">
                                        <p:cTn id="83" dur="500" fill="hold"/>
                                        <p:tgtEl>
                                          <p:spTgt spid="25"/>
                                        </p:tgtEl>
                                        <p:attrNameLst>
                                          <p:attrName>ppt_y</p:attrName>
                                        </p:attrNameLst>
                                      </p:cBhvr>
                                      <p:tavLst>
                                        <p:tav tm="0">
                                          <p:val>
                                            <p:strVal val="#ppt_y"/>
                                          </p:val>
                                        </p:tav>
                                        <p:tav tm="100000">
                                          <p:val>
                                            <p:strVal val="#ppt_y"/>
                                          </p:val>
                                        </p:tav>
                                      </p:tavLst>
                                    </p:anim>
                                  </p:childTnLst>
                                </p:cTn>
                              </p:par>
                              <p:par>
                                <p:cTn id="84" presetID="2" presetClass="entr" presetSubtype="2"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500" fill="hold"/>
                                        <p:tgtEl>
                                          <p:spTgt spid="27"/>
                                        </p:tgtEl>
                                        <p:attrNameLst>
                                          <p:attrName>ppt_x</p:attrName>
                                        </p:attrNameLst>
                                      </p:cBhvr>
                                      <p:tavLst>
                                        <p:tav tm="0">
                                          <p:val>
                                            <p:strVal val="1+#ppt_w/2"/>
                                          </p:val>
                                        </p:tav>
                                        <p:tav tm="100000">
                                          <p:val>
                                            <p:strVal val="#ppt_x"/>
                                          </p:val>
                                        </p:tav>
                                      </p:tavLst>
                                    </p:anim>
                                    <p:anim calcmode="lin" valueType="num">
                                      <p:cBhvr additive="base">
                                        <p:cTn id="87"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24" grpId="0"/>
      <p:bldP spid="25" grpId="0"/>
      <p:bldP spid="26" grpId="0"/>
      <p:bldP spid="27" grpId="0"/>
      <p:bldP spid="6" grpId="0" animBg="1"/>
      <p:bldP spid="28" grpId="0" animBg="1"/>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725576" y="2305635"/>
            <a:ext cx="1408667" cy="1408851"/>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a:solidFill>
                <a:schemeClr val="bg1"/>
              </a:solidFill>
            </a:endParaRPr>
          </a:p>
        </p:txBody>
      </p:sp>
      <p:sp>
        <p:nvSpPr>
          <p:cNvPr id="3" name="文本框 9"/>
          <p:cNvSpPr txBox="1"/>
          <p:nvPr/>
        </p:nvSpPr>
        <p:spPr>
          <a:xfrm>
            <a:off x="2658884" y="3099499"/>
            <a:ext cx="1556863" cy="292388"/>
          </a:xfrm>
          <a:prstGeom prst="rect">
            <a:avLst/>
          </a:prstGeom>
          <a:noFill/>
        </p:spPr>
        <p:txBody>
          <a:bodyPr wrap="square" lIns="0" tIns="0" rIns="0" bIns="0" rtlCol="0">
            <a:spAutoFit/>
          </a:bodyPr>
          <a:lstStyle/>
          <a:p>
            <a:pPr marL="228572" lvl="1" indent="-228572">
              <a:buFont typeface="Wingdings" pitchFamily="2" charset="2"/>
              <a:buChar char="l"/>
            </a:pPr>
            <a:r>
              <a:rPr lang="zh-CN" altLang="en-US" sz="1900">
                <a:solidFill>
                  <a:schemeClr val="bg1"/>
                </a:solidFill>
                <a:latin typeface="微软雅黑" pitchFamily="34" charset="-122"/>
                <a:ea typeface="微软雅黑" pitchFamily="34" charset="-122"/>
              </a:rPr>
              <a:t>副标题内容</a:t>
            </a:r>
          </a:p>
        </p:txBody>
      </p:sp>
      <p:sp>
        <p:nvSpPr>
          <p:cNvPr id="4" name="文本框 9"/>
          <p:cNvSpPr txBox="1"/>
          <p:nvPr/>
        </p:nvSpPr>
        <p:spPr>
          <a:xfrm>
            <a:off x="4448398" y="3105608"/>
            <a:ext cx="1556863" cy="292388"/>
          </a:xfrm>
          <a:prstGeom prst="rect">
            <a:avLst/>
          </a:prstGeom>
          <a:noFill/>
        </p:spPr>
        <p:txBody>
          <a:bodyPr wrap="square" lIns="0" tIns="0" rIns="0" bIns="0" rtlCol="0">
            <a:spAutoFit/>
          </a:bodyPr>
          <a:lstStyle/>
          <a:p>
            <a:pPr marL="228572" lvl="1" indent="-228572">
              <a:buFont typeface="Wingdings" pitchFamily="2" charset="2"/>
              <a:buChar char="l"/>
            </a:pPr>
            <a:r>
              <a:rPr lang="zh-CN" altLang="en-US" sz="1900">
                <a:solidFill>
                  <a:schemeClr val="bg1"/>
                </a:solidFill>
                <a:latin typeface="微软雅黑" pitchFamily="34" charset="-122"/>
                <a:ea typeface="微软雅黑" pitchFamily="34" charset="-122"/>
              </a:rPr>
              <a:t>副标题内容</a:t>
            </a:r>
          </a:p>
        </p:txBody>
      </p:sp>
      <p:sp>
        <p:nvSpPr>
          <p:cNvPr id="5" name="文本框 9"/>
          <p:cNvSpPr txBox="1"/>
          <p:nvPr/>
        </p:nvSpPr>
        <p:spPr>
          <a:xfrm>
            <a:off x="2658883" y="3470089"/>
            <a:ext cx="1919963" cy="292388"/>
          </a:xfrm>
          <a:prstGeom prst="rect">
            <a:avLst/>
          </a:prstGeom>
          <a:noFill/>
        </p:spPr>
        <p:txBody>
          <a:bodyPr wrap="square" lIns="0" tIns="0" rIns="0" bIns="0" rtlCol="0">
            <a:spAutoFit/>
          </a:bodyPr>
          <a:lstStyle/>
          <a:p>
            <a:pPr marL="228572" lvl="1" indent="-228572">
              <a:buFont typeface="Wingdings" pitchFamily="2" charset="2"/>
              <a:buChar char="l"/>
            </a:pPr>
            <a:r>
              <a:rPr lang="zh-CN" altLang="en-US" sz="1900">
                <a:solidFill>
                  <a:schemeClr val="bg1"/>
                </a:solidFill>
                <a:latin typeface="微软雅黑" pitchFamily="34" charset="-122"/>
                <a:ea typeface="微软雅黑" pitchFamily="34" charset="-122"/>
              </a:rPr>
              <a:t>副标题内容</a:t>
            </a:r>
          </a:p>
        </p:txBody>
      </p:sp>
      <p:sp>
        <p:nvSpPr>
          <p:cNvPr id="6" name="文本框 9"/>
          <p:cNvSpPr txBox="1"/>
          <p:nvPr/>
        </p:nvSpPr>
        <p:spPr>
          <a:xfrm>
            <a:off x="4448398" y="3470088"/>
            <a:ext cx="1556863" cy="292388"/>
          </a:xfrm>
          <a:prstGeom prst="rect">
            <a:avLst/>
          </a:prstGeom>
          <a:noFill/>
        </p:spPr>
        <p:txBody>
          <a:bodyPr wrap="square" lIns="0" tIns="0" rIns="0" bIns="0" rtlCol="0">
            <a:spAutoFit/>
          </a:bodyPr>
          <a:lstStyle/>
          <a:p>
            <a:pPr marL="228572" lvl="1" indent="-228572">
              <a:buFont typeface="Wingdings" pitchFamily="2" charset="2"/>
              <a:buChar char="l"/>
            </a:pPr>
            <a:r>
              <a:rPr lang="zh-CN" altLang="en-US" sz="1900">
                <a:solidFill>
                  <a:schemeClr val="bg1"/>
                </a:solidFill>
                <a:latin typeface="微软雅黑" pitchFamily="34" charset="-122"/>
                <a:ea typeface="微软雅黑" pitchFamily="34" charset="-122"/>
              </a:rPr>
              <a:t>副标题内容</a:t>
            </a:r>
          </a:p>
        </p:txBody>
      </p:sp>
      <p:sp>
        <p:nvSpPr>
          <p:cNvPr id="7" name="文本框 9"/>
          <p:cNvSpPr txBox="1"/>
          <p:nvPr/>
        </p:nvSpPr>
        <p:spPr>
          <a:xfrm>
            <a:off x="2453543" y="2198967"/>
            <a:ext cx="3887926" cy="738664"/>
          </a:xfrm>
          <a:prstGeom prst="rect">
            <a:avLst/>
          </a:prstGeom>
          <a:noFill/>
        </p:spPr>
        <p:txBody>
          <a:bodyPr wrap="square" lIns="0" tIns="0" rIns="0" bIns="0" rtlCol="0">
            <a:spAutoFit/>
          </a:bodyPr>
          <a:lstStyle/>
          <a:p>
            <a:pPr marL="0" lvl="1"/>
            <a:r>
              <a:rPr lang="zh-CN" altLang="en-US" sz="4800" b="1">
                <a:solidFill>
                  <a:schemeClr val="bg1"/>
                </a:solidFill>
                <a:latin typeface="微软雅黑" pitchFamily="34" charset="-122"/>
                <a:ea typeface="微软雅黑" pitchFamily="34" charset="-122"/>
              </a:rPr>
              <a:t>年度工作概述</a:t>
            </a:r>
          </a:p>
        </p:txBody>
      </p:sp>
      <p:sp>
        <p:nvSpPr>
          <p:cNvPr id="8" name="TextBox 20"/>
          <p:cNvSpPr txBox="1"/>
          <p:nvPr/>
        </p:nvSpPr>
        <p:spPr>
          <a:xfrm>
            <a:off x="1018792" y="2332953"/>
            <a:ext cx="822234" cy="1354217"/>
          </a:xfrm>
          <a:prstGeom prst="rect">
            <a:avLst/>
          </a:prstGeom>
          <a:noFill/>
        </p:spPr>
        <p:txBody>
          <a:bodyPr wrap="none" lIns="0" tIns="0" rIns="0" bIns="0" rtlCol="0">
            <a:spAutoFit/>
          </a:bodyPr>
          <a:lstStyle/>
          <a:p>
            <a:pPr algn="ctr"/>
            <a:r>
              <a:rPr lang="en-US" altLang="zh-CN" sz="8800" spc="400">
                <a:solidFill>
                  <a:schemeClr val="bg1"/>
                </a:solidFill>
                <a:latin typeface="Agency FB" panose="020B0503020202020204" pitchFamily="34" charset="0"/>
                <a:ea typeface="微软雅黑" pitchFamily="34" charset="-122"/>
              </a:rPr>
              <a:t>01</a:t>
            </a:r>
            <a:endParaRPr lang="zh-CN" altLang="en-US" sz="8800" spc="400">
              <a:solidFill>
                <a:schemeClr val="bg1"/>
              </a:solidFill>
              <a:latin typeface="Agency FB" panose="020B0503020202020204" pitchFamily="34" charset="0"/>
              <a:ea typeface="微软雅黑" pitchFamily="34" charset="-122"/>
            </a:endParaRPr>
          </a:p>
        </p:txBody>
      </p:sp>
    </p:spTree>
    <p:extLst>
      <p:ext uri="{BB962C8B-B14F-4D97-AF65-F5344CB8AC3E}">
        <p14:creationId xmlns:p14="http://schemas.microsoft.com/office/powerpoint/2010/main" val="851044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p15="http://schemas.microsoft.com/office/powerpoint/2012/main" xmlns="">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nodeType="afterGroup">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300"/>
                                        <p:tgtEl>
                                          <p:spTgt spid="7"/>
                                        </p:tgtEl>
                                      </p:cBhvr>
                                    </p:animEffect>
                                  </p:childTnLst>
                                </p:cTn>
                              </p:par>
                            </p:childTnLst>
                          </p:cTn>
                        </p:par>
                        <p:par>
                          <p:cTn id="19" fill="hold" nodeType="afterGroup">
                            <p:stCondLst>
                              <p:cond delay="800"/>
                            </p:stCondLst>
                            <p:childTnLst>
                              <p:par>
                                <p:cTn id="20" presetID="22" presetClass="entr" presetSubtype="8"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par>
                                <p:cTn id="23" presetID="22" presetClass="entr" presetSubtype="8" fill="hold" grpId="0" nodeType="withEffect">
                                  <p:stCondLst>
                                    <p:cond delay="20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par>
                                <p:cTn id="26" presetID="22" presetClass="entr" presetSubtype="8" fill="hold" grpId="0" nodeType="withEffect">
                                  <p:stCondLst>
                                    <p:cond delay="60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par>
                                <p:cTn id="29" presetID="22" presetClass="entr" presetSubtype="8" fill="hold" grpId="0" nodeType="withEffect">
                                  <p:stCondLst>
                                    <p:cond delay="80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A_矩形 12"/>
          <p:cNvSpPr>
            <a:spLocks noChangeArrowheads="1"/>
          </p:cNvSpPr>
          <p:nvPr>
            <p:custDataLst>
              <p:tags r:id="rId1"/>
            </p:custDataLst>
          </p:nvPr>
        </p:nvSpPr>
        <p:spPr bwMode="auto">
          <a:xfrm>
            <a:off x="581105" y="3579655"/>
            <a:ext cx="4667240" cy="26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anose="020B0604020202020204" pitchFamily="34" charset="0"/>
                <a:ea typeface="宋体" pitchFamily="2" charset="-122"/>
                <a:cs typeface="宋体" pitchFamily="2" charset="-122"/>
              </a:defRPr>
            </a:lvl1pPr>
            <a:lvl2pPr fontAlgn="base">
              <a:spcBef>
                <a:spcPct val="0"/>
              </a:spcBef>
              <a:spcAft>
                <a:spcPct val="0"/>
              </a:spcAft>
              <a:defRPr>
                <a:solidFill>
                  <a:schemeClr val="tx1"/>
                </a:solidFill>
                <a:latin typeface="Arial" panose="020B0604020202020204" pitchFamily="34" charset="0"/>
                <a:ea typeface="宋体" pitchFamily="2" charset="-122"/>
                <a:cs typeface="宋体" pitchFamily="2" charset="-122"/>
              </a:defRPr>
            </a:lvl2pPr>
            <a:lvl3pPr fontAlgn="base">
              <a:spcBef>
                <a:spcPct val="0"/>
              </a:spcBef>
              <a:spcAft>
                <a:spcPct val="0"/>
              </a:spcAft>
              <a:defRPr>
                <a:solidFill>
                  <a:schemeClr val="tx1"/>
                </a:solidFill>
                <a:latin typeface="Arial" panose="020B0604020202020204" pitchFamily="34" charset="0"/>
                <a:ea typeface="宋体" pitchFamily="2" charset="-122"/>
                <a:cs typeface="宋体" pitchFamily="2" charset="-122"/>
              </a:defRPr>
            </a:lvl3pPr>
            <a:lvl4pPr fontAlgn="base">
              <a:spcBef>
                <a:spcPct val="0"/>
              </a:spcBef>
              <a:spcAft>
                <a:spcPct val="0"/>
              </a:spcAft>
              <a:defRPr>
                <a:solidFill>
                  <a:schemeClr val="tx1"/>
                </a:solidFill>
                <a:latin typeface="Arial" panose="020B0604020202020204" pitchFamily="34" charset="0"/>
                <a:ea typeface="宋体" pitchFamily="2" charset="-122"/>
                <a:cs typeface="宋体" pitchFamily="2" charset="-122"/>
              </a:defRPr>
            </a:lvl4pPr>
            <a:lvl5pPr fontAlgn="base">
              <a:spcBef>
                <a:spcPct val="0"/>
              </a:spcBef>
              <a:spcAft>
                <a:spcPct val="0"/>
              </a:spcAft>
              <a:defRPr>
                <a:solidFill>
                  <a:schemeClr val="tx1"/>
                </a:solidFill>
                <a:latin typeface="Arial" panose="020B0604020202020204" pitchFamily="34" charset="0"/>
                <a:ea typeface="宋体" pitchFamily="2" charset="-122"/>
                <a:cs typeface="宋体" pitchFamily="2" charset="-122"/>
              </a:defRPr>
            </a:lvl5pPr>
            <a:lvl6pPr fontAlgn="base">
              <a:spcBef>
                <a:spcPct val="0"/>
              </a:spcBef>
              <a:spcAft>
                <a:spcPct val="0"/>
              </a:spcAft>
              <a:defRPr>
                <a:solidFill>
                  <a:schemeClr val="tx1"/>
                </a:solidFill>
                <a:latin typeface="Arial" panose="020B0604020202020204" pitchFamily="34" charset="0"/>
                <a:ea typeface="宋体" pitchFamily="2" charset="-122"/>
                <a:cs typeface="宋体" pitchFamily="2" charset="-122"/>
              </a:defRPr>
            </a:lvl6pPr>
            <a:lvl7pPr fontAlgn="base">
              <a:spcBef>
                <a:spcPct val="0"/>
              </a:spcBef>
              <a:spcAft>
                <a:spcPct val="0"/>
              </a:spcAft>
              <a:defRPr>
                <a:solidFill>
                  <a:schemeClr val="tx1"/>
                </a:solidFill>
                <a:latin typeface="Arial" panose="020B0604020202020204" pitchFamily="34" charset="0"/>
                <a:ea typeface="宋体" pitchFamily="2" charset="-122"/>
                <a:cs typeface="宋体" pitchFamily="2" charset="-122"/>
              </a:defRPr>
            </a:lvl7pPr>
            <a:lvl8pPr fontAlgn="base">
              <a:spcBef>
                <a:spcPct val="0"/>
              </a:spcBef>
              <a:spcAft>
                <a:spcPct val="0"/>
              </a:spcAft>
              <a:defRPr>
                <a:solidFill>
                  <a:schemeClr val="tx1"/>
                </a:solidFill>
                <a:latin typeface="Arial" panose="020B0604020202020204" pitchFamily="34" charset="0"/>
                <a:ea typeface="宋体" pitchFamily="2" charset="-122"/>
                <a:cs typeface="宋体" pitchFamily="2" charset="-122"/>
              </a:defRPr>
            </a:lvl8pPr>
            <a:lvl9pPr fontAlgn="base">
              <a:spcBef>
                <a:spcPct val="0"/>
              </a:spcBef>
              <a:spcAft>
                <a:spcPct val="0"/>
              </a:spcAft>
              <a:defRPr>
                <a:solidFill>
                  <a:schemeClr val="tx1"/>
                </a:solidFill>
                <a:latin typeface="Arial" panose="020B0604020202020204" pitchFamily="34" charset="0"/>
                <a:ea typeface="宋体" pitchFamily="2" charset="-122"/>
                <a:cs typeface="宋体" pitchFamily="2" charset="-122"/>
              </a:defRPr>
            </a:lvl9pPr>
          </a:lstStyle>
          <a:p>
            <a:pPr defTabSz="1219170"/>
            <a:r>
              <a:rPr lang="zh-CN" altLang="zh-CN" sz="1733">
                <a:solidFill>
                  <a:schemeClr val="bg1"/>
                </a:solidFill>
                <a:latin typeface="微软雅黑" pitchFamily="34" charset="-122"/>
                <a:ea typeface="微软雅黑" pitchFamily="34" charset="-122"/>
              </a:rPr>
              <a:t>WONDER DESIGN POWERPOINT TEMP</a:t>
            </a:r>
            <a:r>
              <a:rPr lang="en-US" altLang="zh-CN" sz="1733">
                <a:solidFill>
                  <a:schemeClr val="bg1"/>
                </a:solidFill>
                <a:latin typeface="微软雅黑" pitchFamily="34" charset="-122"/>
                <a:ea typeface="微软雅黑" pitchFamily="34" charset="-122"/>
              </a:rPr>
              <a:t>LATE</a:t>
            </a:r>
            <a:endParaRPr lang="zh-CN" altLang="zh-CN" sz="2400">
              <a:solidFill>
                <a:schemeClr val="bg1"/>
              </a:solidFill>
            </a:endParaRPr>
          </a:p>
        </p:txBody>
      </p:sp>
      <p:sp>
        <p:nvSpPr>
          <p:cNvPr id="19" name="PA_矩形 26"/>
          <p:cNvSpPr>
            <a:spLocks noChangeArrowheads="1"/>
          </p:cNvSpPr>
          <p:nvPr>
            <p:custDataLst>
              <p:tags r:id="rId2"/>
            </p:custDataLst>
          </p:nvPr>
        </p:nvSpPr>
        <p:spPr bwMode="auto">
          <a:xfrm>
            <a:off x="581105" y="2703688"/>
            <a:ext cx="78503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anose="020B0604020202020204" pitchFamily="34" charset="0"/>
                <a:ea typeface="宋体" pitchFamily="2" charset="-122"/>
                <a:cs typeface="宋体" pitchFamily="2" charset="-122"/>
              </a:defRPr>
            </a:lvl1pPr>
            <a:lvl2pPr fontAlgn="base">
              <a:spcBef>
                <a:spcPct val="0"/>
              </a:spcBef>
              <a:spcAft>
                <a:spcPct val="0"/>
              </a:spcAft>
              <a:defRPr>
                <a:solidFill>
                  <a:schemeClr val="tx1"/>
                </a:solidFill>
                <a:latin typeface="Arial" panose="020B0604020202020204" pitchFamily="34" charset="0"/>
                <a:ea typeface="宋体" pitchFamily="2" charset="-122"/>
                <a:cs typeface="宋体" pitchFamily="2" charset="-122"/>
              </a:defRPr>
            </a:lvl2pPr>
            <a:lvl3pPr fontAlgn="base">
              <a:spcBef>
                <a:spcPct val="0"/>
              </a:spcBef>
              <a:spcAft>
                <a:spcPct val="0"/>
              </a:spcAft>
              <a:defRPr>
                <a:solidFill>
                  <a:schemeClr val="tx1"/>
                </a:solidFill>
                <a:latin typeface="Arial" panose="020B0604020202020204" pitchFamily="34" charset="0"/>
                <a:ea typeface="宋体" pitchFamily="2" charset="-122"/>
                <a:cs typeface="宋体" pitchFamily="2" charset="-122"/>
              </a:defRPr>
            </a:lvl3pPr>
            <a:lvl4pPr fontAlgn="base">
              <a:spcBef>
                <a:spcPct val="0"/>
              </a:spcBef>
              <a:spcAft>
                <a:spcPct val="0"/>
              </a:spcAft>
              <a:defRPr>
                <a:solidFill>
                  <a:schemeClr val="tx1"/>
                </a:solidFill>
                <a:latin typeface="Arial" panose="020B0604020202020204" pitchFamily="34" charset="0"/>
                <a:ea typeface="宋体" pitchFamily="2" charset="-122"/>
                <a:cs typeface="宋体" pitchFamily="2" charset="-122"/>
              </a:defRPr>
            </a:lvl4pPr>
            <a:lvl5pPr fontAlgn="base">
              <a:spcBef>
                <a:spcPct val="0"/>
              </a:spcBef>
              <a:spcAft>
                <a:spcPct val="0"/>
              </a:spcAft>
              <a:defRPr>
                <a:solidFill>
                  <a:schemeClr val="tx1"/>
                </a:solidFill>
                <a:latin typeface="Arial" panose="020B0604020202020204" pitchFamily="34" charset="0"/>
                <a:ea typeface="宋体" pitchFamily="2" charset="-122"/>
                <a:cs typeface="宋体" pitchFamily="2" charset="-122"/>
              </a:defRPr>
            </a:lvl5pPr>
            <a:lvl6pPr fontAlgn="base">
              <a:spcBef>
                <a:spcPct val="0"/>
              </a:spcBef>
              <a:spcAft>
                <a:spcPct val="0"/>
              </a:spcAft>
              <a:defRPr>
                <a:solidFill>
                  <a:schemeClr val="tx1"/>
                </a:solidFill>
                <a:latin typeface="Arial" panose="020B0604020202020204" pitchFamily="34" charset="0"/>
                <a:ea typeface="宋体" pitchFamily="2" charset="-122"/>
                <a:cs typeface="宋体" pitchFamily="2" charset="-122"/>
              </a:defRPr>
            </a:lvl6pPr>
            <a:lvl7pPr fontAlgn="base">
              <a:spcBef>
                <a:spcPct val="0"/>
              </a:spcBef>
              <a:spcAft>
                <a:spcPct val="0"/>
              </a:spcAft>
              <a:defRPr>
                <a:solidFill>
                  <a:schemeClr val="tx1"/>
                </a:solidFill>
                <a:latin typeface="Arial" panose="020B0604020202020204" pitchFamily="34" charset="0"/>
                <a:ea typeface="宋体" pitchFamily="2" charset="-122"/>
                <a:cs typeface="宋体" pitchFamily="2" charset="-122"/>
              </a:defRPr>
            </a:lvl7pPr>
            <a:lvl8pPr fontAlgn="base">
              <a:spcBef>
                <a:spcPct val="0"/>
              </a:spcBef>
              <a:spcAft>
                <a:spcPct val="0"/>
              </a:spcAft>
              <a:defRPr>
                <a:solidFill>
                  <a:schemeClr val="tx1"/>
                </a:solidFill>
                <a:latin typeface="Arial" panose="020B0604020202020204" pitchFamily="34" charset="0"/>
                <a:ea typeface="宋体" pitchFamily="2" charset="-122"/>
                <a:cs typeface="宋体" pitchFamily="2" charset="-122"/>
              </a:defRPr>
            </a:lvl8pPr>
            <a:lvl9pPr fontAlgn="base">
              <a:spcBef>
                <a:spcPct val="0"/>
              </a:spcBef>
              <a:spcAft>
                <a:spcPct val="0"/>
              </a:spcAft>
              <a:defRPr>
                <a:solidFill>
                  <a:schemeClr val="tx1"/>
                </a:solidFill>
                <a:latin typeface="Arial" panose="020B0604020202020204" pitchFamily="34" charset="0"/>
                <a:ea typeface="宋体" pitchFamily="2" charset="-122"/>
                <a:cs typeface="宋体" pitchFamily="2" charset="-122"/>
              </a:defRPr>
            </a:lvl9pPr>
          </a:lstStyle>
          <a:p>
            <a:pPr defTabSz="1219170"/>
            <a:r>
              <a:rPr lang="zh-CN" altLang="en-US" sz="5400" b="1">
                <a:solidFill>
                  <a:schemeClr val="bg1"/>
                </a:solidFill>
                <a:latin typeface="微软雅黑" pitchFamily="34" charset="-122"/>
                <a:ea typeface="微软雅黑" pitchFamily="34" charset="-122"/>
              </a:rPr>
              <a:t>感谢您的耐心观看</a:t>
            </a:r>
            <a:endParaRPr lang="zh-CN" altLang="zh-CN" sz="3200">
              <a:solidFill>
                <a:schemeClr val="bg1"/>
              </a:solidFill>
            </a:endParaRPr>
          </a:p>
        </p:txBody>
      </p:sp>
      <p:sp>
        <p:nvSpPr>
          <p:cNvPr id="20" name="PA_文本框 7"/>
          <p:cNvSpPr txBox="1">
            <a:spLocks noChangeArrowheads="1"/>
          </p:cNvSpPr>
          <p:nvPr>
            <p:custDataLst>
              <p:tags r:id="rId3"/>
            </p:custDataLst>
          </p:nvPr>
        </p:nvSpPr>
        <p:spPr bwMode="auto">
          <a:xfrm>
            <a:off x="615611" y="4046019"/>
            <a:ext cx="1782597" cy="297454"/>
          </a:xfrm>
          <a:prstGeom prst="rect">
            <a:avLst/>
          </a:prstGeom>
          <a:noFill/>
          <a:ln>
            <a:solidFill>
              <a:schemeClr val="bg1"/>
            </a:solidFill>
          </a:ln>
          <a:effectLst/>
        </p:spPr>
        <p:txBody>
          <a:bodyPr wrap="square" lIns="120000">
            <a:spAutoFit/>
          </a:bodyPr>
          <a:lstStyle/>
          <a:p>
            <a:pPr algn="ctr"/>
            <a:r>
              <a:rPr lang="zh-CN" altLang="zh-CN" sz="1333">
                <a:solidFill>
                  <a:schemeClr val="bg1"/>
                </a:solidFill>
                <a:latin typeface="微软雅黑" pitchFamily="34" charset="-122"/>
                <a:ea typeface="微软雅黑" pitchFamily="34" charset="-122"/>
              </a:rPr>
              <a:t>汇报人：</a:t>
            </a:r>
            <a:r>
              <a:rPr lang="zh-CN" altLang="en-US" sz="1333">
                <a:solidFill>
                  <a:schemeClr val="bg1"/>
                </a:solidFill>
                <a:latin typeface="微软雅黑" pitchFamily="34" charset="-122"/>
                <a:ea typeface="微软雅黑" pitchFamily="34" charset="-122"/>
              </a:rPr>
              <a:t>代用名</a:t>
            </a:r>
            <a:endParaRPr lang="zh-CN" altLang="zh-CN" sz="1333">
              <a:solidFill>
                <a:schemeClr val="bg1"/>
              </a:solidFill>
              <a:latin typeface="微软雅黑" pitchFamily="34" charset="-122"/>
              <a:ea typeface="微软雅黑" pitchFamily="34" charset="-122"/>
            </a:endParaRPr>
          </a:p>
        </p:txBody>
      </p:sp>
      <p:sp>
        <p:nvSpPr>
          <p:cNvPr id="21" name="PA_文本框 7"/>
          <p:cNvSpPr txBox="1">
            <a:spLocks noChangeArrowheads="1"/>
          </p:cNvSpPr>
          <p:nvPr>
            <p:custDataLst>
              <p:tags r:id="rId4"/>
            </p:custDataLst>
          </p:nvPr>
        </p:nvSpPr>
        <p:spPr bwMode="auto">
          <a:xfrm>
            <a:off x="2541593" y="4046018"/>
            <a:ext cx="1782597" cy="297454"/>
          </a:xfrm>
          <a:prstGeom prst="rect">
            <a:avLst/>
          </a:prstGeom>
          <a:noFill/>
          <a:ln>
            <a:solidFill>
              <a:schemeClr val="bg1"/>
            </a:solidFill>
          </a:ln>
          <a:effectLst/>
        </p:spPr>
        <p:txBody>
          <a:bodyPr wrap="square" lIns="120000">
            <a:spAutoFit/>
          </a:bodyPr>
          <a:lstStyle/>
          <a:p>
            <a:pPr lvl="0" algn="ctr"/>
            <a:r>
              <a:rPr lang="en-US" altLang="zh-CN" sz="1333">
                <a:solidFill>
                  <a:schemeClr val="bg1"/>
                </a:solidFill>
                <a:latin typeface="微软雅黑" pitchFamily="34" charset="-122"/>
                <a:ea typeface="微软雅黑" pitchFamily="34" charset="-122"/>
              </a:rPr>
              <a:t>201X.10.06</a:t>
            </a:r>
            <a:endParaRPr lang="zh-CN" altLang="zh-CN" sz="1333">
              <a:solidFill>
                <a:schemeClr val="bg1"/>
              </a:solidFill>
              <a:latin typeface="微软雅黑" pitchFamily="34" charset="-122"/>
              <a:ea typeface="微软雅黑" pitchFamily="34" charset="-122"/>
            </a:endParaRPr>
          </a:p>
        </p:txBody>
      </p:sp>
      <p:sp>
        <p:nvSpPr>
          <p:cNvPr id="8" name="PA_矩形 26"/>
          <p:cNvSpPr>
            <a:spLocks noChangeArrowheads="1"/>
          </p:cNvSpPr>
          <p:nvPr>
            <p:custDataLst>
              <p:tags r:id="rId5"/>
            </p:custDataLst>
          </p:nvPr>
        </p:nvSpPr>
        <p:spPr bwMode="auto">
          <a:xfrm>
            <a:off x="598358" y="1685772"/>
            <a:ext cx="785031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anose="020B0604020202020204" pitchFamily="34" charset="0"/>
                <a:ea typeface="宋体" pitchFamily="2" charset="-122"/>
                <a:cs typeface="宋体" pitchFamily="2" charset="-122"/>
              </a:defRPr>
            </a:lvl1pPr>
            <a:lvl2pPr fontAlgn="base">
              <a:spcBef>
                <a:spcPct val="0"/>
              </a:spcBef>
              <a:spcAft>
                <a:spcPct val="0"/>
              </a:spcAft>
              <a:defRPr>
                <a:solidFill>
                  <a:schemeClr val="tx1"/>
                </a:solidFill>
                <a:latin typeface="Arial" panose="020B0604020202020204" pitchFamily="34" charset="0"/>
                <a:ea typeface="宋体" pitchFamily="2" charset="-122"/>
                <a:cs typeface="宋体" pitchFamily="2" charset="-122"/>
              </a:defRPr>
            </a:lvl2pPr>
            <a:lvl3pPr fontAlgn="base">
              <a:spcBef>
                <a:spcPct val="0"/>
              </a:spcBef>
              <a:spcAft>
                <a:spcPct val="0"/>
              </a:spcAft>
              <a:defRPr>
                <a:solidFill>
                  <a:schemeClr val="tx1"/>
                </a:solidFill>
                <a:latin typeface="Arial" panose="020B0604020202020204" pitchFamily="34" charset="0"/>
                <a:ea typeface="宋体" pitchFamily="2" charset="-122"/>
                <a:cs typeface="宋体" pitchFamily="2" charset="-122"/>
              </a:defRPr>
            </a:lvl3pPr>
            <a:lvl4pPr fontAlgn="base">
              <a:spcBef>
                <a:spcPct val="0"/>
              </a:spcBef>
              <a:spcAft>
                <a:spcPct val="0"/>
              </a:spcAft>
              <a:defRPr>
                <a:solidFill>
                  <a:schemeClr val="tx1"/>
                </a:solidFill>
                <a:latin typeface="Arial" panose="020B0604020202020204" pitchFamily="34" charset="0"/>
                <a:ea typeface="宋体" pitchFamily="2" charset="-122"/>
                <a:cs typeface="宋体" pitchFamily="2" charset="-122"/>
              </a:defRPr>
            </a:lvl4pPr>
            <a:lvl5pPr fontAlgn="base">
              <a:spcBef>
                <a:spcPct val="0"/>
              </a:spcBef>
              <a:spcAft>
                <a:spcPct val="0"/>
              </a:spcAft>
              <a:defRPr>
                <a:solidFill>
                  <a:schemeClr val="tx1"/>
                </a:solidFill>
                <a:latin typeface="Arial" panose="020B0604020202020204" pitchFamily="34" charset="0"/>
                <a:ea typeface="宋体" pitchFamily="2" charset="-122"/>
                <a:cs typeface="宋体" pitchFamily="2" charset="-122"/>
              </a:defRPr>
            </a:lvl5pPr>
            <a:lvl6pPr fontAlgn="base">
              <a:spcBef>
                <a:spcPct val="0"/>
              </a:spcBef>
              <a:spcAft>
                <a:spcPct val="0"/>
              </a:spcAft>
              <a:defRPr>
                <a:solidFill>
                  <a:schemeClr val="tx1"/>
                </a:solidFill>
                <a:latin typeface="Arial" panose="020B0604020202020204" pitchFamily="34" charset="0"/>
                <a:ea typeface="宋体" pitchFamily="2" charset="-122"/>
                <a:cs typeface="宋体" pitchFamily="2" charset="-122"/>
              </a:defRPr>
            </a:lvl6pPr>
            <a:lvl7pPr fontAlgn="base">
              <a:spcBef>
                <a:spcPct val="0"/>
              </a:spcBef>
              <a:spcAft>
                <a:spcPct val="0"/>
              </a:spcAft>
              <a:defRPr>
                <a:solidFill>
                  <a:schemeClr val="tx1"/>
                </a:solidFill>
                <a:latin typeface="Arial" panose="020B0604020202020204" pitchFamily="34" charset="0"/>
                <a:ea typeface="宋体" pitchFamily="2" charset="-122"/>
                <a:cs typeface="宋体" pitchFamily="2" charset="-122"/>
              </a:defRPr>
            </a:lvl7pPr>
            <a:lvl8pPr fontAlgn="base">
              <a:spcBef>
                <a:spcPct val="0"/>
              </a:spcBef>
              <a:spcAft>
                <a:spcPct val="0"/>
              </a:spcAft>
              <a:defRPr>
                <a:solidFill>
                  <a:schemeClr val="tx1"/>
                </a:solidFill>
                <a:latin typeface="Arial" panose="020B0604020202020204" pitchFamily="34" charset="0"/>
                <a:ea typeface="宋体" pitchFamily="2" charset="-122"/>
                <a:cs typeface="宋体" pitchFamily="2" charset="-122"/>
              </a:defRPr>
            </a:lvl8pPr>
            <a:lvl9pPr fontAlgn="base">
              <a:spcBef>
                <a:spcPct val="0"/>
              </a:spcBef>
              <a:spcAft>
                <a:spcPct val="0"/>
              </a:spcAft>
              <a:defRPr>
                <a:solidFill>
                  <a:schemeClr val="tx1"/>
                </a:solidFill>
                <a:latin typeface="Arial" panose="020B0604020202020204" pitchFamily="34" charset="0"/>
                <a:ea typeface="宋体" pitchFamily="2" charset="-122"/>
                <a:cs typeface="宋体" pitchFamily="2" charset="-122"/>
              </a:defRPr>
            </a:lvl9pPr>
          </a:lstStyle>
          <a:p>
            <a:pPr defTabSz="1219170"/>
            <a:r>
              <a:rPr lang="en-US" altLang="zh-CN" sz="7200">
                <a:solidFill>
                  <a:schemeClr val="bg1"/>
                </a:solidFill>
                <a:latin typeface="Denmark" pitchFamily="2" charset="0"/>
                <a:ea typeface="微软雅黑" pitchFamily="34" charset="-122"/>
              </a:rPr>
              <a:t>201X</a:t>
            </a:r>
            <a:endParaRPr lang="zh-CN" altLang="zh-CN" sz="4400">
              <a:solidFill>
                <a:schemeClr val="bg1"/>
              </a:solidFill>
              <a:latin typeface="Denmark" pitchFamily="2" charset="0"/>
            </a:endParaRPr>
          </a:p>
        </p:txBody>
      </p:sp>
    </p:spTree>
    <p:extLst>
      <p:ext uri="{BB962C8B-B14F-4D97-AF65-F5344CB8AC3E}">
        <p14:creationId xmlns:p14="http://schemas.microsoft.com/office/powerpoint/2010/main" val="101930288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p15="http://schemas.microsoft.com/office/powerpoint/2012/main" xmlns="">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nodeType="afterGroup">
                            <p:stCondLst>
                              <p:cond delay="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9"/>
                                        </p:tgtEl>
                                        <p:attrNameLst>
                                          <p:attrName>ppt_y</p:attrName>
                                        </p:attrNameLst>
                                      </p:cBhvr>
                                      <p:tavLst>
                                        <p:tav tm="0">
                                          <p:val>
                                            <p:strVal val="#ppt_y"/>
                                          </p:val>
                                        </p:tav>
                                        <p:tav tm="100000">
                                          <p:val>
                                            <p:strVal val="#ppt_y"/>
                                          </p:val>
                                        </p:tav>
                                      </p:tavLst>
                                    </p:anim>
                                    <p:anim calcmode="lin" valueType="num">
                                      <p:cBhvr>
                                        <p:cTn id="17"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9"/>
                                        </p:tgtEl>
                                      </p:cBhvr>
                                    </p:animEffect>
                                  </p:childTnLst>
                                </p:cTn>
                              </p:par>
                            </p:childTnLst>
                          </p:cTn>
                        </p:par>
                        <p:par>
                          <p:cTn id="20" fill="hold" nodeType="afterGroup">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750" fill="hold"/>
                                        <p:tgtEl>
                                          <p:spTgt spid="18"/>
                                        </p:tgtEl>
                                        <p:attrNameLst>
                                          <p:attrName>ppt_x</p:attrName>
                                        </p:attrNameLst>
                                      </p:cBhvr>
                                      <p:tavLst>
                                        <p:tav tm="0">
                                          <p:val>
                                            <p:strVal val="#ppt_x"/>
                                          </p:val>
                                        </p:tav>
                                        <p:tav tm="100000">
                                          <p:val>
                                            <p:strVal val="#ppt_x"/>
                                          </p:val>
                                        </p:tav>
                                      </p:tavLst>
                                    </p:anim>
                                    <p:anim calcmode="lin" valueType="num">
                                      <p:cBhvr additive="base">
                                        <p:cTn id="24" dur="750" fill="hold"/>
                                        <p:tgtEl>
                                          <p:spTgt spid="18"/>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1750"/>
                            </p:stCondLst>
                            <p:childTnLst>
                              <p:par>
                                <p:cTn id="26" presetID="2" presetClass="entr" presetSubtype="4"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750" fill="hold"/>
                                        <p:tgtEl>
                                          <p:spTgt spid="20"/>
                                        </p:tgtEl>
                                        <p:attrNameLst>
                                          <p:attrName>ppt_x</p:attrName>
                                        </p:attrNameLst>
                                      </p:cBhvr>
                                      <p:tavLst>
                                        <p:tav tm="0">
                                          <p:val>
                                            <p:strVal val="#ppt_x"/>
                                          </p:val>
                                        </p:tav>
                                        <p:tav tm="100000">
                                          <p:val>
                                            <p:strVal val="#ppt_x"/>
                                          </p:val>
                                        </p:tav>
                                      </p:tavLst>
                                    </p:anim>
                                    <p:anim calcmode="lin" valueType="num">
                                      <p:cBhvr additive="base">
                                        <p:cTn id="29" dur="750" fill="hold"/>
                                        <p:tgtEl>
                                          <p:spTgt spid="20"/>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2500"/>
                            </p:stCondLst>
                            <p:childTnLst>
                              <p:par>
                                <p:cTn id="31" presetID="2" presetClass="entr" presetSubtype="4"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750" fill="hold"/>
                                        <p:tgtEl>
                                          <p:spTgt spid="21"/>
                                        </p:tgtEl>
                                        <p:attrNameLst>
                                          <p:attrName>ppt_x</p:attrName>
                                        </p:attrNameLst>
                                      </p:cBhvr>
                                      <p:tavLst>
                                        <p:tav tm="0">
                                          <p:val>
                                            <p:strVal val="#ppt_x"/>
                                          </p:val>
                                        </p:tav>
                                        <p:tav tm="100000">
                                          <p:val>
                                            <p:strVal val="#ppt_x"/>
                                          </p:val>
                                        </p:tav>
                                      </p:tavLst>
                                    </p:anim>
                                    <p:anim calcmode="lin" valueType="num">
                                      <p:cBhvr additive="base">
                                        <p:cTn id="34" dur="7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animBg="1"/>
      <p:bldP spid="21"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1175616" y="4696831"/>
            <a:ext cx="2518068" cy="954095"/>
          </a:xfrm>
          <a:prstGeom prst="rect">
            <a:avLst/>
          </a:prstGeom>
          <a:noFill/>
        </p:spPr>
        <p:txBody>
          <a:bodyPr wrap="square" lIns="121908" tIns="60954" rIns="121908" bIns="60954" rtlCol="0">
            <a:spAutoFit/>
          </a:bodyPr>
          <a:lstStyle/>
          <a:p>
            <a:r>
              <a:rPr lang="zh-CN" altLang="en-US">
                <a:solidFill>
                  <a:schemeClr val="tx1">
                    <a:lumMod val="65000"/>
                    <a:lumOff val="35000"/>
                  </a:schemeClr>
                </a:solidFill>
                <a:latin typeface="+mn-ea"/>
              </a:rPr>
              <a:t>添加标题</a:t>
            </a:r>
            <a:endParaRPr lang="en-US" altLang="zh-CN">
              <a:solidFill>
                <a:schemeClr val="tx1">
                  <a:lumMod val="65000"/>
                  <a:lumOff val="35000"/>
                </a:schemeClr>
              </a:solidFill>
              <a:latin typeface="+mn-ea"/>
            </a:endParaRPr>
          </a:p>
          <a:p>
            <a:r>
              <a:rPr lang="zh-CN" altLang="en-US" sz="1200">
                <a:solidFill>
                  <a:schemeClr val="tx1">
                    <a:lumMod val="65000"/>
                    <a:lumOff val="35000"/>
                  </a:schemeClr>
                </a:solidFill>
                <a:latin typeface="+mn-ea"/>
              </a:rPr>
              <a:t>此处添加详细文本描述，建议与标题相关并符合整体语言风格，语言描述尽量简洁生动。</a:t>
            </a:r>
            <a:endParaRPr lang="en-US" altLang="zh-CN" sz="1200">
              <a:solidFill>
                <a:schemeClr val="tx1">
                  <a:lumMod val="65000"/>
                  <a:lumOff val="35000"/>
                </a:schemeClr>
              </a:solidFill>
              <a:latin typeface="+mn-ea"/>
            </a:endParaRPr>
          </a:p>
        </p:txBody>
      </p:sp>
      <p:sp>
        <p:nvSpPr>
          <p:cNvPr id="55" name="TextBox 54"/>
          <p:cNvSpPr txBox="1"/>
          <p:nvPr/>
        </p:nvSpPr>
        <p:spPr>
          <a:xfrm>
            <a:off x="3672339" y="4101795"/>
            <a:ext cx="2518068" cy="954095"/>
          </a:xfrm>
          <a:prstGeom prst="rect">
            <a:avLst/>
          </a:prstGeom>
          <a:noFill/>
        </p:spPr>
        <p:txBody>
          <a:bodyPr wrap="square" lIns="121908" tIns="60954" rIns="121908" bIns="60954" rtlCol="0">
            <a:spAutoFit/>
          </a:bodyPr>
          <a:lstStyle/>
          <a:p>
            <a:r>
              <a:rPr lang="zh-CN" altLang="en-US">
                <a:solidFill>
                  <a:schemeClr val="tx1">
                    <a:lumMod val="65000"/>
                    <a:lumOff val="35000"/>
                  </a:schemeClr>
                </a:solidFill>
                <a:latin typeface="+mn-ea"/>
              </a:rPr>
              <a:t>添加标题</a:t>
            </a:r>
            <a:endParaRPr lang="en-US" altLang="zh-CN">
              <a:solidFill>
                <a:schemeClr val="tx1">
                  <a:lumMod val="65000"/>
                  <a:lumOff val="35000"/>
                </a:schemeClr>
              </a:solidFill>
              <a:latin typeface="+mn-ea"/>
            </a:endParaRPr>
          </a:p>
          <a:p>
            <a:r>
              <a:rPr lang="zh-CN" altLang="en-US" sz="1200">
                <a:solidFill>
                  <a:schemeClr val="tx1">
                    <a:lumMod val="65000"/>
                    <a:lumOff val="35000"/>
                  </a:schemeClr>
                </a:solidFill>
                <a:latin typeface="+mn-ea"/>
              </a:rPr>
              <a:t>此处添加详细文本描述，建议与标题相关并符合整体语言风格，语言描述尽量简洁生动。</a:t>
            </a:r>
            <a:endParaRPr lang="en-US" altLang="zh-CN" sz="1200">
              <a:solidFill>
                <a:schemeClr val="tx1">
                  <a:lumMod val="65000"/>
                  <a:lumOff val="35000"/>
                </a:schemeClr>
              </a:solidFill>
              <a:latin typeface="+mn-ea"/>
            </a:endParaRPr>
          </a:p>
        </p:txBody>
      </p:sp>
      <p:sp>
        <p:nvSpPr>
          <p:cNvPr id="56" name="TextBox 55"/>
          <p:cNvSpPr txBox="1"/>
          <p:nvPr/>
        </p:nvSpPr>
        <p:spPr>
          <a:xfrm>
            <a:off x="6169062" y="3454144"/>
            <a:ext cx="2518068" cy="954095"/>
          </a:xfrm>
          <a:prstGeom prst="rect">
            <a:avLst/>
          </a:prstGeom>
          <a:noFill/>
        </p:spPr>
        <p:txBody>
          <a:bodyPr wrap="square" lIns="121908" tIns="60954" rIns="121908" bIns="60954" rtlCol="0">
            <a:spAutoFit/>
          </a:bodyPr>
          <a:lstStyle/>
          <a:p>
            <a:r>
              <a:rPr lang="zh-CN" altLang="en-US">
                <a:solidFill>
                  <a:schemeClr val="tx1">
                    <a:lumMod val="65000"/>
                    <a:lumOff val="35000"/>
                  </a:schemeClr>
                </a:solidFill>
                <a:latin typeface="+mn-ea"/>
              </a:rPr>
              <a:t>添加标题</a:t>
            </a:r>
            <a:endParaRPr lang="en-US" altLang="zh-CN">
              <a:solidFill>
                <a:schemeClr val="tx1">
                  <a:lumMod val="65000"/>
                  <a:lumOff val="35000"/>
                </a:schemeClr>
              </a:solidFill>
              <a:latin typeface="+mn-ea"/>
            </a:endParaRPr>
          </a:p>
          <a:p>
            <a:r>
              <a:rPr lang="zh-CN" altLang="en-US" sz="1200">
                <a:solidFill>
                  <a:schemeClr val="tx1">
                    <a:lumMod val="65000"/>
                    <a:lumOff val="35000"/>
                  </a:schemeClr>
                </a:solidFill>
                <a:latin typeface="+mn-ea"/>
              </a:rPr>
              <a:t>此处添加详细文本描述，建议与标题相关并符合整体语言风格，语言描述尽量简洁生动。</a:t>
            </a:r>
            <a:endParaRPr lang="en-US" altLang="zh-CN" sz="1200">
              <a:solidFill>
                <a:schemeClr val="tx1">
                  <a:lumMod val="65000"/>
                  <a:lumOff val="35000"/>
                </a:schemeClr>
              </a:solidFill>
              <a:latin typeface="+mn-ea"/>
            </a:endParaRPr>
          </a:p>
        </p:txBody>
      </p:sp>
      <p:sp>
        <p:nvSpPr>
          <p:cNvPr id="57" name="TextBox 56"/>
          <p:cNvSpPr txBox="1"/>
          <p:nvPr/>
        </p:nvSpPr>
        <p:spPr>
          <a:xfrm>
            <a:off x="8665787" y="2733197"/>
            <a:ext cx="2518068" cy="954095"/>
          </a:xfrm>
          <a:prstGeom prst="rect">
            <a:avLst/>
          </a:prstGeom>
          <a:noFill/>
        </p:spPr>
        <p:txBody>
          <a:bodyPr wrap="square" lIns="121908" tIns="60954" rIns="121908" bIns="60954" rtlCol="0">
            <a:spAutoFit/>
          </a:bodyPr>
          <a:lstStyle/>
          <a:p>
            <a:r>
              <a:rPr lang="zh-CN" altLang="en-US">
                <a:solidFill>
                  <a:schemeClr val="tx1">
                    <a:lumMod val="65000"/>
                    <a:lumOff val="35000"/>
                  </a:schemeClr>
                </a:solidFill>
                <a:latin typeface="+mn-ea"/>
              </a:rPr>
              <a:t>添加标题</a:t>
            </a:r>
            <a:endParaRPr lang="en-US" altLang="zh-CN">
              <a:solidFill>
                <a:schemeClr val="tx1">
                  <a:lumMod val="65000"/>
                  <a:lumOff val="35000"/>
                </a:schemeClr>
              </a:solidFill>
              <a:latin typeface="+mn-ea"/>
            </a:endParaRPr>
          </a:p>
          <a:p>
            <a:r>
              <a:rPr lang="zh-CN" altLang="en-US" sz="1200">
                <a:solidFill>
                  <a:schemeClr val="tx1">
                    <a:lumMod val="65000"/>
                    <a:lumOff val="35000"/>
                  </a:schemeClr>
                </a:solidFill>
                <a:latin typeface="+mn-ea"/>
              </a:rPr>
              <a:t>此处添加详细文本描述，建议与标题相关并符合整体语言风格，语言描述尽量简洁生动。</a:t>
            </a:r>
            <a:endParaRPr lang="en-US" altLang="zh-CN" sz="1200">
              <a:solidFill>
                <a:schemeClr val="tx1">
                  <a:lumMod val="65000"/>
                  <a:lumOff val="35000"/>
                </a:schemeClr>
              </a:solidFill>
              <a:latin typeface="+mn-ea"/>
            </a:endParaRPr>
          </a:p>
        </p:txBody>
      </p:sp>
      <p:grpSp>
        <p:nvGrpSpPr>
          <p:cNvPr id="69" name="Group 68"/>
          <p:cNvGrpSpPr/>
          <p:nvPr/>
        </p:nvGrpSpPr>
        <p:grpSpPr>
          <a:xfrm>
            <a:off x="3293216" y="2170623"/>
            <a:ext cx="2826923" cy="1710527"/>
            <a:chOff x="2469637" y="1627966"/>
            <a:chExt cx="2120468" cy="1282895"/>
          </a:xfrm>
        </p:grpSpPr>
        <p:sp>
          <p:nvSpPr>
            <p:cNvPr id="41" name="Flowchart: Data 40"/>
            <p:cNvSpPr/>
            <p:nvPr/>
          </p:nvSpPr>
          <p:spPr>
            <a:xfrm rot="16200000" flipH="1" flipV="1">
              <a:off x="4163077" y="2479936"/>
              <a:ext cx="640080" cy="213975"/>
            </a:xfrm>
            <a:prstGeom prst="flowChartInputOutpu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grpSp>
          <p:nvGrpSpPr>
            <p:cNvPr id="52" name="Group 51"/>
            <p:cNvGrpSpPr/>
            <p:nvPr/>
          </p:nvGrpSpPr>
          <p:grpSpPr>
            <a:xfrm>
              <a:off x="2469637" y="1627966"/>
              <a:ext cx="2120468" cy="1282895"/>
              <a:chOff x="2460112" y="1455145"/>
              <a:chExt cx="2120468" cy="1282895"/>
            </a:xfrm>
          </p:grpSpPr>
          <p:sp>
            <p:nvSpPr>
              <p:cNvPr id="59" name="Rectangle 58"/>
              <p:cNvSpPr/>
              <p:nvPr/>
            </p:nvSpPr>
            <p:spPr>
              <a:xfrm>
                <a:off x="3626838" y="1455145"/>
                <a:ext cx="49" cy="830997"/>
              </a:xfrm>
              <a:prstGeom prst="rect">
                <a:avLst/>
              </a:prstGeom>
            </p:spPr>
            <p:txBody>
              <a:bodyPr wrap="none" lIns="0" tIns="0" rIns="0" bIns="0">
                <a:spAutoFit/>
              </a:bodyPr>
              <a:lstStyle/>
              <a:p>
                <a:pPr algn="ctr"/>
                <a:endParaRPr lang="en-US" sz="7200">
                  <a:solidFill>
                    <a:schemeClr val="bg2"/>
                  </a:solidFill>
                  <a:latin typeface="+mn-ea"/>
                </a:endParaRPr>
              </a:p>
            </p:txBody>
          </p:sp>
          <p:sp>
            <p:nvSpPr>
              <p:cNvPr id="33" name="Flowchart: Data 32"/>
              <p:cNvSpPr/>
              <p:nvPr/>
            </p:nvSpPr>
            <p:spPr>
              <a:xfrm rot="16200000" flipH="1" flipV="1">
                <a:off x="2247060" y="2307114"/>
                <a:ext cx="640080" cy="213975"/>
              </a:xfrm>
              <a:prstGeom prst="flowChartInputOutpu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35" name="Rectangle 34"/>
              <p:cNvSpPr/>
              <p:nvPr/>
            </p:nvSpPr>
            <p:spPr>
              <a:xfrm>
                <a:off x="2673145" y="2224816"/>
                <a:ext cx="1907435" cy="5132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a:solidFill>
                      <a:schemeClr val="bg1"/>
                    </a:solidFill>
                    <a:latin typeface="+mn-ea"/>
                  </a:rPr>
                  <a:t>添加副标题</a:t>
                </a:r>
                <a:endParaRPr lang="en-US" sz="1900" b="1">
                  <a:solidFill>
                    <a:schemeClr val="bg1"/>
                  </a:solidFill>
                  <a:latin typeface="+mn-ea"/>
                </a:endParaRPr>
              </a:p>
            </p:txBody>
          </p:sp>
        </p:grpSp>
      </p:grpSp>
      <p:grpSp>
        <p:nvGrpSpPr>
          <p:cNvPr id="62" name="Group 61"/>
          <p:cNvGrpSpPr/>
          <p:nvPr/>
        </p:nvGrpSpPr>
        <p:grpSpPr>
          <a:xfrm>
            <a:off x="8371286" y="1112021"/>
            <a:ext cx="2828180" cy="1408997"/>
            <a:chOff x="6269161" y="661194"/>
            <a:chExt cx="2121411" cy="1056748"/>
          </a:xfrm>
        </p:grpSpPr>
        <p:sp>
          <p:nvSpPr>
            <p:cNvPr id="61" name="Rectangle 60"/>
            <p:cNvSpPr/>
            <p:nvPr/>
          </p:nvSpPr>
          <p:spPr>
            <a:xfrm>
              <a:off x="7386319" y="661194"/>
              <a:ext cx="49" cy="553998"/>
            </a:xfrm>
            <a:prstGeom prst="rect">
              <a:avLst/>
            </a:prstGeom>
          </p:spPr>
          <p:txBody>
            <a:bodyPr wrap="none" lIns="0" tIns="0" rIns="0" bIns="0">
              <a:spAutoFit/>
            </a:bodyPr>
            <a:lstStyle/>
            <a:p>
              <a:pPr algn="ctr"/>
              <a:endParaRPr lang="en-US" sz="4800">
                <a:solidFill>
                  <a:schemeClr val="accent3"/>
                </a:solidFill>
                <a:latin typeface="+mn-ea"/>
              </a:endParaRPr>
            </a:p>
          </p:txBody>
        </p:sp>
        <p:sp>
          <p:nvSpPr>
            <p:cNvPr id="38" name="Flowchart: Data 37"/>
            <p:cNvSpPr/>
            <p:nvPr/>
          </p:nvSpPr>
          <p:spPr>
            <a:xfrm rot="16200000" flipH="1" flipV="1">
              <a:off x="6056109" y="1287017"/>
              <a:ext cx="640080" cy="213975"/>
            </a:xfrm>
            <a:prstGeom prst="flowChartInputOutpu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40" name="Pentagon 39"/>
            <p:cNvSpPr/>
            <p:nvPr/>
          </p:nvSpPr>
          <p:spPr>
            <a:xfrm>
              <a:off x="6483137" y="1204718"/>
              <a:ext cx="1907435" cy="513224"/>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a:solidFill>
                    <a:schemeClr val="bg1"/>
                  </a:solidFill>
                  <a:latin typeface="+mn-ea"/>
                </a:rPr>
                <a:t>添加副标题</a:t>
              </a:r>
              <a:endParaRPr lang="en-US" sz="1900" b="1">
                <a:solidFill>
                  <a:schemeClr val="bg1"/>
                </a:solidFill>
                <a:latin typeface="+mn-ea"/>
              </a:endParaRPr>
            </a:p>
          </p:txBody>
        </p:sp>
      </p:grpSp>
      <p:grpSp>
        <p:nvGrpSpPr>
          <p:cNvPr id="70" name="Group 69"/>
          <p:cNvGrpSpPr/>
          <p:nvPr/>
        </p:nvGrpSpPr>
        <p:grpSpPr>
          <a:xfrm>
            <a:off x="5834874" y="1730592"/>
            <a:ext cx="2828180" cy="1474611"/>
            <a:chOff x="4376129" y="1297943"/>
            <a:chExt cx="2121411" cy="1105958"/>
          </a:xfrm>
        </p:grpSpPr>
        <p:sp>
          <p:nvSpPr>
            <p:cNvPr id="43" name="Flowchart: Data 42"/>
            <p:cNvSpPr/>
            <p:nvPr/>
          </p:nvSpPr>
          <p:spPr>
            <a:xfrm rot="16200000" flipH="1" flipV="1">
              <a:off x="6070512" y="1976873"/>
              <a:ext cx="640080" cy="213975"/>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grpSp>
          <p:nvGrpSpPr>
            <p:cNvPr id="53" name="Group 52"/>
            <p:cNvGrpSpPr/>
            <p:nvPr/>
          </p:nvGrpSpPr>
          <p:grpSpPr>
            <a:xfrm>
              <a:off x="4376129" y="1297943"/>
              <a:ext cx="2121411" cy="1099694"/>
              <a:chOff x="4366604" y="1125122"/>
              <a:chExt cx="2121411" cy="1099694"/>
            </a:xfrm>
          </p:grpSpPr>
          <p:sp>
            <p:nvSpPr>
              <p:cNvPr id="60" name="Rectangle 59"/>
              <p:cNvSpPr/>
              <p:nvPr/>
            </p:nvSpPr>
            <p:spPr>
              <a:xfrm>
                <a:off x="5534273" y="1125122"/>
                <a:ext cx="49" cy="553998"/>
              </a:xfrm>
              <a:prstGeom prst="rect">
                <a:avLst/>
              </a:prstGeom>
            </p:spPr>
            <p:txBody>
              <a:bodyPr wrap="none" lIns="0" tIns="0" rIns="0" bIns="0">
                <a:spAutoFit/>
              </a:bodyPr>
              <a:lstStyle/>
              <a:p>
                <a:pPr algn="ctr"/>
                <a:endParaRPr lang="en-US" sz="4800">
                  <a:solidFill>
                    <a:schemeClr val="accent1"/>
                  </a:solidFill>
                  <a:latin typeface="+mn-ea"/>
                </a:endParaRPr>
              </a:p>
            </p:txBody>
          </p:sp>
          <p:sp>
            <p:nvSpPr>
              <p:cNvPr id="45" name="Rectangle 44"/>
              <p:cNvSpPr/>
              <p:nvPr/>
            </p:nvSpPr>
            <p:spPr>
              <a:xfrm>
                <a:off x="4580580" y="1711592"/>
                <a:ext cx="1907435" cy="5132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a:solidFill>
                      <a:schemeClr val="bg1"/>
                    </a:solidFill>
                    <a:latin typeface="+mn-ea"/>
                  </a:rPr>
                  <a:t>添加副标题</a:t>
                </a:r>
                <a:endParaRPr lang="en-US" sz="1900" b="1">
                  <a:solidFill>
                    <a:schemeClr val="bg1"/>
                  </a:solidFill>
                  <a:latin typeface="+mn-ea"/>
                </a:endParaRPr>
              </a:p>
            </p:txBody>
          </p:sp>
          <p:sp>
            <p:nvSpPr>
              <p:cNvPr id="42" name="Flowchart: Data 41"/>
              <p:cNvSpPr/>
              <p:nvPr/>
            </p:nvSpPr>
            <p:spPr>
              <a:xfrm rot="16200000" flipH="1" flipV="1">
                <a:off x="4153552" y="1797703"/>
                <a:ext cx="640080" cy="213975"/>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grpSp>
      </p:grpSp>
      <p:grpSp>
        <p:nvGrpSpPr>
          <p:cNvPr id="66" name="Group 65"/>
          <p:cNvGrpSpPr/>
          <p:nvPr/>
        </p:nvGrpSpPr>
        <p:grpSpPr>
          <a:xfrm>
            <a:off x="1034306" y="3096251"/>
            <a:ext cx="2544173" cy="1469196"/>
            <a:chOff x="775234" y="2322188"/>
            <a:chExt cx="1908378" cy="1101897"/>
          </a:xfrm>
        </p:grpSpPr>
        <p:sp>
          <p:nvSpPr>
            <p:cNvPr id="27" name="Flowchart: Data 26"/>
            <p:cNvSpPr/>
            <p:nvPr/>
          </p:nvSpPr>
          <p:spPr>
            <a:xfrm rot="16200000" flipH="1" flipV="1">
              <a:off x="2256585" y="2993159"/>
              <a:ext cx="640080" cy="213975"/>
            </a:xfrm>
            <a:prstGeom prst="flowChartInputOutpu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58" name="Rectangle 57"/>
            <p:cNvSpPr/>
            <p:nvPr/>
          </p:nvSpPr>
          <p:spPr>
            <a:xfrm>
              <a:off x="1659668" y="2322188"/>
              <a:ext cx="138566" cy="565540"/>
            </a:xfrm>
            <a:prstGeom prst="rect">
              <a:avLst/>
            </a:prstGeom>
          </p:spPr>
          <p:txBody>
            <a:bodyPr wrap="none">
              <a:spAutoFit/>
            </a:bodyPr>
            <a:lstStyle/>
            <a:p>
              <a:pPr algn="ctr"/>
              <a:endParaRPr lang="en-US" sz="4300">
                <a:solidFill>
                  <a:schemeClr val="tx2">
                    <a:lumMod val="75000"/>
                  </a:schemeClr>
                </a:solidFill>
                <a:latin typeface="+mn-ea"/>
              </a:endParaRPr>
            </a:p>
          </p:txBody>
        </p:sp>
        <p:sp>
          <p:nvSpPr>
            <p:cNvPr id="30" name="Rectangle 29"/>
            <p:cNvSpPr/>
            <p:nvPr/>
          </p:nvSpPr>
          <p:spPr>
            <a:xfrm>
              <a:off x="775234" y="2910861"/>
              <a:ext cx="1907435" cy="51322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zh-CN" altLang="en-US" sz="1900" b="1">
                  <a:solidFill>
                    <a:schemeClr val="bg1"/>
                  </a:solidFill>
                  <a:latin typeface="+mn-ea"/>
                </a:rPr>
                <a:t>添加副标题</a:t>
              </a:r>
              <a:endParaRPr lang="en-US" sz="1900" b="1">
                <a:solidFill>
                  <a:schemeClr val="bg1"/>
                </a:solidFill>
                <a:latin typeface="+mn-ea"/>
              </a:endParaRPr>
            </a:p>
          </p:txBody>
        </p:sp>
      </p:grpSp>
      <p:sp>
        <p:nvSpPr>
          <p:cNvPr id="50" name="Rectangle 49"/>
          <p:cNvSpPr/>
          <p:nvPr/>
        </p:nvSpPr>
        <p:spPr>
          <a:xfrm>
            <a:off x="1664817" y="4018114"/>
            <a:ext cx="246262" cy="415486"/>
          </a:xfrm>
          <a:prstGeom prst="rect">
            <a:avLst/>
          </a:prstGeom>
        </p:spPr>
        <p:txBody>
          <a:bodyPr wrap="none" lIns="121908" tIns="60954" rIns="121908" bIns="60954">
            <a:spAutoFit/>
          </a:bodyPr>
          <a:lstStyle/>
          <a:p>
            <a:endParaRPr lang="en-US" sz="1900">
              <a:latin typeface="+mn-ea"/>
            </a:endParaRPr>
          </a:p>
        </p:txBody>
      </p:sp>
      <p:sp>
        <p:nvSpPr>
          <p:cNvPr id="31" name="Freeform 143"/>
          <p:cNvSpPr>
            <a:spLocks noEditPoints="1"/>
          </p:cNvSpPr>
          <p:nvPr/>
        </p:nvSpPr>
        <p:spPr bwMode="auto">
          <a:xfrm>
            <a:off x="1934611" y="3119654"/>
            <a:ext cx="615385" cy="566876"/>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tx2">
              <a:lumMod val="75000"/>
            </a:schemeClr>
          </a:solidFill>
          <a:ln>
            <a:noFill/>
          </a:ln>
        </p:spPr>
        <p:txBody>
          <a:bodyPr vert="horz" wrap="square" lIns="121908" tIns="60954" rIns="121908" bIns="60954" numCol="1" anchor="t" anchorCtr="0" compatLnSpc="1">
            <a:prstTxWarp prst="textNoShape">
              <a:avLst/>
            </a:prstTxWarp>
          </a:bodyPr>
          <a:lstStyle/>
          <a:p>
            <a:endParaRPr lang="en-US">
              <a:latin typeface="+mn-ea"/>
            </a:endParaRPr>
          </a:p>
        </p:txBody>
      </p:sp>
      <p:sp>
        <p:nvSpPr>
          <p:cNvPr id="32" name="Freeform 92"/>
          <p:cNvSpPr>
            <a:spLocks noEditPoints="1"/>
          </p:cNvSpPr>
          <p:nvPr/>
        </p:nvSpPr>
        <p:spPr bwMode="auto">
          <a:xfrm>
            <a:off x="7053743" y="1745571"/>
            <a:ext cx="580299" cy="591172"/>
          </a:xfrm>
          <a:custGeom>
            <a:avLst/>
            <a:gdLst>
              <a:gd name="T0" fmla="*/ 143 w 148"/>
              <a:gd name="T1" fmla="*/ 130 h 151"/>
              <a:gd name="T2" fmla="*/ 100 w 148"/>
              <a:gd name="T3" fmla="*/ 86 h 151"/>
              <a:gd name="T4" fmla="*/ 110 w 148"/>
              <a:gd name="T5" fmla="*/ 55 h 151"/>
              <a:gd name="T6" fmla="*/ 55 w 148"/>
              <a:gd name="T7" fmla="*/ 0 h 151"/>
              <a:gd name="T8" fmla="*/ 0 w 148"/>
              <a:gd name="T9" fmla="*/ 55 h 151"/>
              <a:gd name="T10" fmla="*/ 55 w 148"/>
              <a:gd name="T11" fmla="*/ 109 h 151"/>
              <a:gd name="T12" fmla="*/ 81 w 148"/>
              <a:gd name="T13" fmla="*/ 103 h 151"/>
              <a:gd name="T14" fmla="*/ 126 w 148"/>
              <a:gd name="T15" fmla="*/ 147 h 151"/>
              <a:gd name="T16" fmla="*/ 143 w 148"/>
              <a:gd name="T17" fmla="*/ 147 h 151"/>
              <a:gd name="T18" fmla="*/ 143 w 148"/>
              <a:gd name="T19" fmla="*/ 130 h 151"/>
              <a:gd name="T20" fmla="*/ 19 w 148"/>
              <a:gd name="T21" fmla="*/ 55 h 151"/>
              <a:gd name="T22" fmla="*/ 55 w 148"/>
              <a:gd name="T23" fmla="*/ 18 h 151"/>
              <a:gd name="T24" fmla="*/ 92 w 148"/>
              <a:gd name="T25" fmla="*/ 55 h 151"/>
              <a:gd name="T26" fmla="*/ 55 w 148"/>
              <a:gd name="T27" fmla="*/ 91 h 151"/>
              <a:gd name="T28" fmla="*/ 19 w 148"/>
              <a:gd name="T29" fmla="*/ 5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51">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accent1"/>
          </a:solidFill>
          <a:ln>
            <a:noFill/>
          </a:ln>
        </p:spPr>
        <p:txBody>
          <a:bodyPr vert="horz" wrap="square" lIns="121908" tIns="60954" rIns="121908" bIns="60954" numCol="1" anchor="t" anchorCtr="0" compatLnSpc="1">
            <a:prstTxWarp prst="textNoShape">
              <a:avLst/>
            </a:prstTxWarp>
          </a:bodyPr>
          <a:lstStyle/>
          <a:p>
            <a:endParaRPr lang="en-US">
              <a:latin typeface="+mn-ea"/>
            </a:endParaRPr>
          </a:p>
        </p:txBody>
      </p:sp>
      <p:grpSp>
        <p:nvGrpSpPr>
          <p:cNvPr id="34" name="组合 33"/>
          <p:cNvGrpSpPr/>
          <p:nvPr/>
        </p:nvGrpSpPr>
        <p:grpSpPr>
          <a:xfrm>
            <a:off x="4523980" y="2431508"/>
            <a:ext cx="545212" cy="510191"/>
            <a:chOff x="6661150" y="233363"/>
            <a:chExt cx="320675" cy="300038"/>
          </a:xfrm>
          <a:solidFill>
            <a:schemeClr val="accent4"/>
          </a:solidFill>
        </p:grpSpPr>
        <p:sp>
          <p:nvSpPr>
            <p:cNvPr id="36"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ea"/>
              </a:endParaRPr>
            </a:p>
          </p:txBody>
        </p:sp>
        <p:sp>
          <p:nvSpPr>
            <p:cNvPr id="37"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ea"/>
              </a:endParaRPr>
            </a:p>
          </p:txBody>
        </p:sp>
        <p:sp>
          <p:nvSpPr>
            <p:cNvPr id="39"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2">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ea"/>
              </a:endParaRPr>
            </a:p>
          </p:txBody>
        </p:sp>
        <p:sp>
          <p:nvSpPr>
            <p:cNvPr id="44"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ea"/>
              </a:endParaRPr>
            </a:p>
          </p:txBody>
        </p:sp>
      </p:grpSp>
      <p:sp>
        <p:nvSpPr>
          <p:cNvPr id="46" name="Freeform 140"/>
          <p:cNvSpPr>
            <a:spLocks noEditPoints="1"/>
          </p:cNvSpPr>
          <p:nvPr/>
        </p:nvSpPr>
        <p:spPr bwMode="auto">
          <a:xfrm>
            <a:off x="9558170" y="959782"/>
            <a:ext cx="605083" cy="605161"/>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accent3"/>
          </a:solidFill>
          <a:ln>
            <a:noFill/>
          </a:ln>
        </p:spPr>
        <p:txBody>
          <a:bodyPr vert="horz" wrap="square" lIns="121908" tIns="60954" rIns="121908" bIns="60954" numCol="1" anchor="t" anchorCtr="0" compatLnSpc="1">
            <a:prstTxWarp prst="textNoShape">
              <a:avLst/>
            </a:prstTxWarp>
          </a:bodyPr>
          <a:lstStyle/>
          <a:p>
            <a:endParaRPr lang="en-US">
              <a:latin typeface="+mn-ea"/>
            </a:endParaRPr>
          </a:p>
        </p:txBody>
      </p:sp>
      <p:sp>
        <p:nvSpPr>
          <p:cNvPr id="2" name="标题 1"/>
          <p:cNvSpPr>
            <a:spLocks noGrp="1"/>
          </p:cNvSpPr>
          <p:nvPr>
            <p:ph type="title"/>
          </p:nvPr>
        </p:nvSpPr>
        <p:spPr/>
        <p:txBody>
          <a:bodyPr/>
          <a:lstStyle/>
          <a:p>
            <a:r>
              <a:rPr lang="zh-CN" altLang="en-US"/>
              <a:t>单击此处添加标题</a:t>
            </a:r>
          </a:p>
        </p:txBody>
      </p:sp>
    </p:spTree>
    <p:extLst>
      <p:ext uri="{BB962C8B-B14F-4D97-AF65-F5344CB8AC3E}">
        <p14:creationId xmlns:p14="http://schemas.microsoft.com/office/powerpoint/2010/main" val="106205782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p15="http://schemas.microsoft.com/office/powerpoint/2012/main" xmlns="">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additive="base">
                                        <p:cTn id="12" dur="500" fill="hold"/>
                                        <p:tgtEl>
                                          <p:spTgt spid="66"/>
                                        </p:tgtEl>
                                        <p:attrNameLst>
                                          <p:attrName>ppt_x</p:attrName>
                                        </p:attrNameLst>
                                      </p:cBhvr>
                                      <p:tavLst>
                                        <p:tav tm="0">
                                          <p:val>
                                            <p:strVal val="#ppt_x"/>
                                          </p:val>
                                        </p:tav>
                                        <p:tav tm="100000">
                                          <p:val>
                                            <p:strVal val="#ppt_x"/>
                                          </p:val>
                                        </p:tav>
                                      </p:tavLst>
                                    </p:anim>
                                    <p:anim calcmode="lin" valueType="num">
                                      <p:cBhvr additive="base">
                                        <p:cTn id="13" dur="500" fill="hold"/>
                                        <p:tgtEl>
                                          <p:spTgt spid="66"/>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lide(fromBottom)">
                                      <p:cBhvr>
                                        <p:cTn id="17" dur="500"/>
                                        <p:tgtEl>
                                          <p:spTgt spid="54"/>
                                        </p:tgtEl>
                                      </p:cBhvr>
                                    </p:animEffect>
                                  </p:childTnLst>
                                </p:cTn>
                              </p:par>
                            </p:childTnLst>
                          </p:cTn>
                        </p:par>
                        <p:par>
                          <p:cTn id="18" fill="hold" nodeType="afterGroup">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ppt_x"/>
                                          </p:val>
                                        </p:tav>
                                        <p:tav tm="100000">
                                          <p:val>
                                            <p:strVal val="#ppt_x"/>
                                          </p:val>
                                        </p:tav>
                                      </p:tavLst>
                                    </p:anim>
                                    <p:anim calcmode="lin" valueType="num">
                                      <p:cBhvr additive="base">
                                        <p:cTn id="22" dur="500" fill="hold"/>
                                        <p:tgtEl>
                                          <p:spTgt spid="34"/>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2000"/>
                            </p:stCondLst>
                            <p:childTnLst>
                              <p:par>
                                <p:cTn id="24" presetID="2" presetClass="entr" presetSubtype="1"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ppt_x"/>
                                          </p:val>
                                        </p:tav>
                                        <p:tav tm="100000">
                                          <p:val>
                                            <p:strVal val="#ppt_x"/>
                                          </p:val>
                                        </p:tav>
                                      </p:tavLst>
                                    </p:anim>
                                    <p:anim calcmode="lin" valueType="num">
                                      <p:cBhvr additive="base">
                                        <p:cTn id="27" dur="500" fill="hold"/>
                                        <p:tgtEl>
                                          <p:spTgt spid="69"/>
                                        </p:tgtEl>
                                        <p:attrNameLst>
                                          <p:attrName>ppt_y</p:attrName>
                                        </p:attrNameLst>
                                      </p:cBhvr>
                                      <p:tavLst>
                                        <p:tav tm="0">
                                          <p:val>
                                            <p:strVal val="0-#ppt_h/2"/>
                                          </p:val>
                                        </p:tav>
                                        <p:tav tm="100000">
                                          <p:val>
                                            <p:strVal val="#ppt_y"/>
                                          </p:val>
                                        </p:tav>
                                      </p:tavLst>
                                    </p:anim>
                                  </p:childTnLst>
                                </p:cTn>
                              </p:par>
                            </p:childTnLst>
                          </p:cTn>
                        </p:par>
                        <p:par>
                          <p:cTn id="28" fill="hold" nodeType="afterGroup">
                            <p:stCondLst>
                              <p:cond delay="2500"/>
                            </p:stCondLst>
                            <p:childTnLst>
                              <p:par>
                                <p:cTn id="29" presetID="12" presetClass="entr" presetSubtype="4"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slide(fromBottom)">
                                      <p:cBhvr>
                                        <p:cTn id="31" dur="500"/>
                                        <p:tgtEl>
                                          <p:spTgt spid="55"/>
                                        </p:tgtEl>
                                      </p:cBhvr>
                                    </p:animEffect>
                                  </p:childTnLst>
                                </p:cTn>
                              </p:par>
                            </p:childTnLst>
                          </p:cTn>
                        </p:par>
                        <p:par>
                          <p:cTn id="32" fill="hold" nodeType="afterGroup">
                            <p:stCondLst>
                              <p:cond delay="3000"/>
                            </p:stCondLst>
                            <p:childTnLst>
                              <p:par>
                                <p:cTn id="33" presetID="2" presetClass="entr" presetSubtype="4" accel="50000" decel="50000"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3500"/>
                            </p:stCondLst>
                            <p:childTnLst>
                              <p:par>
                                <p:cTn id="38" presetID="2" presetClass="entr" presetSubtype="2" accel="50000" decel="50000" fill="hold" nodeType="afterEffect">
                                  <p:stCondLst>
                                    <p:cond delay="0"/>
                                  </p:stCondLst>
                                  <p:childTnLst>
                                    <p:set>
                                      <p:cBhvr>
                                        <p:cTn id="39" dur="1" fill="hold">
                                          <p:stCondLst>
                                            <p:cond delay="0"/>
                                          </p:stCondLst>
                                        </p:cTn>
                                        <p:tgtEl>
                                          <p:spTgt spid="70"/>
                                        </p:tgtEl>
                                        <p:attrNameLst>
                                          <p:attrName>style.visibility</p:attrName>
                                        </p:attrNameLst>
                                      </p:cBhvr>
                                      <p:to>
                                        <p:strVal val="visible"/>
                                      </p:to>
                                    </p:set>
                                    <p:anim calcmode="lin" valueType="num">
                                      <p:cBhvr additive="base">
                                        <p:cTn id="40" dur="500" fill="hold"/>
                                        <p:tgtEl>
                                          <p:spTgt spid="70"/>
                                        </p:tgtEl>
                                        <p:attrNameLst>
                                          <p:attrName>ppt_x</p:attrName>
                                        </p:attrNameLst>
                                      </p:cBhvr>
                                      <p:tavLst>
                                        <p:tav tm="0">
                                          <p:val>
                                            <p:strVal val="1+#ppt_w/2"/>
                                          </p:val>
                                        </p:tav>
                                        <p:tav tm="100000">
                                          <p:val>
                                            <p:strVal val="#ppt_x"/>
                                          </p:val>
                                        </p:tav>
                                      </p:tavLst>
                                    </p:anim>
                                    <p:anim calcmode="lin" valueType="num">
                                      <p:cBhvr additive="base">
                                        <p:cTn id="41" dur="500" fill="hold"/>
                                        <p:tgtEl>
                                          <p:spTgt spid="70"/>
                                        </p:tgtEl>
                                        <p:attrNameLst>
                                          <p:attrName>ppt_y</p:attrName>
                                        </p:attrNameLst>
                                      </p:cBhvr>
                                      <p:tavLst>
                                        <p:tav tm="0">
                                          <p:val>
                                            <p:strVal val="#ppt_y"/>
                                          </p:val>
                                        </p:tav>
                                        <p:tav tm="100000">
                                          <p:val>
                                            <p:strVal val="#ppt_y"/>
                                          </p:val>
                                        </p:tav>
                                      </p:tavLst>
                                    </p:anim>
                                  </p:childTnLst>
                                </p:cTn>
                              </p:par>
                            </p:childTnLst>
                          </p:cTn>
                        </p:par>
                        <p:par>
                          <p:cTn id="42" fill="hold" nodeType="afterGroup">
                            <p:stCondLst>
                              <p:cond delay="4000"/>
                            </p:stCondLst>
                            <p:childTnLst>
                              <p:par>
                                <p:cTn id="43" presetID="12" presetClass="entr" presetSubtype="4" fill="hold" grpId="0" nodeType="after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slide(fromBottom)">
                                      <p:cBhvr>
                                        <p:cTn id="45" dur="500"/>
                                        <p:tgtEl>
                                          <p:spTgt spid="56"/>
                                        </p:tgtEl>
                                      </p:cBhvr>
                                    </p:animEffect>
                                  </p:childTnLst>
                                </p:cTn>
                              </p:par>
                            </p:childTnLst>
                          </p:cTn>
                        </p:par>
                        <p:par>
                          <p:cTn id="46" fill="hold" nodeType="afterGroup">
                            <p:stCondLst>
                              <p:cond delay="450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additive="base">
                                        <p:cTn id="49" dur="500" fill="hold"/>
                                        <p:tgtEl>
                                          <p:spTgt spid="46"/>
                                        </p:tgtEl>
                                        <p:attrNameLst>
                                          <p:attrName>ppt_x</p:attrName>
                                        </p:attrNameLst>
                                      </p:cBhvr>
                                      <p:tavLst>
                                        <p:tav tm="0">
                                          <p:val>
                                            <p:strVal val="#ppt_x"/>
                                          </p:val>
                                        </p:tav>
                                        <p:tav tm="100000">
                                          <p:val>
                                            <p:strVal val="#ppt_x"/>
                                          </p:val>
                                        </p:tav>
                                      </p:tavLst>
                                    </p:anim>
                                    <p:anim calcmode="lin" valueType="num">
                                      <p:cBhvr additive="base">
                                        <p:cTn id="50" dur="500" fill="hold"/>
                                        <p:tgtEl>
                                          <p:spTgt spid="46"/>
                                        </p:tgtEl>
                                        <p:attrNameLst>
                                          <p:attrName>ppt_y</p:attrName>
                                        </p:attrNameLst>
                                      </p:cBhvr>
                                      <p:tavLst>
                                        <p:tav tm="0">
                                          <p:val>
                                            <p:strVal val="1+#ppt_h/2"/>
                                          </p:val>
                                        </p:tav>
                                        <p:tav tm="100000">
                                          <p:val>
                                            <p:strVal val="#ppt_y"/>
                                          </p:val>
                                        </p:tav>
                                      </p:tavLst>
                                    </p:anim>
                                  </p:childTnLst>
                                </p:cTn>
                              </p:par>
                            </p:childTnLst>
                          </p:cTn>
                        </p:par>
                        <p:par>
                          <p:cTn id="51" fill="hold" nodeType="afterGroup">
                            <p:stCondLst>
                              <p:cond delay="5000"/>
                            </p:stCondLst>
                            <p:childTnLst>
                              <p:par>
                                <p:cTn id="52" presetID="2" presetClass="entr" presetSubtype="8" accel="50000" decel="50000" fill="hold" nodeType="afterEffect">
                                  <p:stCondLst>
                                    <p:cond delay="0"/>
                                  </p:stCondLst>
                                  <p:childTnLst>
                                    <p:set>
                                      <p:cBhvr>
                                        <p:cTn id="53" dur="1" fill="hold">
                                          <p:stCondLst>
                                            <p:cond delay="0"/>
                                          </p:stCondLst>
                                        </p:cTn>
                                        <p:tgtEl>
                                          <p:spTgt spid="62"/>
                                        </p:tgtEl>
                                        <p:attrNameLst>
                                          <p:attrName>style.visibility</p:attrName>
                                        </p:attrNameLst>
                                      </p:cBhvr>
                                      <p:to>
                                        <p:strVal val="visible"/>
                                      </p:to>
                                    </p:set>
                                    <p:anim calcmode="lin" valueType="num">
                                      <p:cBhvr additive="base">
                                        <p:cTn id="54" dur="500" fill="hold"/>
                                        <p:tgtEl>
                                          <p:spTgt spid="62"/>
                                        </p:tgtEl>
                                        <p:attrNameLst>
                                          <p:attrName>ppt_x</p:attrName>
                                        </p:attrNameLst>
                                      </p:cBhvr>
                                      <p:tavLst>
                                        <p:tav tm="0">
                                          <p:val>
                                            <p:strVal val="0-#ppt_w/2"/>
                                          </p:val>
                                        </p:tav>
                                        <p:tav tm="100000">
                                          <p:val>
                                            <p:strVal val="#ppt_x"/>
                                          </p:val>
                                        </p:tav>
                                      </p:tavLst>
                                    </p:anim>
                                    <p:anim calcmode="lin" valueType="num">
                                      <p:cBhvr additive="base">
                                        <p:cTn id="55" dur="500" fill="hold"/>
                                        <p:tgtEl>
                                          <p:spTgt spid="62"/>
                                        </p:tgtEl>
                                        <p:attrNameLst>
                                          <p:attrName>ppt_y</p:attrName>
                                        </p:attrNameLst>
                                      </p:cBhvr>
                                      <p:tavLst>
                                        <p:tav tm="0">
                                          <p:val>
                                            <p:strVal val="#ppt_y"/>
                                          </p:val>
                                        </p:tav>
                                        <p:tav tm="100000">
                                          <p:val>
                                            <p:strVal val="#ppt_y"/>
                                          </p:val>
                                        </p:tav>
                                      </p:tavLst>
                                    </p:anim>
                                  </p:childTnLst>
                                </p:cTn>
                              </p:par>
                            </p:childTnLst>
                          </p:cTn>
                        </p:par>
                        <p:par>
                          <p:cTn id="56" fill="hold" nodeType="afterGroup">
                            <p:stCondLst>
                              <p:cond delay="5500"/>
                            </p:stCondLst>
                            <p:childTnLst>
                              <p:par>
                                <p:cTn id="57" presetID="12" presetClass="entr" presetSubtype="4"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slide(fromBottom)">
                                      <p:cBhvr>
                                        <p:cTn id="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31" grpId="0" animBg="1"/>
      <p:bldP spid="32" grpId="0" animBg="1"/>
      <p:bldP spid="4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Straight Connector 74"/>
          <p:cNvCxnSpPr/>
          <p:nvPr/>
        </p:nvCxnSpPr>
        <p:spPr>
          <a:xfrm flipH="1">
            <a:off x="2116695" y="4357312"/>
            <a:ext cx="1" cy="819864"/>
          </a:xfrm>
          <a:prstGeom prst="line">
            <a:avLst/>
          </a:prstGeom>
          <a:ln w="19050">
            <a:solidFill>
              <a:schemeClr val="tx2">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6095681" y="4357312"/>
            <a:ext cx="1" cy="819864"/>
          </a:xfrm>
          <a:prstGeom prst="line">
            <a:avLst/>
          </a:prstGeom>
          <a:ln w="19050">
            <a:solidFill>
              <a:schemeClr val="accent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10080320" y="4357312"/>
            <a:ext cx="1" cy="819864"/>
          </a:xfrm>
          <a:prstGeom prst="line">
            <a:avLst/>
          </a:prstGeom>
          <a:ln w="19050">
            <a:solidFill>
              <a:schemeClr val="accent3"/>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10800000" flipH="1">
            <a:off x="4105395" y="4357312"/>
            <a:ext cx="1" cy="819864"/>
          </a:xfrm>
          <a:prstGeom prst="line">
            <a:avLst/>
          </a:prstGeom>
          <a:ln w="19050">
            <a:solidFill>
              <a:schemeClr val="accent4"/>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10800000" flipH="1">
            <a:off x="8081112" y="4357312"/>
            <a:ext cx="1" cy="819864"/>
          </a:xfrm>
          <a:prstGeom prst="line">
            <a:avLst/>
          </a:prstGeom>
          <a:ln w="19050">
            <a:solidFill>
              <a:schemeClr val="accent2"/>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20" name="Group 88"/>
          <p:cNvGrpSpPr/>
          <p:nvPr/>
        </p:nvGrpSpPr>
        <p:grpSpPr>
          <a:xfrm>
            <a:off x="1180843" y="5426043"/>
            <a:ext cx="1871700" cy="495352"/>
            <a:chOff x="690582" y="661615"/>
            <a:chExt cx="1370060" cy="201904"/>
          </a:xfrm>
        </p:grpSpPr>
        <p:sp>
          <p:nvSpPr>
            <p:cNvPr id="106" name="TextBox 105"/>
            <p:cNvSpPr txBox="1"/>
            <p:nvPr/>
          </p:nvSpPr>
          <p:spPr>
            <a:xfrm>
              <a:off x="1075267" y="661615"/>
              <a:ext cx="600770" cy="100359"/>
            </a:xfrm>
            <a:prstGeom prst="rect">
              <a:avLst/>
            </a:prstGeom>
            <a:noFill/>
          </p:spPr>
          <p:txBody>
            <a:bodyPr wrap="none" lIns="0" tIns="0" rIns="0" bIns="0" rtlCol="0" anchor="t">
              <a:spAutoFit/>
            </a:bodyPr>
            <a:lstStyle/>
            <a:p>
              <a:r>
                <a:rPr lang="zh-CN" altLang="en-US" sz="1600">
                  <a:solidFill>
                    <a:schemeClr val="tx1">
                      <a:lumMod val="65000"/>
                      <a:lumOff val="35000"/>
                    </a:schemeClr>
                  </a:solidFill>
                  <a:latin typeface="+mn-ea"/>
                </a:rPr>
                <a:t>添加标题</a:t>
              </a:r>
              <a:endParaRPr lang="en-US" altLang="zh-CN" sz="1600">
                <a:solidFill>
                  <a:schemeClr val="tx1">
                    <a:lumMod val="65000"/>
                    <a:lumOff val="35000"/>
                  </a:schemeClr>
                </a:solidFill>
                <a:latin typeface="+mn-ea"/>
              </a:endParaRPr>
            </a:p>
          </p:txBody>
        </p:sp>
        <p:sp>
          <p:nvSpPr>
            <p:cNvPr id="107" name="TextBox 106"/>
            <p:cNvSpPr txBox="1"/>
            <p:nvPr/>
          </p:nvSpPr>
          <p:spPr>
            <a:xfrm>
              <a:off x="690582" y="779887"/>
              <a:ext cx="1370060" cy="83632"/>
            </a:xfrm>
            <a:prstGeom prst="rect">
              <a:avLst/>
            </a:prstGeom>
            <a:noFill/>
          </p:spPr>
          <p:txBody>
            <a:bodyPr wrap="square" lIns="0" tIns="0" rIns="0" bIns="0" rtlCol="0" anchor="t">
              <a:spAutoFit/>
            </a:bodyPr>
            <a:lstStyle/>
            <a:p>
              <a:pPr algn="ctr" defTabSz="1219078">
                <a:spcBef>
                  <a:spcPct val="20000"/>
                </a:spcBef>
                <a:defRPr/>
              </a:pPr>
              <a:r>
                <a:rPr lang="zh-CN" altLang="en-US" sz="1300">
                  <a:solidFill>
                    <a:schemeClr val="tx1">
                      <a:lumMod val="65000"/>
                      <a:lumOff val="35000"/>
                    </a:schemeClr>
                  </a:solidFill>
                  <a:latin typeface="+mn-ea"/>
                </a:rPr>
                <a:t>单击此处添加副标题</a:t>
              </a:r>
              <a:endParaRPr lang="en-US" sz="1300">
                <a:solidFill>
                  <a:schemeClr val="tx1">
                    <a:lumMod val="65000"/>
                    <a:lumOff val="35000"/>
                  </a:schemeClr>
                </a:solidFill>
                <a:latin typeface="+mn-ea"/>
              </a:endParaRPr>
            </a:p>
          </p:txBody>
        </p:sp>
      </p:grpSp>
      <p:grpSp>
        <p:nvGrpSpPr>
          <p:cNvPr id="21" name="Group 88"/>
          <p:cNvGrpSpPr/>
          <p:nvPr/>
        </p:nvGrpSpPr>
        <p:grpSpPr>
          <a:xfrm>
            <a:off x="5169539" y="5426043"/>
            <a:ext cx="1871700" cy="495352"/>
            <a:chOff x="690582" y="661615"/>
            <a:chExt cx="1370060" cy="201904"/>
          </a:xfrm>
        </p:grpSpPr>
        <p:sp>
          <p:nvSpPr>
            <p:cNvPr id="109" name="TextBox 108"/>
            <p:cNvSpPr txBox="1"/>
            <p:nvPr/>
          </p:nvSpPr>
          <p:spPr>
            <a:xfrm>
              <a:off x="1075267" y="661615"/>
              <a:ext cx="600770" cy="100359"/>
            </a:xfrm>
            <a:prstGeom prst="rect">
              <a:avLst/>
            </a:prstGeom>
            <a:noFill/>
          </p:spPr>
          <p:txBody>
            <a:bodyPr wrap="none" lIns="0" tIns="0" rIns="0" bIns="0" rtlCol="0" anchor="t">
              <a:spAutoFit/>
            </a:bodyPr>
            <a:lstStyle/>
            <a:p>
              <a:r>
                <a:rPr lang="zh-CN" altLang="en-US" sz="1600">
                  <a:solidFill>
                    <a:schemeClr val="tx1">
                      <a:lumMod val="65000"/>
                      <a:lumOff val="35000"/>
                    </a:schemeClr>
                  </a:solidFill>
                  <a:latin typeface="+mn-ea"/>
                </a:rPr>
                <a:t>添加标题</a:t>
              </a:r>
              <a:endParaRPr lang="en-US" altLang="zh-CN" sz="1600">
                <a:solidFill>
                  <a:schemeClr val="tx1">
                    <a:lumMod val="65000"/>
                    <a:lumOff val="35000"/>
                  </a:schemeClr>
                </a:solidFill>
                <a:latin typeface="+mn-ea"/>
              </a:endParaRPr>
            </a:p>
          </p:txBody>
        </p:sp>
        <p:sp>
          <p:nvSpPr>
            <p:cNvPr id="110" name="TextBox 109"/>
            <p:cNvSpPr txBox="1"/>
            <p:nvPr/>
          </p:nvSpPr>
          <p:spPr>
            <a:xfrm>
              <a:off x="690582" y="779887"/>
              <a:ext cx="1370060" cy="83632"/>
            </a:xfrm>
            <a:prstGeom prst="rect">
              <a:avLst/>
            </a:prstGeom>
            <a:noFill/>
          </p:spPr>
          <p:txBody>
            <a:bodyPr wrap="square" lIns="0" tIns="0" rIns="0" bIns="0" rtlCol="0" anchor="t">
              <a:spAutoFit/>
            </a:bodyPr>
            <a:lstStyle/>
            <a:p>
              <a:pPr algn="ctr" defTabSz="1219078">
                <a:spcBef>
                  <a:spcPct val="20000"/>
                </a:spcBef>
                <a:defRPr/>
              </a:pPr>
              <a:r>
                <a:rPr lang="zh-CN" altLang="en-US" sz="1300">
                  <a:solidFill>
                    <a:schemeClr val="tx1">
                      <a:lumMod val="65000"/>
                      <a:lumOff val="35000"/>
                    </a:schemeClr>
                  </a:solidFill>
                  <a:latin typeface="+mn-ea"/>
                </a:rPr>
                <a:t>单击此处添加副标题</a:t>
              </a:r>
              <a:endParaRPr lang="en-US" sz="1300">
                <a:solidFill>
                  <a:schemeClr val="tx1">
                    <a:lumMod val="65000"/>
                    <a:lumOff val="35000"/>
                  </a:schemeClr>
                </a:solidFill>
                <a:latin typeface="+mn-ea"/>
              </a:endParaRPr>
            </a:p>
          </p:txBody>
        </p:sp>
      </p:grpSp>
      <p:grpSp>
        <p:nvGrpSpPr>
          <p:cNvPr id="22" name="Group 88"/>
          <p:cNvGrpSpPr/>
          <p:nvPr/>
        </p:nvGrpSpPr>
        <p:grpSpPr>
          <a:xfrm>
            <a:off x="9158234" y="5426043"/>
            <a:ext cx="1871700" cy="495352"/>
            <a:chOff x="690582" y="661615"/>
            <a:chExt cx="1370060" cy="201904"/>
          </a:xfrm>
        </p:grpSpPr>
        <p:sp>
          <p:nvSpPr>
            <p:cNvPr id="112" name="TextBox 111"/>
            <p:cNvSpPr txBox="1"/>
            <p:nvPr/>
          </p:nvSpPr>
          <p:spPr>
            <a:xfrm>
              <a:off x="1075267" y="661615"/>
              <a:ext cx="600770" cy="100359"/>
            </a:xfrm>
            <a:prstGeom prst="rect">
              <a:avLst/>
            </a:prstGeom>
            <a:noFill/>
          </p:spPr>
          <p:txBody>
            <a:bodyPr wrap="none" lIns="0" tIns="0" rIns="0" bIns="0" rtlCol="0" anchor="t">
              <a:spAutoFit/>
            </a:bodyPr>
            <a:lstStyle/>
            <a:p>
              <a:r>
                <a:rPr lang="zh-CN" altLang="en-US" sz="1600">
                  <a:solidFill>
                    <a:schemeClr val="tx1">
                      <a:lumMod val="65000"/>
                      <a:lumOff val="35000"/>
                    </a:schemeClr>
                  </a:solidFill>
                  <a:latin typeface="+mn-ea"/>
                </a:rPr>
                <a:t>添加标题</a:t>
              </a:r>
              <a:endParaRPr lang="en-US" altLang="zh-CN" sz="1600">
                <a:solidFill>
                  <a:schemeClr val="tx1">
                    <a:lumMod val="65000"/>
                    <a:lumOff val="35000"/>
                  </a:schemeClr>
                </a:solidFill>
                <a:latin typeface="+mn-ea"/>
              </a:endParaRPr>
            </a:p>
          </p:txBody>
        </p:sp>
        <p:sp>
          <p:nvSpPr>
            <p:cNvPr id="113" name="TextBox 112"/>
            <p:cNvSpPr txBox="1"/>
            <p:nvPr/>
          </p:nvSpPr>
          <p:spPr>
            <a:xfrm>
              <a:off x="690582" y="779887"/>
              <a:ext cx="1370060" cy="83632"/>
            </a:xfrm>
            <a:prstGeom prst="rect">
              <a:avLst/>
            </a:prstGeom>
            <a:noFill/>
          </p:spPr>
          <p:txBody>
            <a:bodyPr wrap="square" lIns="0" tIns="0" rIns="0" bIns="0" rtlCol="0" anchor="t">
              <a:spAutoFit/>
            </a:bodyPr>
            <a:lstStyle/>
            <a:p>
              <a:pPr algn="ctr" defTabSz="1219078">
                <a:spcBef>
                  <a:spcPct val="20000"/>
                </a:spcBef>
                <a:defRPr/>
              </a:pPr>
              <a:r>
                <a:rPr lang="zh-CN" altLang="en-US" sz="1300">
                  <a:solidFill>
                    <a:schemeClr val="tx1">
                      <a:lumMod val="65000"/>
                      <a:lumOff val="35000"/>
                    </a:schemeClr>
                  </a:solidFill>
                  <a:latin typeface="+mn-ea"/>
                </a:rPr>
                <a:t>单击此处添加副标题</a:t>
              </a:r>
              <a:endParaRPr lang="en-US" sz="1300">
                <a:solidFill>
                  <a:schemeClr val="tx1">
                    <a:lumMod val="65000"/>
                    <a:lumOff val="35000"/>
                  </a:schemeClr>
                </a:solidFill>
                <a:latin typeface="+mn-ea"/>
              </a:endParaRPr>
            </a:p>
          </p:txBody>
        </p:sp>
      </p:grpSp>
      <p:grpSp>
        <p:nvGrpSpPr>
          <p:cNvPr id="23" name="Group 88"/>
          <p:cNvGrpSpPr/>
          <p:nvPr/>
        </p:nvGrpSpPr>
        <p:grpSpPr>
          <a:xfrm>
            <a:off x="3175192" y="5426043"/>
            <a:ext cx="1871700" cy="495352"/>
            <a:chOff x="690582" y="661615"/>
            <a:chExt cx="1370060" cy="201904"/>
          </a:xfrm>
        </p:grpSpPr>
        <p:sp>
          <p:nvSpPr>
            <p:cNvPr id="115" name="TextBox 114"/>
            <p:cNvSpPr txBox="1"/>
            <p:nvPr/>
          </p:nvSpPr>
          <p:spPr>
            <a:xfrm>
              <a:off x="1075267" y="661615"/>
              <a:ext cx="600770" cy="100359"/>
            </a:xfrm>
            <a:prstGeom prst="rect">
              <a:avLst/>
            </a:prstGeom>
            <a:noFill/>
          </p:spPr>
          <p:txBody>
            <a:bodyPr wrap="none" lIns="0" tIns="0" rIns="0" bIns="0" rtlCol="0" anchor="t">
              <a:spAutoFit/>
            </a:bodyPr>
            <a:lstStyle/>
            <a:p>
              <a:r>
                <a:rPr lang="zh-CN" altLang="en-US" sz="1600">
                  <a:solidFill>
                    <a:schemeClr val="tx1">
                      <a:lumMod val="65000"/>
                      <a:lumOff val="35000"/>
                    </a:schemeClr>
                  </a:solidFill>
                  <a:latin typeface="+mn-ea"/>
                </a:rPr>
                <a:t>添加标题</a:t>
              </a:r>
              <a:endParaRPr lang="en-US" altLang="zh-CN" sz="1600">
                <a:solidFill>
                  <a:schemeClr val="tx1">
                    <a:lumMod val="65000"/>
                    <a:lumOff val="35000"/>
                  </a:schemeClr>
                </a:solidFill>
                <a:latin typeface="+mn-ea"/>
              </a:endParaRPr>
            </a:p>
          </p:txBody>
        </p:sp>
        <p:sp>
          <p:nvSpPr>
            <p:cNvPr id="116" name="TextBox 115"/>
            <p:cNvSpPr txBox="1"/>
            <p:nvPr/>
          </p:nvSpPr>
          <p:spPr>
            <a:xfrm>
              <a:off x="690582" y="779887"/>
              <a:ext cx="1370060" cy="83632"/>
            </a:xfrm>
            <a:prstGeom prst="rect">
              <a:avLst/>
            </a:prstGeom>
            <a:noFill/>
          </p:spPr>
          <p:txBody>
            <a:bodyPr wrap="square" lIns="0" tIns="0" rIns="0" bIns="0" rtlCol="0" anchor="t">
              <a:spAutoFit/>
            </a:bodyPr>
            <a:lstStyle/>
            <a:p>
              <a:pPr algn="ctr" defTabSz="1219078">
                <a:spcBef>
                  <a:spcPct val="20000"/>
                </a:spcBef>
                <a:defRPr/>
              </a:pPr>
              <a:r>
                <a:rPr lang="zh-CN" altLang="en-US" sz="1300">
                  <a:solidFill>
                    <a:schemeClr val="tx1">
                      <a:lumMod val="65000"/>
                      <a:lumOff val="35000"/>
                    </a:schemeClr>
                  </a:solidFill>
                  <a:latin typeface="+mn-ea"/>
                </a:rPr>
                <a:t>单击此处添加副标题</a:t>
              </a:r>
              <a:endParaRPr lang="en-US" sz="1300">
                <a:solidFill>
                  <a:schemeClr val="tx1">
                    <a:lumMod val="65000"/>
                    <a:lumOff val="35000"/>
                  </a:schemeClr>
                </a:solidFill>
                <a:latin typeface="+mn-ea"/>
              </a:endParaRPr>
            </a:p>
          </p:txBody>
        </p:sp>
      </p:grpSp>
      <p:grpSp>
        <p:nvGrpSpPr>
          <p:cNvPr id="24" name="Group 88"/>
          <p:cNvGrpSpPr/>
          <p:nvPr/>
        </p:nvGrpSpPr>
        <p:grpSpPr>
          <a:xfrm>
            <a:off x="7163887" y="5426043"/>
            <a:ext cx="1871700" cy="495352"/>
            <a:chOff x="690582" y="661615"/>
            <a:chExt cx="1370060" cy="201904"/>
          </a:xfrm>
        </p:grpSpPr>
        <p:sp>
          <p:nvSpPr>
            <p:cNvPr id="118" name="TextBox 117"/>
            <p:cNvSpPr txBox="1"/>
            <p:nvPr/>
          </p:nvSpPr>
          <p:spPr>
            <a:xfrm>
              <a:off x="1075267" y="661615"/>
              <a:ext cx="600770" cy="100359"/>
            </a:xfrm>
            <a:prstGeom prst="rect">
              <a:avLst/>
            </a:prstGeom>
            <a:noFill/>
          </p:spPr>
          <p:txBody>
            <a:bodyPr wrap="none" lIns="0" tIns="0" rIns="0" bIns="0" rtlCol="0" anchor="t">
              <a:spAutoFit/>
            </a:bodyPr>
            <a:lstStyle/>
            <a:p>
              <a:r>
                <a:rPr lang="zh-CN" altLang="en-US" sz="1600">
                  <a:solidFill>
                    <a:schemeClr val="tx1">
                      <a:lumMod val="65000"/>
                      <a:lumOff val="35000"/>
                    </a:schemeClr>
                  </a:solidFill>
                  <a:latin typeface="+mn-ea"/>
                </a:rPr>
                <a:t>添加标题</a:t>
              </a:r>
              <a:endParaRPr lang="en-US" altLang="zh-CN" sz="1600">
                <a:solidFill>
                  <a:schemeClr val="tx1">
                    <a:lumMod val="65000"/>
                    <a:lumOff val="35000"/>
                  </a:schemeClr>
                </a:solidFill>
                <a:latin typeface="+mn-ea"/>
              </a:endParaRPr>
            </a:p>
          </p:txBody>
        </p:sp>
        <p:sp>
          <p:nvSpPr>
            <p:cNvPr id="119" name="TextBox 118"/>
            <p:cNvSpPr txBox="1"/>
            <p:nvPr/>
          </p:nvSpPr>
          <p:spPr>
            <a:xfrm>
              <a:off x="690582" y="779887"/>
              <a:ext cx="1370060" cy="83632"/>
            </a:xfrm>
            <a:prstGeom prst="rect">
              <a:avLst/>
            </a:prstGeom>
            <a:noFill/>
          </p:spPr>
          <p:txBody>
            <a:bodyPr wrap="square" lIns="0" tIns="0" rIns="0" bIns="0" rtlCol="0" anchor="t">
              <a:spAutoFit/>
            </a:bodyPr>
            <a:lstStyle/>
            <a:p>
              <a:pPr algn="ctr" defTabSz="1219078">
                <a:spcBef>
                  <a:spcPct val="20000"/>
                </a:spcBef>
                <a:defRPr/>
              </a:pPr>
              <a:r>
                <a:rPr lang="zh-CN" altLang="en-US" sz="1300">
                  <a:solidFill>
                    <a:schemeClr val="tx1">
                      <a:lumMod val="65000"/>
                      <a:lumOff val="35000"/>
                    </a:schemeClr>
                  </a:solidFill>
                  <a:latin typeface="+mn-ea"/>
                </a:rPr>
                <a:t>单击此处添加副标题</a:t>
              </a:r>
              <a:endParaRPr lang="en-US" sz="1300">
                <a:solidFill>
                  <a:schemeClr val="tx1">
                    <a:lumMod val="65000"/>
                    <a:lumOff val="35000"/>
                  </a:schemeClr>
                </a:solidFill>
                <a:latin typeface="+mn-ea"/>
              </a:endParaRPr>
            </a:p>
          </p:txBody>
        </p:sp>
      </p:grpSp>
      <p:sp>
        <p:nvSpPr>
          <p:cNvPr id="66" name="Freeform 65"/>
          <p:cNvSpPr/>
          <p:nvPr/>
        </p:nvSpPr>
        <p:spPr>
          <a:xfrm>
            <a:off x="1526534" y="3127153"/>
            <a:ext cx="1207182" cy="120733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tx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16" tIns="243816" rIns="210656" bIns="210656" numCol="1" spcCol="1693" anchor="ctr" anchorCtr="0">
            <a:noAutofit/>
          </a:bodyPr>
          <a:lstStyle/>
          <a:p>
            <a:pPr algn="ctr" defTabSz="1185215">
              <a:lnSpc>
                <a:spcPct val="90000"/>
              </a:lnSpc>
              <a:spcBef>
                <a:spcPct val="0"/>
              </a:spcBef>
              <a:spcAft>
                <a:spcPct val="35000"/>
              </a:spcAft>
            </a:pPr>
            <a:endParaRPr lang="en-US" sz="4800">
              <a:latin typeface="+mn-ea"/>
            </a:endParaRPr>
          </a:p>
        </p:txBody>
      </p:sp>
      <p:sp>
        <p:nvSpPr>
          <p:cNvPr id="68" name="Freeform 67"/>
          <p:cNvSpPr/>
          <p:nvPr/>
        </p:nvSpPr>
        <p:spPr>
          <a:xfrm>
            <a:off x="3514851" y="3127153"/>
            <a:ext cx="1207182" cy="120733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5215">
              <a:lnSpc>
                <a:spcPct val="90000"/>
              </a:lnSpc>
              <a:spcBef>
                <a:spcPct val="0"/>
              </a:spcBef>
              <a:spcAft>
                <a:spcPct val="35000"/>
              </a:spcAft>
            </a:pPr>
            <a:endParaRPr lang="en-US" sz="4300">
              <a:latin typeface="+mn-ea"/>
            </a:endParaRPr>
          </a:p>
        </p:txBody>
      </p:sp>
      <p:sp>
        <p:nvSpPr>
          <p:cNvPr id="69" name="Freeform 68"/>
          <p:cNvSpPr/>
          <p:nvPr/>
        </p:nvSpPr>
        <p:spPr>
          <a:xfrm>
            <a:off x="5503168" y="3127153"/>
            <a:ext cx="1207182" cy="120733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16" tIns="243816" rIns="243816" bIns="210656" numCol="1" spcCol="1693" anchor="ctr" anchorCtr="0">
            <a:noAutofit/>
          </a:bodyPr>
          <a:lstStyle/>
          <a:p>
            <a:pPr algn="ctr" defTabSz="1185215">
              <a:lnSpc>
                <a:spcPct val="90000"/>
              </a:lnSpc>
              <a:spcBef>
                <a:spcPct val="0"/>
              </a:spcBef>
              <a:spcAft>
                <a:spcPct val="35000"/>
              </a:spcAft>
            </a:pPr>
            <a:endParaRPr lang="en-US" sz="4300">
              <a:latin typeface="+mn-ea"/>
            </a:endParaRPr>
          </a:p>
        </p:txBody>
      </p:sp>
      <p:sp>
        <p:nvSpPr>
          <p:cNvPr id="73" name="Freeform 72"/>
          <p:cNvSpPr/>
          <p:nvPr/>
        </p:nvSpPr>
        <p:spPr>
          <a:xfrm>
            <a:off x="7491485" y="3127153"/>
            <a:ext cx="1207182" cy="120733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16" tIns="210656" rIns="210656" bIns="121908" numCol="1" spcCol="1693" anchor="ctr" anchorCtr="0">
            <a:noAutofit/>
          </a:bodyPr>
          <a:lstStyle/>
          <a:p>
            <a:pPr algn="ctr" defTabSz="1185215">
              <a:lnSpc>
                <a:spcPct val="90000"/>
              </a:lnSpc>
              <a:spcBef>
                <a:spcPct val="0"/>
              </a:spcBef>
              <a:spcAft>
                <a:spcPct val="35000"/>
              </a:spcAft>
            </a:pPr>
            <a:endParaRPr lang="en-US" sz="4300">
              <a:latin typeface="+mn-ea"/>
            </a:endParaRPr>
          </a:p>
        </p:txBody>
      </p:sp>
      <p:sp>
        <p:nvSpPr>
          <p:cNvPr id="77" name="Freeform 76"/>
          <p:cNvSpPr/>
          <p:nvPr/>
        </p:nvSpPr>
        <p:spPr>
          <a:xfrm>
            <a:off x="9479802" y="3127153"/>
            <a:ext cx="1207182" cy="120733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16" tIns="210656" rIns="210656" bIns="210656" numCol="1" spcCol="1693" anchor="ctr" anchorCtr="0">
            <a:noAutofit/>
          </a:bodyPr>
          <a:lstStyle/>
          <a:p>
            <a:pPr algn="ctr" defTabSz="1185215">
              <a:lnSpc>
                <a:spcPct val="90000"/>
              </a:lnSpc>
              <a:spcBef>
                <a:spcPct val="0"/>
              </a:spcBef>
              <a:spcAft>
                <a:spcPct val="35000"/>
              </a:spcAft>
            </a:pPr>
            <a:endParaRPr lang="en-US" sz="4300">
              <a:latin typeface="+mn-ea"/>
            </a:endParaRPr>
          </a:p>
        </p:txBody>
      </p:sp>
      <p:sp>
        <p:nvSpPr>
          <p:cNvPr id="79" name="Oval 78"/>
          <p:cNvSpPr>
            <a:spLocks noChangeAspect="1"/>
          </p:cNvSpPr>
          <p:nvPr/>
        </p:nvSpPr>
        <p:spPr>
          <a:xfrm>
            <a:off x="1200347" y="3007498"/>
            <a:ext cx="694158" cy="694244"/>
          </a:xfrm>
          <a:prstGeom prst="ellipse">
            <a:avLst/>
          </a:prstGeom>
          <a:solidFill>
            <a:schemeClr val="bg1"/>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1900" b="1">
                <a:solidFill>
                  <a:schemeClr val="tx2">
                    <a:lumMod val="75000"/>
                  </a:schemeClr>
                </a:solidFill>
                <a:latin typeface="Agency FB" panose="020B0503020202020204" pitchFamily="34" charset="0"/>
              </a:rPr>
              <a:t>01</a:t>
            </a:r>
          </a:p>
        </p:txBody>
      </p:sp>
      <p:sp>
        <p:nvSpPr>
          <p:cNvPr id="80" name="Oval 79"/>
          <p:cNvSpPr>
            <a:spLocks noChangeAspect="1"/>
          </p:cNvSpPr>
          <p:nvPr/>
        </p:nvSpPr>
        <p:spPr>
          <a:xfrm>
            <a:off x="3196475" y="3007498"/>
            <a:ext cx="694158" cy="694244"/>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1900" b="1">
                <a:solidFill>
                  <a:schemeClr val="accent4"/>
                </a:solidFill>
                <a:latin typeface="Agency FB" panose="020B0503020202020204" pitchFamily="34" charset="0"/>
              </a:rPr>
              <a:t>02</a:t>
            </a:r>
            <a:endParaRPr lang="en-US" sz="1900">
              <a:solidFill>
                <a:schemeClr val="accent4"/>
              </a:solidFill>
              <a:latin typeface="Agency FB" panose="020B0503020202020204" pitchFamily="34" charset="0"/>
            </a:endParaRPr>
          </a:p>
        </p:txBody>
      </p:sp>
      <p:sp>
        <p:nvSpPr>
          <p:cNvPr id="81" name="Oval 80"/>
          <p:cNvSpPr>
            <a:spLocks noChangeAspect="1"/>
          </p:cNvSpPr>
          <p:nvPr/>
        </p:nvSpPr>
        <p:spPr>
          <a:xfrm>
            <a:off x="5192603" y="3007498"/>
            <a:ext cx="694158" cy="694244"/>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1900" b="1">
                <a:solidFill>
                  <a:schemeClr val="accent1"/>
                </a:solidFill>
                <a:latin typeface="Agency FB" panose="020B0503020202020204" pitchFamily="34" charset="0"/>
              </a:rPr>
              <a:t>03</a:t>
            </a:r>
            <a:endParaRPr lang="en-US" sz="1900">
              <a:solidFill>
                <a:schemeClr val="accent1"/>
              </a:solidFill>
              <a:latin typeface="Agency FB" panose="020B0503020202020204" pitchFamily="34" charset="0"/>
            </a:endParaRPr>
          </a:p>
        </p:txBody>
      </p:sp>
      <p:sp>
        <p:nvSpPr>
          <p:cNvPr id="82" name="Oval 81"/>
          <p:cNvSpPr>
            <a:spLocks noChangeAspect="1"/>
          </p:cNvSpPr>
          <p:nvPr/>
        </p:nvSpPr>
        <p:spPr>
          <a:xfrm>
            <a:off x="7188731" y="3007498"/>
            <a:ext cx="694158" cy="694244"/>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1900" b="1">
                <a:solidFill>
                  <a:schemeClr val="accent2"/>
                </a:solidFill>
                <a:latin typeface="Agency FB" panose="020B0503020202020204" pitchFamily="34" charset="0"/>
              </a:rPr>
              <a:t>04</a:t>
            </a:r>
            <a:endParaRPr lang="en-US" sz="1900">
              <a:solidFill>
                <a:schemeClr val="accent2"/>
              </a:solidFill>
              <a:latin typeface="Agency FB" panose="020B0503020202020204" pitchFamily="34" charset="0"/>
            </a:endParaRPr>
          </a:p>
        </p:txBody>
      </p:sp>
      <p:sp>
        <p:nvSpPr>
          <p:cNvPr id="83" name="Oval 82"/>
          <p:cNvSpPr>
            <a:spLocks noChangeAspect="1"/>
          </p:cNvSpPr>
          <p:nvPr/>
        </p:nvSpPr>
        <p:spPr>
          <a:xfrm>
            <a:off x="9184860" y="3007498"/>
            <a:ext cx="694158" cy="694244"/>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1900" b="1">
                <a:solidFill>
                  <a:schemeClr val="accent3"/>
                </a:solidFill>
                <a:latin typeface="Agency FB" panose="020B0503020202020204" pitchFamily="34" charset="0"/>
              </a:rPr>
              <a:t>05</a:t>
            </a:r>
            <a:endParaRPr lang="en-US" sz="1900">
              <a:solidFill>
                <a:schemeClr val="accent3"/>
              </a:solidFill>
              <a:latin typeface="Agency FB" panose="020B0503020202020204" pitchFamily="34" charset="0"/>
            </a:endParaRPr>
          </a:p>
        </p:txBody>
      </p:sp>
      <p:grpSp>
        <p:nvGrpSpPr>
          <p:cNvPr id="87" name="Group 86"/>
          <p:cNvGrpSpPr/>
          <p:nvPr/>
        </p:nvGrpSpPr>
        <p:grpSpPr>
          <a:xfrm>
            <a:off x="1312991" y="1677302"/>
            <a:ext cx="1607404" cy="1421924"/>
            <a:chOff x="971610" y="1226241"/>
            <a:chExt cx="1205710" cy="1066443"/>
          </a:xfrm>
        </p:grpSpPr>
        <p:sp>
          <p:nvSpPr>
            <p:cNvPr id="33" name="Rounded Rectangle 32"/>
            <p:cNvSpPr/>
            <p:nvPr/>
          </p:nvSpPr>
          <p:spPr>
            <a:xfrm rot="10800000" flipV="1">
              <a:off x="971610" y="1226241"/>
              <a:ext cx="1205710" cy="451544"/>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b="1">
                  <a:solidFill>
                    <a:schemeClr val="bg1"/>
                  </a:solidFill>
                  <a:latin typeface="Agency FB" panose="020B0503020202020204" pitchFamily="34" charset="0"/>
                </a:rPr>
                <a:t>2012</a:t>
              </a:r>
              <a:endParaRPr lang="en-US">
                <a:solidFill>
                  <a:schemeClr val="bg1"/>
                </a:solidFill>
                <a:latin typeface="Agency FB" panose="020B0503020202020204" pitchFamily="34" charset="0"/>
              </a:endParaRPr>
            </a:p>
          </p:txBody>
        </p:sp>
        <p:cxnSp>
          <p:nvCxnSpPr>
            <p:cNvPr id="85" name="Straight Connector 84"/>
            <p:cNvCxnSpPr/>
            <p:nvPr/>
          </p:nvCxnSpPr>
          <p:spPr>
            <a:xfrm flipH="1">
              <a:off x="1574465" y="1677786"/>
              <a:ext cx="1" cy="614898"/>
            </a:xfrm>
            <a:prstGeom prst="line">
              <a:avLst/>
            </a:prstGeom>
            <a:ln w="19050">
              <a:solidFill>
                <a:schemeClr val="tx2">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a:off x="3301690" y="1677302"/>
            <a:ext cx="1607404" cy="1421924"/>
            <a:chOff x="971610" y="1226241"/>
            <a:chExt cx="1205710" cy="1066443"/>
          </a:xfrm>
        </p:grpSpPr>
        <p:sp>
          <p:nvSpPr>
            <p:cNvPr id="92" name="Rounded Rectangle 91"/>
            <p:cNvSpPr/>
            <p:nvPr/>
          </p:nvSpPr>
          <p:spPr>
            <a:xfrm rot="10800000" flipV="1">
              <a:off x="971610" y="1226241"/>
              <a:ext cx="1205710" cy="45154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b="1">
                  <a:solidFill>
                    <a:schemeClr val="bg1"/>
                  </a:solidFill>
                  <a:latin typeface="Agency FB" panose="020B0503020202020204" pitchFamily="34" charset="0"/>
                </a:rPr>
                <a:t>2013</a:t>
              </a:r>
              <a:endParaRPr lang="en-US">
                <a:solidFill>
                  <a:schemeClr val="bg1"/>
                </a:solidFill>
                <a:latin typeface="Agency FB" panose="020B0503020202020204" pitchFamily="34" charset="0"/>
              </a:endParaRPr>
            </a:p>
          </p:txBody>
        </p:sp>
        <p:cxnSp>
          <p:nvCxnSpPr>
            <p:cNvPr id="95" name="Straight Connector 94"/>
            <p:cNvCxnSpPr/>
            <p:nvPr/>
          </p:nvCxnSpPr>
          <p:spPr>
            <a:xfrm flipH="1">
              <a:off x="1574465" y="1677786"/>
              <a:ext cx="1" cy="614898"/>
            </a:xfrm>
            <a:prstGeom prst="line">
              <a:avLst/>
            </a:prstGeom>
            <a:ln w="19050">
              <a:solidFill>
                <a:schemeClr val="accent4"/>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97" name="Group 96"/>
          <p:cNvGrpSpPr/>
          <p:nvPr/>
        </p:nvGrpSpPr>
        <p:grpSpPr>
          <a:xfrm>
            <a:off x="5291977" y="1677302"/>
            <a:ext cx="1607404" cy="1421924"/>
            <a:chOff x="971610" y="1226241"/>
            <a:chExt cx="1205710" cy="1066443"/>
          </a:xfrm>
        </p:grpSpPr>
        <p:sp>
          <p:nvSpPr>
            <p:cNvPr id="100" name="Rounded Rectangle 99"/>
            <p:cNvSpPr/>
            <p:nvPr/>
          </p:nvSpPr>
          <p:spPr>
            <a:xfrm rot="10800000" flipV="1">
              <a:off x="971610" y="1226241"/>
              <a:ext cx="1205710" cy="45154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b="1">
                  <a:solidFill>
                    <a:schemeClr val="bg1"/>
                  </a:solidFill>
                  <a:latin typeface="Agency FB" panose="020B0503020202020204" pitchFamily="34" charset="0"/>
                </a:rPr>
                <a:t>2014</a:t>
              </a:r>
              <a:endParaRPr lang="en-US">
                <a:solidFill>
                  <a:schemeClr val="bg1"/>
                </a:solidFill>
                <a:latin typeface="Agency FB" panose="020B0503020202020204" pitchFamily="34" charset="0"/>
              </a:endParaRPr>
            </a:p>
          </p:txBody>
        </p:sp>
        <p:cxnSp>
          <p:nvCxnSpPr>
            <p:cNvPr id="102" name="Straight Connector 101"/>
            <p:cNvCxnSpPr/>
            <p:nvPr/>
          </p:nvCxnSpPr>
          <p:spPr>
            <a:xfrm flipH="1">
              <a:off x="1574465" y="1677786"/>
              <a:ext cx="1" cy="614898"/>
            </a:xfrm>
            <a:prstGeom prst="line">
              <a:avLst/>
            </a:prstGeom>
            <a:ln w="19050">
              <a:solidFill>
                <a:schemeClr val="accent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05" name="Group 104"/>
          <p:cNvGrpSpPr/>
          <p:nvPr/>
        </p:nvGrpSpPr>
        <p:grpSpPr>
          <a:xfrm>
            <a:off x="7277407" y="1677302"/>
            <a:ext cx="1607404" cy="1421924"/>
            <a:chOff x="971610" y="1226241"/>
            <a:chExt cx="1205710" cy="1066443"/>
          </a:xfrm>
        </p:grpSpPr>
        <p:sp>
          <p:nvSpPr>
            <p:cNvPr id="108" name="Rounded Rectangle 107"/>
            <p:cNvSpPr/>
            <p:nvPr/>
          </p:nvSpPr>
          <p:spPr>
            <a:xfrm rot="10800000" flipV="1">
              <a:off x="971610" y="1226241"/>
              <a:ext cx="1205710" cy="45154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b="1">
                  <a:solidFill>
                    <a:schemeClr val="bg1"/>
                  </a:solidFill>
                  <a:latin typeface="Agency FB" panose="020B0503020202020204" pitchFamily="34" charset="0"/>
                </a:rPr>
                <a:t>2015</a:t>
              </a:r>
              <a:endParaRPr lang="en-US">
                <a:solidFill>
                  <a:schemeClr val="bg1"/>
                </a:solidFill>
                <a:latin typeface="Agency FB" panose="020B0503020202020204" pitchFamily="34" charset="0"/>
              </a:endParaRPr>
            </a:p>
          </p:txBody>
        </p:sp>
        <p:cxnSp>
          <p:nvCxnSpPr>
            <p:cNvPr id="111" name="Straight Connector 110"/>
            <p:cNvCxnSpPr/>
            <p:nvPr/>
          </p:nvCxnSpPr>
          <p:spPr>
            <a:xfrm flipH="1">
              <a:off x="1574465" y="1677786"/>
              <a:ext cx="1" cy="614898"/>
            </a:xfrm>
            <a:prstGeom prst="line">
              <a:avLst/>
            </a:prstGeom>
            <a:ln w="19050">
              <a:solidFill>
                <a:schemeClr val="accent2"/>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p:nvGrpSpPr>
        <p:grpSpPr>
          <a:xfrm>
            <a:off x="9276616" y="1677302"/>
            <a:ext cx="1607404" cy="1421924"/>
            <a:chOff x="971610" y="1226241"/>
            <a:chExt cx="1205710" cy="1066443"/>
          </a:xfrm>
        </p:grpSpPr>
        <p:sp>
          <p:nvSpPr>
            <p:cNvPr id="117" name="Rounded Rectangle 116"/>
            <p:cNvSpPr/>
            <p:nvPr/>
          </p:nvSpPr>
          <p:spPr>
            <a:xfrm rot="10800000" flipV="1">
              <a:off x="971610" y="1226241"/>
              <a:ext cx="1205710" cy="45154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b="1">
                  <a:solidFill>
                    <a:schemeClr val="bg1"/>
                  </a:solidFill>
                  <a:latin typeface="Agency FB" panose="020B0503020202020204" pitchFamily="34" charset="0"/>
                </a:rPr>
                <a:t>2016</a:t>
              </a:r>
              <a:endParaRPr lang="en-US">
                <a:solidFill>
                  <a:schemeClr val="bg1"/>
                </a:solidFill>
                <a:latin typeface="Agency FB" panose="020B0503020202020204" pitchFamily="34" charset="0"/>
              </a:endParaRPr>
            </a:p>
          </p:txBody>
        </p:sp>
        <p:cxnSp>
          <p:nvCxnSpPr>
            <p:cNvPr id="120" name="Straight Connector 119"/>
            <p:cNvCxnSpPr/>
            <p:nvPr/>
          </p:nvCxnSpPr>
          <p:spPr>
            <a:xfrm flipH="1">
              <a:off x="1574465" y="1677786"/>
              <a:ext cx="1" cy="614898"/>
            </a:xfrm>
            <a:prstGeom prst="line">
              <a:avLst/>
            </a:prstGeom>
            <a:ln w="19050">
              <a:solidFill>
                <a:schemeClr val="accent3"/>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sp>
        <p:nvSpPr>
          <p:cNvPr id="50" name="Freeform 143"/>
          <p:cNvSpPr>
            <a:spLocks noEditPoints="1"/>
          </p:cNvSpPr>
          <p:nvPr/>
        </p:nvSpPr>
        <p:spPr bwMode="auto">
          <a:xfrm>
            <a:off x="1875426" y="3476942"/>
            <a:ext cx="482537" cy="444500"/>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prstTxWarp prst="textNoShape">
              <a:avLst/>
            </a:prstTxWarp>
          </a:bodyPr>
          <a:lstStyle/>
          <a:p>
            <a:endParaRPr lang="en-US">
              <a:latin typeface="+mn-ea"/>
            </a:endParaRPr>
          </a:p>
        </p:txBody>
      </p:sp>
      <p:sp>
        <p:nvSpPr>
          <p:cNvPr id="51" name="Freeform 92"/>
          <p:cNvSpPr>
            <a:spLocks noEditPoints="1"/>
          </p:cNvSpPr>
          <p:nvPr/>
        </p:nvSpPr>
        <p:spPr bwMode="auto">
          <a:xfrm>
            <a:off x="3901022" y="3520648"/>
            <a:ext cx="455025" cy="463551"/>
          </a:xfrm>
          <a:custGeom>
            <a:avLst/>
            <a:gdLst>
              <a:gd name="T0" fmla="*/ 143 w 148"/>
              <a:gd name="T1" fmla="*/ 130 h 151"/>
              <a:gd name="T2" fmla="*/ 100 w 148"/>
              <a:gd name="T3" fmla="*/ 86 h 151"/>
              <a:gd name="T4" fmla="*/ 110 w 148"/>
              <a:gd name="T5" fmla="*/ 55 h 151"/>
              <a:gd name="T6" fmla="*/ 55 w 148"/>
              <a:gd name="T7" fmla="*/ 0 h 151"/>
              <a:gd name="T8" fmla="*/ 0 w 148"/>
              <a:gd name="T9" fmla="*/ 55 h 151"/>
              <a:gd name="T10" fmla="*/ 55 w 148"/>
              <a:gd name="T11" fmla="*/ 109 h 151"/>
              <a:gd name="T12" fmla="*/ 81 w 148"/>
              <a:gd name="T13" fmla="*/ 103 h 151"/>
              <a:gd name="T14" fmla="*/ 126 w 148"/>
              <a:gd name="T15" fmla="*/ 147 h 151"/>
              <a:gd name="T16" fmla="*/ 143 w 148"/>
              <a:gd name="T17" fmla="*/ 147 h 151"/>
              <a:gd name="T18" fmla="*/ 143 w 148"/>
              <a:gd name="T19" fmla="*/ 130 h 151"/>
              <a:gd name="T20" fmla="*/ 19 w 148"/>
              <a:gd name="T21" fmla="*/ 55 h 151"/>
              <a:gd name="T22" fmla="*/ 55 w 148"/>
              <a:gd name="T23" fmla="*/ 18 h 151"/>
              <a:gd name="T24" fmla="*/ 92 w 148"/>
              <a:gd name="T25" fmla="*/ 55 h 151"/>
              <a:gd name="T26" fmla="*/ 55 w 148"/>
              <a:gd name="T27" fmla="*/ 91 h 151"/>
              <a:gd name="T28" fmla="*/ 19 w 148"/>
              <a:gd name="T29" fmla="*/ 5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51">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bg1"/>
          </a:solidFill>
          <a:ln>
            <a:noFill/>
          </a:ln>
        </p:spPr>
        <p:txBody>
          <a:bodyPr vert="horz" wrap="square" lIns="121908" tIns="60954" rIns="121908" bIns="60954" numCol="1" anchor="t" anchorCtr="0" compatLnSpc="1">
            <a:prstTxWarp prst="textNoShape">
              <a:avLst/>
            </a:prstTxWarp>
          </a:bodyPr>
          <a:lstStyle/>
          <a:p>
            <a:endParaRPr lang="en-US">
              <a:latin typeface="+mn-ea"/>
            </a:endParaRPr>
          </a:p>
        </p:txBody>
      </p:sp>
      <p:grpSp>
        <p:nvGrpSpPr>
          <p:cNvPr id="52" name="组合 51"/>
          <p:cNvGrpSpPr/>
          <p:nvPr/>
        </p:nvGrpSpPr>
        <p:grpSpPr>
          <a:xfrm>
            <a:off x="5896481" y="3506941"/>
            <a:ext cx="427511" cy="400051"/>
            <a:chOff x="6661150" y="233363"/>
            <a:chExt cx="320675" cy="300038"/>
          </a:xfrm>
          <a:solidFill>
            <a:schemeClr val="bg1"/>
          </a:solidFill>
        </p:grpSpPr>
        <p:sp>
          <p:nvSpPr>
            <p:cNvPr id="53"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ea"/>
              </a:endParaRPr>
            </a:p>
          </p:txBody>
        </p:sp>
        <p:sp>
          <p:nvSpPr>
            <p:cNvPr id="54"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ea"/>
              </a:endParaRPr>
            </a:p>
          </p:txBody>
        </p:sp>
        <p:sp>
          <p:nvSpPr>
            <p:cNvPr id="55"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2">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ea"/>
              </a:endParaRPr>
            </a:p>
          </p:txBody>
        </p:sp>
        <p:sp>
          <p:nvSpPr>
            <p:cNvPr id="56"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ea"/>
              </a:endParaRPr>
            </a:p>
          </p:txBody>
        </p:sp>
      </p:grpSp>
      <p:sp>
        <p:nvSpPr>
          <p:cNvPr id="57" name="Freeform 140"/>
          <p:cNvSpPr>
            <a:spLocks noEditPoints="1"/>
          </p:cNvSpPr>
          <p:nvPr/>
        </p:nvSpPr>
        <p:spPr bwMode="auto">
          <a:xfrm>
            <a:off x="7843204" y="3504629"/>
            <a:ext cx="474458" cy="474520"/>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bg1"/>
          </a:solidFill>
          <a:ln>
            <a:noFill/>
          </a:ln>
        </p:spPr>
        <p:txBody>
          <a:bodyPr vert="horz" wrap="square" lIns="121908" tIns="60954" rIns="121908" bIns="60954" numCol="1" anchor="t" anchorCtr="0" compatLnSpc="1">
            <a:prstTxWarp prst="textNoShape">
              <a:avLst/>
            </a:prstTxWarp>
          </a:bodyPr>
          <a:lstStyle/>
          <a:p>
            <a:endParaRPr lang="en-US">
              <a:latin typeface="+mn-ea"/>
            </a:endParaRPr>
          </a:p>
        </p:txBody>
      </p:sp>
      <p:grpSp>
        <p:nvGrpSpPr>
          <p:cNvPr id="58" name="组合 57"/>
          <p:cNvGrpSpPr/>
          <p:nvPr/>
        </p:nvGrpSpPr>
        <p:grpSpPr>
          <a:xfrm>
            <a:off x="9863956" y="3566208"/>
            <a:ext cx="419045" cy="408517"/>
            <a:chOff x="8175625" y="987426"/>
            <a:chExt cx="314325" cy="306388"/>
          </a:xfrm>
          <a:solidFill>
            <a:schemeClr val="bg1"/>
          </a:solidFill>
        </p:grpSpPr>
        <p:sp>
          <p:nvSpPr>
            <p:cNvPr id="59" name="Freeform 104"/>
            <p:cNvSpPr/>
            <p:nvPr/>
          </p:nvSpPr>
          <p:spPr bwMode="auto">
            <a:xfrm>
              <a:off x="8258175" y="1144588"/>
              <a:ext cx="42863" cy="98425"/>
            </a:xfrm>
            <a:custGeom>
              <a:avLst/>
              <a:gdLst>
                <a:gd name="T0" fmla="*/ 11 w 19"/>
                <a:gd name="T1" fmla="*/ 43 h 43"/>
                <a:gd name="T2" fmla="*/ 19 w 19"/>
                <a:gd name="T3" fmla="*/ 43 h 43"/>
                <a:gd name="T4" fmla="*/ 19 w 19"/>
                <a:gd name="T5" fmla="*/ 0 h 43"/>
                <a:gd name="T6" fmla="*/ 12 w 19"/>
                <a:gd name="T7" fmla="*/ 0 h 43"/>
                <a:gd name="T8" fmla="*/ 11 w 19"/>
                <a:gd name="T9" fmla="*/ 4 h 43"/>
                <a:gd name="T10" fmla="*/ 8 w 19"/>
                <a:gd name="T11" fmla="*/ 7 h 43"/>
                <a:gd name="T12" fmla="*/ 4 w 19"/>
                <a:gd name="T13" fmla="*/ 8 h 43"/>
                <a:gd name="T14" fmla="*/ 0 w 19"/>
                <a:gd name="T15" fmla="*/ 9 h 43"/>
                <a:gd name="T16" fmla="*/ 0 w 19"/>
                <a:gd name="T17" fmla="*/ 15 h 43"/>
                <a:gd name="T18" fmla="*/ 11 w 19"/>
                <a:gd name="T19" fmla="*/ 15 h 43"/>
                <a:gd name="T20" fmla="*/ 11 w 19"/>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3">
                  <a:moveTo>
                    <a:pt x="11" y="43"/>
                  </a:moveTo>
                  <a:cubicBezTo>
                    <a:pt x="19" y="43"/>
                    <a:pt x="19" y="43"/>
                    <a:pt x="19" y="43"/>
                  </a:cubicBezTo>
                  <a:cubicBezTo>
                    <a:pt x="19" y="0"/>
                    <a:pt x="19" y="0"/>
                    <a:pt x="19" y="0"/>
                  </a:cubicBezTo>
                  <a:cubicBezTo>
                    <a:pt x="12" y="0"/>
                    <a:pt x="12" y="0"/>
                    <a:pt x="12" y="0"/>
                  </a:cubicBezTo>
                  <a:cubicBezTo>
                    <a:pt x="12" y="2"/>
                    <a:pt x="12" y="3"/>
                    <a:pt x="11" y="4"/>
                  </a:cubicBezTo>
                  <a:cubicBezTo>
                    <a:pt x="10" y="5"/>
                    <a:pt x="9" y="6"/>
                    <a:pt x="8" y="7"/>
                  </a:cubicBezTo>
                  <a:cubicBezTo>
                    <a:pt x="7" y="8"/>
                    <a:pt x="6" y="8"/>
                    <a:pt x="4" y="8"/>
                  </a:cubicBezTo>
                  <a:cubicBezTo>
                    <a:pt x="3" y="9"/>
                    <a:pt x="1" y="9"/>
                    <a:pt x="0" y="9"/>
                  </a:cubicBezTo>
                  <a:cubicBezTo>
                    <a:pt x="0" y="15"/>
                    <a:pt x="0" y="15"/>
                    <a:pt x="0" y="15"/>
                  </a:cubicBezTo>
                  <a:cubicBezTo>
                    <a:pt x="11" y="15"/>
                    <a:pt x="11" y="15"/>
                    <a:pt x="11" y="15"/>
                  </a:cubicBezTo>
                  <a:lnTo>
                    <a:pt x="11"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ea"/>
              </a:endParaRPr>
            </a:p>
          </p:txBody>
        </p:sp>
        <p:sp>
          <p:nvSpPr>
            <p:cNvPr id="60" name="Freeform 105"/>
            <p:cNvSpPr/>
            <p:nvPr/>
          </p:nvSpPr>
          <p:spPr bwMode="auto">
            <a:xfrm>
              <a:off x="8324850" y="1144588"/>
              <a:ext cx="71438" cy="98425"/>
            </a:xfrm>
            <a:custGeom>
              <a:avLst/>
              <a:gdLst>
                <a:gd name="T0" fmla="*/ 21 w 31"/>
                <a:gd name="T1" fmla="*/ 34 h 43"/>
                <a:gd name="T2" fmla="*/ 18 w 31"/>
                <a:gd name="T3" fmla="*/ 36 h 43"/>
                <a:gd name="T4" fmla="*/ 15 w 31"/>
                <a:gd name="T5" fmla="*/ 36 h 43"/>
                <a:gd name="T6" fmla="*/ 11 w 31"/>
                <a:gd name="T7" fmla="*/ 35 h 43"/>
                <a:gd name="T8" fmla="*/ 8 w 31"/>
                <a:gd name="T9" fmla="*/ 30 h 43"/>
                <a:gd name="T10" fmla="*/ 0 w 31"/>
                <a:gd name="T11" fmla="*/ 30 h 43"/>
                <a:gd name="T12" fmla="*/ 1 w 31"/>
                <a:gd name="T13" fmla="*/ 36 h 43"/>
                <a:gd name="T14" fmla="*/ 5 w 31"/>
                <a:gd name="T15" fmla="*/ 40 h 43"/>
                <a:gd name="T16" fmla="*/ 10 w 31"/>
                <a:gd name="T17" fmla="*/ 43 h 43"/>
                <a:gd name="T18" fmla="*/ 15 w 31"/>
                <a:gd name="T19" fmla="*/ 43 h 43"/>
                <a:gd name="T20" fmla="*/ 22 w 31"/>
                <a:gd name="T21" fmla="*/ 42 h 43"/>
                <a:gd name="T22" fmla="*/ 27 w 31"/>
                <a:gd name="T23" fmla="*/ 39 h 43"/>
                <a:gd name="T24" fmla="*/ 30 w 31"/>
                <a:gd name="T25" fmla="*/ 34 h 43"/>
                <a:gd name="T26" fmla="*/ 31 w 31"/>
                <a:gd name="T27" fmla="*/ 28 h 43"/>
                <a:gd name="T28" fmla="*/ 30 w 31"/>
                <a:gd name="T29" fmla="*/ 23 h 43"/>
                <a:gd name="T30" fmla="*/ 28 w 31"/>
                <a:gd name="T31" fmla="*/ 18 h 43"/>
                <a:gd name="T32" fmla="*/ 24 w 31"/>
                <a:gd name="T33" fmla="*/ 15 h 43"/>
                <a:gd name="T34" fmla="*/ 18 w 31"/>
                <a:gd name="T35" fmla="*/ 14 h 43"/>
                <a:gd name="T36" fmla="*/ 14 w 31"/>
                <a:gd name="T37" fmla="*/ 14 h 43"/>
                <a:gd name="T38" fmla="*/ 10 w 31"/>
                <a:gd name="T39" fmla="*/ 17 h 43"/>
                <a:gd name="T40" fmla="*/ 10 w 31"/>
                <a:gd name="T41" fmla="*/ 17 h 43"/>
                <a:gd name="T42" fmla="*/ 11 w 31"/>
                <a:gd name="T43" fmla="*/ 7 h 43"/>
                <a:gd name="T44" fmla="*/ 29 w 31"/>
                <a:gd name="T45" fmla="*/ 7 h 43"/>
                <a:gd name="T46" fmla="*/ 29 w 31"/>
                <a:gd name="T47" fmla="*/ 0 h 43"/>
                <a:gd name="T48" fmla="*/ 5 w 31"/>
                <a:gd name="T49" fmla="*/ 0 h 43"/>
                <a:gd name="T50" fmla="*/ 1 w 31"/>
                <a:gd name="T51" fmla="*/ 24 h 43"/>
                <a:gd name="T52" fmla="*/ 9 w 31"/>
                <a:gd name="T53" fmla="*/ 24 h 43"/>
                <a:gd name="T54" fmla="*/ 12 w 31"/>
                <a:gd name="T55" fmla="*/ 21 h 43"/>
                <a:gd name="T56" fmla="*/ 15 w 31"/>
                <a:gd name="T57" fmla="*/ 20 h 43"/>
                <a:gd name="T58" fmla="*/ 18 w 31"/>
                <a:gd name="T59" fmla="*/ 21 h 43"/>
                <a:gd name="T60" fmla="*/ 21 w 31"/>
                <a:gd name="T61" fmla="*/ 23 h 43"/>
                <a:gd name="T62" fmla="*/ 22 w 31"/>
                <a:gd name="T63" fmla="*/ 25 h 43"/>
                <a:gd name="T64" fmla="*/ 23 w 31"/>
                <a:gd name="T65" fmla="*/ 28 h 43"/>
                <a:gd name="T66" fmla="*/ 22 w 31"/>
                <a:gd name="T67" fmla="*/ 31 h 43"/>
                <a:gd name="T68" fmla="*/ 21 w 31"/>
                <a:gd name="T69" fmla="*/ 3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43">
                  <a:moveTo>
                    <a:pt x="21" y="34"/>
                  </a:moveTo>
                  <a:cubicBezTo>
                    <a:pt x="20" y="35"/>
                    <a:pt x="19" y="35"/>
                    <a:pt x="18" y="36"/>
                  </a:cubicBezTo>
                  <a:cubicBezTo>
                    <a:pt x="17" y="36"/>
                    <a:pt x="16" y="36"/>
                    <a:pt x="15" y="36"/>
                  </a:cubicBezTo>
                  <a:cubicBezTo>
                    <a:pt x="13" y="36"/>
                    <a:pt x="12" y="36"/>
                    <a:pt x="11" y="35"/>
                  </a:cubicBezTo>
                  <a:cubicBezTo>
                    <a:pt x="9" y="34"/>
                    <a:pt x="9" y="32"/>
                    <a:pt x="8" y="30"/>
                  </a:cubicBezTo>
                  <a:cubicBezTo>
                    <a:pt x="0" y="30"/>
                    <a:pt x="0" y="30"/>
                    <a:pt x="0" y="30"/>
                  </a:cubicBezTo>
                  <a:cubicBezTo>
                    <a:pt x="0" y="32"/>
                    <a:pt x="0" y="34"/>
                    <a:pt x="1" y="36"/>
                  </a:cubicBezTo>
                  <a:cubicBezTo>
                    <a:pt x="2" y="38"/>
                    <a:pt x="3" y="39"/>
                    <a:pt x="5" y="40"/>
                  </a:cubicBezTo>
                  <a:cubicBezTo>
                    <a:pt x="6" y="41"/>
                    <a:pt x="8" y="42"/>
                    <a:pt x="10" y="43"/>
                  </a:cubicBezTo>
                  <a:cubicBezTo>
                    <a:pt x="11" y="43"/>
                    <a:pt x="13" y="43"/>
                    <a:pt x="15" y="43"/>
                  </a:cubicBezTo>
                  <a:cubicBezTo>
                    <a:pt x="18" y="43"/>
                    <a:pt x="20" y="43"/>
                    <a:pt x="22" y="42"/>
                  </a:cubicBezTo>
                  <a:cubicBezTo>
                    <a:pt x="23" y="42"/>
                    <a:pt x="25" y="41"/>
                    <a:pt x="27" y="39"/>
                  </a:cubicBezTo>
                  <a:cubicBezTo>
                    <a:pt x="28" y="38"/>
                    <a:pt x="29" y="36"/>
                    <a:pt x="30" y="34"/>
                  </a:cubicBezTo>
                  <a:cubicBezTo>
                    <a:pt x="31" y="32"/>
                    <a:pt x="31" y="30"/>
                    <a:pt x="31" y="28"/>
                  </a:cubicBezTo>
                  <a:cubicBezTo>
                    <a:pt x="31" y="26"/>
                    <a:pt x="31" y="24"/>
                    <a:pt x="30" y="23"/>
                  </a:cubicBezTo>
                  <a:cubicBezTo>
                    <a:pt x="30" y="21"/>
                    <a:pt x="29" y="19"/>
                    <a:pt x="28" y="18"/>
                  </a:cubicBezTo>
                  <a:cubicBezTo>
                    <a:pt x="27" y="17"/>
                    <a:pt x="25" y="16"/>
                    <a:pt x="24" y="15"/>
                  </a:cubicBezTo>
                  <a:cubicBezTo>
                    <a:pt x="22" y="14"/>
                    <a:pt x="20" y="14"/>
                    <a:pt x="18" y="14"/>
                  </a:cubicBezTo>
                  <a:cubicBezTo>
                    <a:pt x="16" y="14"/>
                    <a:pt x="15" y="14"/>
                    <a:pt x="14" y="14"/>
                  </a:cubicBezTo>
                  <a:cubicBezTo>
                    <a:pt x="12" y="15"/>
                    <a:pt x="11" y="16"/>
                    <a:pt x="10" y="17"/>
                  </a:cubicBezTo>
                  <a:cubicBezTo>
                    <a:pt x="10" y="17"/>
                    <a:pt x="10" y="17"/>
                    <a:pt x="10" y="17"/>
                  </a:cubicBezTo>
                  <a:cubicBezTo>
                    <a:pt x="11" y="7"/>
                    <a:pt x="11" y="7"/>
                    <a:pt x="11" y="7"/>
                  </a:cubicBezTo>
                  <a:cubicBezTo>
                    <a:pt x="29" y="7"/>
                    <a:pt x="29" y="7"/>
                    <a:pt x="29" y="7"/>
                  </a:cubicBezTo>
                  <a:cubicBezTo>
                    <a:pt x="29" y="0"/>
                    <a:pt x="29" y="0"/>
                    <a:pt x="29" y="0"/>
                  </a:cubicBezTo>
                  <a:cubicBezTo>
                    <a:pt x="5" y="0"/>
                    <a:pt x="5" y="0"/>
                    <a:pt x="5" y="0"/>
                  </a:cubicBezTo>
                  <a:cubicBezTo>
                    <a:pt x="1" y="24"/>
                    <a:pt x="1" y="24"/>
                    <a:pt x="1" y="24"/>
                  </a:cubicBezTo>
                  <a:cubicBezTo>
                    <a:pt x="9" y="24"/>
                    <a:pt x="9" y="24"/>
                    <a:pt x="9" y="24"/>
                  </a:cubicBezTo>
                  <a:cubicBezTo>
                    <a:pt x="10" y="22"/>
                    <a:pt x="11" y="22"/>
                    <a:pt x="12" y="21"/>
                  </a:cubicBezTo>
                  <a:cubicBezTo>
                    <a:pt x="13" y="21"/>
                    <a:pt x="14" y="20"/>
                    <a:pt x="15" y="20"/>
                  </a:cubicBezTo>
                  <a:cubicBezTo>
                    <a:pt x="16" y="20"/>
                    <a:pt x="18" y="20"/>
                    <a:pt x="18" y="21"/>
                  </a:cubicBezTo>
                  <a:cubicBezTo>
                    <a:pt x="19" y="21"/>
                    <a:pt x="20" y="22"/>
                    <a:pt x="21" y="23"/>
                  </a:cubicBezTo>
                  <a:cubicBezTo>
                    <a:pt x="21" y="23"/>
                    <a:pt x="22" y="24"/>
                    <a:pt x="22" y="25"/>
                  </a:cubicBezTo>
                  <a:cubicBezTo>
                    <a:pt x="23" y="26"/>
                    <a:pt x="23" y="27"/>
                    <a:pt x="23" y="28"/>
                  </a:cubicBezTo>
                  <a:cubicBezTo>
                    <a:pt x="23" y="29"/>
                    <a:pt x="22" y="30"/>
                    <a:pt x="22" y="31"/>
                  </a:cubicBezTo>
                  <a:cubicBezTo>
                    <a:pt x="22" y="32"/>
                    <a:pt x="21" y="33"/>
                    <a:pt x="21"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ea"/>
              </a:endParaRPr>
            </a:p>
          </p:txBody>
        </p:sp>
        <p:sp>
          <p:nvSpPr>
            <p:cNvPr id="61" name="Freeform 106"/>
            <p:cNvSpPr/>
            <p:nvPr/>
          </p:nvSpPr>
          <p:spPr bwMode="auto">
            <a:xfrm>
              <a:off x="8232775" y="987426"/>
              <a:ext cx="36513" cy="63500"/>
            </a:xfrm>
            <a:custGeom>
              <a:avLst/>
              <a:gdLst>
                <a:gd name="T0" fmla="*/ 3 w 16"/>
                <a:gd name="T1" fmla="*/ 28 h 28"/>
                <a:gd name="T2" fmla="*/ 13 w 16"/>
                <a:gd name="T3" fmla="*/ 28 h 28"/>
                <a:gd name="T4" fmla="*/ 16 w 16"/>
                <a:gd name="T5" fmla="*/ 25 h 28"/>
                <a:gd name="T6" fmla="*/ 16 w 16"/>
                <a:gd name="T7" fmla="*/ 3 h 28"/>
                <a:gd name="T8" fmla="*/ 13 w 16"/>
                <a:gd name="T9" fmla="*/ 0 h 28"/>
                <a:gd name="T10" fmla="*/ 3 w 16"/>
                <a:gd name="T11" fmla="*/ 0 h 28"/>
                <a:gd name="T12" fmla="*/ 0 w 16"/>
                <a:gd name="T13" fmla="*/ 3 h 28"/>
                <a:gd name="T14" fmla="*/ 0 w 16"/>
                <a:gd name="T15" fmla="*/ 25 h 28"/>
                <a:gd name="T16" fmla="*/ 3 w 16"/>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8">
                  <a:moveTo>
                    <a:pt x="3" y="28"/>
                  </a:moveTo>
                  <a:cubicBezTo>
                    <a:pt x="13" y="28"/>
                    <a:pt x="13" y="28"/>
                    <a:pt x="13" y="28"/>
                  </a:cubicBezTo>
                  <a:cubicBezTo>
                    <a:pt x="14" y="28"/>
                    <a:pt x="16" y="27"/>
                    <a:pt x="16" y="25"/>
                  </a:cubicBezTo>
                  <a:cubicBezTo>
                    <a:pt x="16" y="3"/>
                    <a:pt x="16" y="3"/>
                    <a:pt x="16" y="3"/>
                  </a:cubicBezTo>
                  <a:cubicBezTo>
                    <a:pt x="16" y="2"/>
                    <a:pt x="14" y="0"/>
                    <a:pt x="13" y="0"/>
                  </a:cubicBezTo>
                  <a:cubicBezTo>
                    <a:pt x="3" y="0"/>
                    <a:pt x="3" y="0"/>
                    <a:pt x="3" y="0"/>
                  </a:cubicBezTo>
                  <a:cubicBezTo>
                    <a:pt x="1" y="0"/>
                    <a:pt x="0" y="2"/>
                    <a:pt x="0" y="3"/>
                  </a:cubicBezTo>
                  <a:cubicBezTo>
                    <a:pt x="0" y="25"/>
                    <a:pt x="0" y="25"/>
                    <a:pt x="0" y="25"/>
                  </a:cubicBezTo>
                  <a:cubicBezTo>
                    <a:pt x="0" y="27"/>
                    <a:pt x="1" y="28"/>
                    <a:pt x="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ea"/>
              </a:endParaRPr>
            </a:p>
          </p:txBody>
        </p:sp>
        <p:sp>
          <p:nvSpPr>
            <p:cNvPr id="62" name="Freeform 107"/>
            <p:cNvSpPr/>
            <p:nvPr/>
          </p:nvSpPr>
          <p:spPr bwMode="auto">
            <a:xfrm>
              <a:off x="8396288" y="987426"/>
              <a:ext cx="36513" cy="63500"/>
            </a:xfrm>
            <a:custGeom>
              <a:avLst/>
              <a:gdLst>
                <a:gd name="T0" fmla="*/ 3 w 16"/>
                <a:gd name="T1" fmla="*/ 28 h 28"/>
                <a:gd name="T2" fmla="*/ 13 w 16"/>
                <a:gd name="T3" fmla="*/ 28 h 28"/>
                <a:gd name="T4" fmla="*/ 16 w 16"/>
                <a:gd name="T5" fmla="*/ 25 h 28"/>
                <a:gd name="T6" fmla="*/ 16 w 16"/>
                <a:gd name="T7" fmla="*/ 3 h 28"/>
                <a:gd name="T8" fmla="*/ 13 w 16"/>
                <a:gd name="T9" fmla="*/ 0 h 28"/>
                <a:gd name="T10" fmla="*/ 3 w 16"/>
                <a:gd name="T11" fmla="*/ 0 h 28"/>
                <a:gd name="T12" fmla="*/ 0 w 16"/>
                <a:gd name="T13" fmla="*/ 3 h 28"/>
                <a:gd name="T14" fmla="*/ 0 w 16"/>
                <a:gd name="T15" fmla="*/ 25 h 28"/>
                <a:gd name="T16" fmla="*/ 3 w 16"/>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8">
                  <a:moveTo>
                    <a:pt x="3" y="28"/>
                  </a:moveTo>
                  <a:cubicBezTo>
                    <a:pt x="13" y="28"/>
                    <a:pt x="13" y="28"/>
                    <a:pt x="13" y="28"/>
                  </a:cubicBezTo>
                  <a:cubicBezTo>
                    <a:pt x="14" y="28"/>
                    <a:pt x="16" y="27"/>
                    <a:pt x="16" y="25"/>
                  </a:cubicBezTo>
                  <a:cubicBezTo>
                    <a:pt x="16" y="3"/>
                    <a:pt x="16" y="3"/>
                    <a:pt x="16" y="3"/>
                  </a:cubicBezTo>
                  <a:cubicBezTo>
                    <a:pt x="16" y="2"/>
                    <a:pt x="14" y="0"/>
                    <a:pt x="13" y="0"/>
                  </a:cubicBezTo>
                  <a:cubicBezTo>
                    <a:pt x="3" y="0"/>
                    <a:pt x="3" y="0"/>
                    <a:pt x="3" y="0"/>
                  </a:cubicBezTo>
                  <a:cubicBezTo>
                    <a:pt x="1" y="0"/>
                    <a:pt x="0" y="2"/>
                    <a:pt x="0" y="3"/>
                  </a:cubicBezTo>
                  <a:cubicBezTo>
                    <a:pt x="0" y="25"/>
                    <a:pt x="0" y="25"/>
                    <a:pt x="0" y="25"/>
                  </a:cubicBezTo>
                  <a:cubicBezTo>
                    <a:pt x="0" y="27"/>
                    <a:pt x="1" y="28"/>
                    <a:pt x="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ea"/>
              </a:endParaRPr>
            </a:p>
          </p:txBody>
        </p:sp>
        <p:sp>
          <p:nvSpPr>
            <p:cNvPr id="63" name="Freeform 108"/>
            <p:cNvSpPr>
              <a:spLocks noEditPoints="1"/>
            </p:cNvSpPr>
            <p:nvPr/>
          </p:nvSpPr>
          <p:spPr bwMode="auto">
            <a:xfrm>
              <a:off x="8175625" y="1012826"/>
              <a:ext cx="314325" cy="280988"/>
            </a:xfrm>
            <a:custGeom>
              <a:avLst/>
              <a:gdLst>
                <a:gd name="T0" fmla="*/ 121 w 137"/>
                <a:gd name="T1" fmla="*/ 0 h 122"/>
                <a:gd name="T2" fmla="*/ 117 w 137"/>
                <a:gd name="T3" fmla="*/ 0 h 122"/>
                <a:gd name="T4" fmla="*/ 117 w 137"/>
                <a:gd name="T5" fmla="*/ 14 h 122"/>
                <a:gd name="T6" fmla="*/ 109 w 137"/>
                <a:gd name="T7" fmla="*/ 23 h 122"/>
                <a:gd name="T8" fmla="*/ 99 w 137"/>
                <a:gd name="T9" fmla="*/ 23 h 122"/>
                <a:gd name="T10" fmla="*/ 90 w 137"/>
                <a:gd name="T11" fmla="*/ 14 h 122"/>
                <a:gd name="T12" fmla="*/ 90 w 137"/>
                <a:gd name="T13" fmla="*/ 0 h 122"/>
                <a:gd name="T14" fmla="*/ 46 w 137"/>
                <a:gd name="T15" fmla="*/ 0 h 122"/>
                <a:gd name="T16" fmla="*/ 46 w 137"/>
                <a:gd name="T17" fmla="*/ 14 h 122"/>
                <a:gd name="T18" fmla="*/ 38 w 137"/>
                <a:gd name="T19" fmla="*/ 23 h 122"/>
                <a:gd name="T20" fmla="*/ 28 w 137"/>
                <a:gd name="T21" fmla="*/ 23 h 122"/>
                <a:gd name="T22" fmla="*/ 20 w 137"/>
                <a:gd name="T23" fmla="*/ 14 h 122"/>
                <a:gd name="T24" fmla="*/ 20 w 137"/>
                <a:gd name="T25" fmla="*/ 0 h 122"/>
                <a:gd name="T26" fmla="*/ 16 w 137"/>
                <a:gd name="T27" fmla="*/ 0 h 122"/>
                <a:gd name="T28" fmla="*/ 0 w 137"/>
                <a:gd name="T29" fmla="*/ 16 h 122"/>
                <a:gd name="T30" fmla="*/ 0 w 137"/>
                <a:gd name="T31" fmla="*/ 46 h 122"/>
                <a:gd name="T32" fmla="*/ 0 w 137"/>
                <a:gd name="T33" fmla="*/ 106 h 122"/>
                <a:gd name="T34" fmla="*/ 16 w 137"/>
                <a:gd name="T35" fmla="*/ 122 h 122"/>
                <a:gd name="T36" fmla="*/ 121 w 137"/>
                <a:gd name="T37" fmla="*/ 122 h 122"/>
                <a:gd name="T38" fmla="*/ 137 w 137"/>
                <a:gd name="T39" fmla="*/ 106 h 122"/>
                <a:gd name="T40" fmla="*/ 137 w 137"/>
                <a:gd name="T41" fmla="*/ 46 h 122"/>
                <a:gd name="T42" fmla="*/ 137 w 137"/>
                <a:gd name="T43" fmla="*/ 16 h 122"/>
                <a:gd name="T44" fmla="*/ 121 w 137"/>
                <a:gd name="T45" fmla="*/ 0 h 122"/>
                <a:gd name="T46" fmla="*/ 127 w 137"/>
                <a:gd name="T47" fmla="*/ 106 h 122"/>
                <a:gd name="T48" fmla="*/ 121 w 137"/>
                <a:gd name="T49" fmla="*/ 112 h 122"/>
                <a:gd name="T50" fmla="*/ 16 w 137"/>
                <a:gd name="T51" fmla="*/ 112 h 122"/>
                <a:gd name="T52" fmla="*/ 10 w 137"/>
                <a:gd name="T53" fmla="*/ 106 h 122"/>
                <a:gd name="T54" fmla="*/ 10 w 137"/>
                <a:gd name="T55" fmla="*/ 46 h 122"/>
                <a:gd name="T56" fmla="*/ 127 w 137"/>
                <a:gd name="T57" fmla="*/ 46 h 122"/>
                <a:gd name="T58" fmla="*/ 127 w 137"/>
                <a:gd name="T59" fmla="*/ 10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22">
                  <a:moveTo>
                    <a:pt x="121" y="0"/>
                  </a:moveTo>
                  <a:cubicBezTo>
                    <a:pt x="117" y="0"/>
                    <a:pt x="117" y="0"/>
                    <a:pt x="117" y="0"/>
                  </a:cubicBezTo>
                  <a:cubicBezTo>
                    <a:pt x="117" y="14"/>
                    <a:pt x="117" y="14"/>
                    <a:pt x="117" y="14"/>
                  </a:cubicBezTo>
                  <a:cubicBezTo>
                    <a:pt x="117" y="19"/>
                    <a:pt x="113" y="23"/>
                    <a:pt x="109" y="23"/>
                  </a:cubicBezTo>
                  <a:cubicBezTo>
                    <a:pt x="99" y="23"/>
                    <a:pt x="99" y="23"/>
                    <a:pt x="99" y="23"/>
                  </a:cubicBezTo>
                  <a:cubicBezTo>
                    <a:pt x="94" y="23"/>
                    <a:pt x="90" y="19"/>
                    <a:pt x="90" y="14"/>
                  </a:cubicBezTo>
                  <a:cubicBezTo>
                    <a:pt x="90" y="0"/>
                    <a:pt x="90" y="0"/>
                    <a:pt x="90" y="0"/>
                  </a:cubicBezTo>
                  <a:cubicBezTo>
                    <a:pt x="46" y="0"/>
                    <a:pt x="46" y="0"/>
                    <a:pt x="46" y="0"/>
                  </a:cubicBezTo>
                  <a:cubicBezTo>
                    <a:pt x="46" y="14"/>
                    <a:pt x="46" y="14"/>
                    <a:pt x="46" y="14"/>
                  </a:cubicBezTo>
                  <a:cubicBezTo>
                    <a:pt x="46" y="19"/>
                    <a:pt x="42" y="23"/>
                    <a:pt x="38" y="23"/>
                  </a:cubicBezTo>
                  <a:cubicBezTo>
                    <a:pt x="28" y="23"/>
                    <a:pt x="28" y="23"/>
                    <a:pt x="28" y="23"/>
                  </a:cubicBezTo>
                  <a:cubicBezTo>
                    <a:pt x="23" y="23"/>
                    <a:pt x="20" y="19"/>
                    <a:pt x="20" y="14"/>
                  </a:cubicBezTo>
                  <a:cubicBezTo>
                    <a:pt x="20" y="0"/>
                    <a:pt x="20" y="0"/>
                    <a:pt x="20" y="0"/>
                  </a:cubicBezTo>
                  <a:cubicBezTo>
                    <a:pt x="16" y="0"/>
                    <a:pt x="16" y="0"/>
                    <a:pt x="16" y="0"/>
                  </a:cubicBezTo>
                  <a:cubicBezTo>
                    <a:pt x="7" y="0"/>
                    <a:pt x="0" y="7"/>
                    <a:pt x="0" y="16"/>
                  </a:cubicBezTo>
                  <a:cubicBezTo>
                    <a:pt x="0" y="46"/>
                    <a:pt x="0" y="46"/>
                    <a:pt x="0" y="46"/>
                  </a:cubicBezTo>
                  <a:cubicBezTo>
                    <a:pt x="0" y="106"/>
                    <a:pt x="0" y="106"/>
                    <a:pt x="0" y="106"/>
                  </a:cubicBezTo>
                  <a:cubicBezTo>
                    <a:pt x="0" y="115"/>
                    <a:pt x="7" y="122"/>
                    <a:pt x="16" y="122"/>
                  </a:cubicBezTo>
                  <a:cubicBezTo>
                    <a:pt x="121" y="122"/>
                    <a:pt x="121" y="122"/>
                    <a:pt x="121" y="122"/>
                  </a:cubicBezTo>
                  <a:cubicBezTo>
                    <a:pt x="129" y="122"/>
                    <a:pt x="137" y="115"/>
                    <a:pt x="137" y="106"/>
                  </a:cubicBezTo>
                  <a:cubicBezTo>
                    <a:pt x="137" y="46"/>
                    <a:pt x="137" y="46"/>
                    <a:pt x="137" y="46"/>
                  </a:cubicBezTo>
                  <a:cubicBezTo>
                    <a:pt x="137" y="16"/>
                    <a:pt x="137" y="16"/>
                    <a:pt x="137" y="16"/>
                  </a:cubicBezTo>
                  <a:cubicBezTo>
                    <a:pt x="137" y="7"/>
                    <a:pt x="129" y="0"/>
                    <a:pt x="121" y="0"/>
                  </a:cubicBezTo>
                  <a:close/>
                  <a:moveTo>
                    <a:pt x="127" y="106"/>
                  </a:moveTo>
                  <a:cubicBezTo>
                    <a:pt x="127" y="109"/>
                    <a:pt x="124" y="112"/>
                    <a:pt x="121" y="112"/>
                  </a:cubicBezTo>
                  <a:cubicBezTo>
                    <a:pt x="16" y="112"/>
                    <a:pt x="16" y="112"/>
                    <a:pt x="16" y="112"/>
                  </a:cubicBezTo>
                  <a:cubicBezTo>
                    <a:pt x="13" y="112"/>
                    <a:pt x="10" y="109"/>
                    <a:pt x="10" y="106"/>
                  </a:cubicBezTo>
                  <a:cubicBezTo>
                    <a:pt x="10" y="46"/>
                    <a:pt x="10" y="46"/>
                    <a:pt x="10" y="46"/>
                  </a:cubicBezTo>
                  <a:cubicBezTo>
                    <a:pt x="127" y="46"/>
                    <a:pt x="127" y="46"/>
                    <a:pt x="127" y="46"/>
                  </a:cubicBezTo>
                  <a:lnTo>
                    <a:pt x="127"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ea"/>
              </a:endParaRPr>
            </a:p>
          </p:txBody>
        </p:sp>
      </p:grpSp>
      <p:sp>
        <p:nvSpPr>
          <p:cNvPr id="2" name="标题 1"/>
          <p:cNvSpPr>
            <a:spLocks noGrp="1"/>
          </p:cNvSpPr>
          <p:nvPr>
            <p:ph type="title"/>
          </p:nvPr>
        </p:nvSpPr>
        <p:spPr/>
        <p:txBody>
          <a:bodyPr/>
          <a:lstStyle/>
          <a:p>
            <a:r>
              <a:rPr lang="zh-CN" altLang="en-US"/>
              <a:t>单击此处添加标题</a:t>
            </a:r>
          </a:p>
        </p:txBody>
      </p:sp>
    </p:spTree>
    <p:extLst>
      <p:ext uri="{BB962C8B-B14F-4D97-AF65-F5344CB8AC3E}">
        <p14:creationId xmlns:p14="http://schemas.microsoft.com/office/powerpoint/2010/main" val="374936838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p15="http://schemas.microsoft.com/office/powerpoint/2012/main" xmlns="">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500" fill="hold"/>
                                        <p:tgtEl>
                                          <p:spTgt spid="87"/>
                                        </p:tgtEl>
                                        <p:attrNameLst>
                                          <p:attrName>ppt_x</p:attrName>
                                        </p:attrNameLst>
                                      </p:cBhvr>
                                      <p:tavLst>
                                        <p:tav tm="0">
                                          <p:val>
                                            <p:strVal val="#ppt_x"/>
                                          </p:val>
                                        </p:tav>
                                        <p:tav tm="100000">
                                          <p:val>
                                            <p:strVal val="#ppt_x"/>
                                          </p:val>
                                        </p:tav>
                                      </p:tavLst>
                                    </p:anim>
                                    <p:anim calcmode="lin" valueType="num">
                                      <p:cBhvr additive="base">
                                        <p:cTn id="8" dur="500" fill="hold"/>
                                        <p:tgtEl>
                                          <p:spTgt spid="8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p:cTn id="12" dur="500" fill="hold"/>
                                        <p:tgtEl>
                                          <p:spTgt spid="66"/>
                                        </p:tgtEl>
                                        <p:attrNameLst>
                                          <p:attrName>ppt_w</p:attrName>
                                        </p:attrNameLst>
                                      </p:cBhvr>
                                      <p:tavLst>
                                        <p:tav tm="0">
                                          <p:val>
                                            <p:fltVal val="0"/>
                                          </p:val>
                                        </p:tav>
                                        <p:tav tm="100000">
                                          <p:val>
                                            <p:strVal val="#ppt_w"/>
                                          </p:val>
                                        </p:tav>
                                      </p:tavLst>
                                    </p:anim>
                                    <p:anim calcmode="lin" valueType="num">
                                      <p:cBhvr>
                                        <p:cTn id="13" dur="500" fill="hold"/>
                                        <p:tgtEl>
                                          <p:spTgt spid="66"/>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79"/>
                                        </p:tgtEl>
                                        <p:attrNameLst>
                                          <p:attrName>style.visibility</p:attrName>
                                        </p:attrNameLst>
                                      </p:cBhvr>
                                      <p:to>
                                        <p:strVal val="visible"/>
                                      </p:to>
                                    </p:set>
                                    <p:anim calcmode="lin" valueType="num">
                                      <p:cBhvr>
                                        <p:cTn id="17" dur="500" fill="hold"/>
                                        <p:tgtEl>
                                          <p:spTgt spid="79"/>
                                        </p:tgtEl>
                                        <p:attrNameLst>
                                          <p:attrName>ppt_w</p:attrName>
                                        </p:attrNameLst>
                                      </p:cBhvr>
                                      <p:tavLst>
                                        <p:tav tm="0">
                                          <p:val>
                                            <p:fltVal val="0"/>
                                          </p:val>
                                        </p:tav>
                                        <p:tav tm="100000">
                                          <p:val>
                                            <p:strVal val="#ppt_w"/>
                                          </p:val>
                                        </p:tav>
                                      </p:tavLst>
                                    </p:anim>
                                    <p:anim calcmode="lin" valueType="num">
                                      <p:cBhvr>
                                        <p:cTn id="18" dur="500" fill="hold"/>
                                        <p:tgtEl>
                                          <p:spTgt spid="79"/>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18" presetClass="entr" presetSubtype="12" fill="hold" nodeType="after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strips(downLeft)">
                                      <p:cBhvr>
                                        <p:cTn id="22" dur="500"/>
                                        <p:tgtEl>
                                          <p:spTgt spid="75"/>
                                        </p:tgtEl>
                                      </p:cBhvr>
                                    </p:animEffect>
                                  </p:childTnLst>
                                </p:cTn>
                              </p:par>
                            </p:childTnLst>
                          </p:cTn>
                        </p:par>
                        <p:par>
                          <p:cTn id="23" fill="hold" nodeType="afterGroup">
                            <p:stCondLst>
                              <p:cond delay="2000"/>
                            </p:stCondLst>
                            <p:childTnLst>
                              <p:par>
                                <p:cTn id="24" presetID="12" presetClass="entr" presetSubtype="4"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slide(fromBottom)">
                                      <p:cBhvr>
                                        <p:cTn id="26" dur="500"/>
                                        <p:tgtEl>
                                          <p:spTgt spid="20"/>
                                        </p:tgtEl>
                                      </p:cBhvr>
                                    </p:animEffect>
                                  </p:childTnLst>
                                </p:cTn>
                              </p:par>
                            </p:childTnLst>
                          </p:cTn>
                        </p:par>
                        <p:par>
                          <p:cTn id="27" fill="hold" nodeType="afterGroup">
                            <p:stCondLst>
                              <p:cond delay="2500"/>
                            </p:stCondLst>
                            <p:childTnLst>
                              <p:par>
                                <p:cTn id="28" presetID="2" presetClass="entr" presetSubtype="4" accel="50000" decel="50000" fill="hold" nodeType="afterEffect">
                                  <p:stCondLst>
                                    <p:cond delay="0"/>
                                  </p:stCondLst>
                                  <p:childTnLst>
                                    <p:set>
                                      <p:cBhvr>
                                        <p:cTn id="29" dur="1" fill="hold">
                                          <p:stCondLst>
                                            <p:cond delay="0"/>
                                          </p:stCondLst>
                                        </p:cTn>
                                        <p:tgtEl>
                                          <p:spTgt spid="90"/>
                                        </p:tgtEl>
                                        <p:attrNameLst>
                                          <p:attrName>style.visibility</p:attrName>
                                        </p:attrNameLst>
                                      </p:cBhvr>
                                      <p:to>
                                        <p:strVal val="visible"/>
                                      </p:to>
                                    </p:set>
                                    <p:anim calcmode="lin" valueType="num">
                                      <p:cBhvr additive="base">
                                        <p:cTn id="30" dur="500" fill="hold"/>
                                        <p:tgtEl>
                                          <p:spTgt spid="90"/>
                                        </p:tgtEl>
                                        <p:attrNameLst>
                                          <p:attrName>ppt_x</p:attrName>
                                        </p:attrNameLst>
                                      </p:cBhvr>
                                      <p:tavLst>
                                        <p:tav tm="0">
                                          <p:val>
                                            <p:strVal val="#ppt_x"/>
                                          </p:val>
                                        </p:tav>
                                        <p:tav tm="100000">
                                          <p:val>
                                            <p:strVal val="#ppt_x"/>
                                          </p:val>
                                        </p:tav>
                                      </p:tavLst>
                                    </p:anim>
                                    <p:anim calcmode="lin" valueType="num">
                                      <p:cBhvr additive="base">
                                        <p:cTn id="31" dur="500" fill="hold"/>
                                        <p:tgtEl>
                                          <p:spTgt spid="90"/>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3000"/>
                            </p:stCondLst>
                            <p:childTnLst>
                              <p:par>
                                <p:cTn id="33" presetID="23" presetClass="entr" presetSubtype="16" fill="hold" grpId="0" nodeType="afterEffect">
                                  <p:stCondLst>
                                    <p:cond delay="0"/>
                                  </p:stCondLst>
                                  <p:childTnLst>
                                    <p:set>
                                      <p:cBhvr>
                                        <p:cTn id="34" dur="1" fill="hold">
                                          <p:stCondLst>
                                            <p:cond delay="0"/>
                                          </p:stCondLst>
                                        </p:cTn>
                                        <p:tgtEl>
                                          <p:spTgt spid="68"/>
                                        </p:tgtEl>
                                        <p:attrNameLst>
                                          <p:attrName>style.visibility</p:attrName>
                                        </p:attrNameLst>
                                      </p:cBhvr>
                                      <p:to>
                                        <p:strVal val="visible"/>
                                      </p:to>
                                    </p:set>
                                    <p:anim calcmode="lin" valueType="num">
                                      <p:cBhvr>
                                        <p:cTn id="35" dur="500" fill="hold"/>
                                        <p:tgtEl>
                                          <p:spTgt spid="68"/>
                                        </p:tgtEl>
                                        <p:attrNameLst>
                                          <p:attrName>ppt_w</p:attrName>
                                        </p:attrNameLst>
                                      </p:cBhvr>
                                      <p:tavLst>
                                        <p:tav tm="0">
                                          <p:val>
                                            <p:fltVal val="0"/>
                                          </p:val>
                                        </p:tav>
                                        <p:tav tm="100000">
                                          <p:val>
                                            <p:strVal val="#ppt_w"/>
                                          </p:val>
                                        </p:tav>
                                      </p:tavLst>
                                    </p:anim>
                                    <p:anim calcmode="lin" valueType="num">
                                      <p:cBhvr>
                                        <p:cTn id="36" dur="500" fill="hold"/>
                                        <p:tgtEl>
                                          <p:spTgt spid="68"/>
                                        </p:tgtEl>
                                        <p:attrNameLst>
                                          <p:attrName>ppt_h</p:attrName>
                                        </p:attrNameLst>
                                      </p:cBhvr>
                                      <p:tavLst>
                                        <p:tav tm="0">
                                          <p:val>
                                            <p:fltVal val="0"/>
                                          </p:val>
                                        </p:tav>
                                        <p:tav tm="100000">
                                          <p:val>
                                            <p:strVal val="#ppt_h"/>
                                          </p:val>
                                        </p:tav>
                                      </p:tavLst>
                                    </p:anim>
                                  </p:childTnLst>
                                </p:cTn>
                              </p:par>
                            </p:childTnLst>
                          </p:cTn>
                        </p:par>
                        <p:par>
                          <p:cTn id="37" fill="hold" nodeType="afterGroup">
                            <p:stCondLst>
                              <p:cond delay="3500"/>
                            </p:stCondLst>
                            <p:childTnLst>
                              <p:par>
                                <p:cTn id="38" presetID="23" presetClass="entr" presetSubtype="16" fill="hold" grpId="0" nodeType="afterEffect">
                                  <p:stCondLst>
                                    <p:cond delay="0"/>
                                  </p:stCondLst>
                                  <p:childTnLst>
                                    <p:set>
                                      <p:cBhvr>
                                        <p:cTn id="39" dur="1" fill="hold">
                                          <p:stCondLst>
                                            <p:cond delay="0"/>
                                          </p:stCondLst>
                                        </p:cTn>
                                        <p:tgtEl>
                                          <p:spTgt spid="80"/>
                                        </p:tgtEl>
                                        <p:attrNameLst>
                                          <p:attrName>style.visibility</p:attrName>
                                        </p:attrNameLst>
                                      </p:cBhvr>
                                      <p:to>
                                        <p:strVal val="visible"/>
                                      </p:to>
                                    </p:set>
                                    <p:anim calcmode="lin" valueType="num">
                                      <p:cBhvr>
                                        <p:cTn id="40" dur="500" fill="hold"/>
                                        <p:tgtEl>
                                          <p:spTgt spid="80"/>
                                        </p:tgtEl>
                                        <p:attrNameLst>
                                          <p:attrName>ppt_w</p:attrName>
                                        </p:attrNameLst>
                                      </p:cBhvr>
                                      <p:tavLst>
                                        <p:tav tm="0">
                                          <p:val>
                                            <p:fltVal val="0"/>
                                          </p:val>
                                        </p:tav>
                                        <p:tav tm="100000">
                                          <p:val>
                                            <p:strVal val="#ppt_w"/>
                                          </p:val>
                                        </p:tav>
                                      </p:tavLst>
                                    </p:anim>
                                    <p:anim calcmode="lin" valueType="num">
                                      <p:cBhvr>
                                        <p:cTn id="41" dur="500" fill="hold"/>
                                        <p:tgtEl>
                                          <p:spTgt spid="80"/>
                                        </p:tgtEl>
                                        <p:attrNameLst>
                                          <p:attrName>ppt_h</p:attrName>
                                        </p:attrNameLst>
                                      </p:cBhvr>
                                      <p:tavLst>
                                        <p:tav tm="0">
                                          <p:val>
                                            <p:fltVal val="0"/>
                                          </p:val>
                                        </p:tav>
                                        <p:tav tm="100000">
                                          <p:val>
                                            <p:strVal val="#ppt_h"/>
                                          </p:val>
                                        </p:tav>
                                      </p:tavLst>
                                    </p:anim>
                                  </p:childTnLst>
                                </p:cTn>
                              </p:par>
                            </p:childTnLst>
                          </p:cTn>
                        </p:par>
                        <p:par>
                          <p:cTn id="42" fill="hold" nodeType="afterGroup">
                            <p:stCondLst>
                              <p:cond delay="4000"/>
                            </p:stCondLst>
                            <p:childTnLst>
                              <p:par>
                                <p:cTn id="43" presetID="18" presetClass="entr" presetSubtype="12" fill="hold" nodeType="afterEffect">
                                  <p:stCondLst>
                                    <p:cond delay="0"/>
                                  </p:stCondLst>
                                  <p:childTnLst>
                                    <p:set>
                                      <p:cBhvr>
                                        <p:cTn id="44" dur="1" fill="hold">
                                          <p:stCondLst>
                                            <p:cond delay="0"/>
                                          </p:stCondLst>
                                        </p:cTn>
                                        <p:tgtEl>
                                          <p:spTgt spid="96"/>
                                        </p:tgtEl>
                                        <p:attrNameLst>
                                          <p:attrName>style.visibility</p:attrName>
                                        </p:attrNameLst>
                                      </p:cBhvr>
                                      <p:to>
                                        <p:strVal val="visible"/>
                                      </p:to>
                                    </p:set>
                                    <p:animEffect transition="in" filter="strips(downLeft)">
                                      <p:cBhvr>
                                        <p:cTn id="45" dur="500"/>
                                        <p:tgtEl>
                                          <p:spTgt spid="96"/>
                                        </p:tgtEl>
                                      </p:cBhvr>
                                    </p:animEffect>
                                  </p:childTnLst>
                                </p:cTn>
                              </p:par>
                            </p:childTnLst>
                          </p:cTn>
                        </p:par>
                        <p:par>
                          <p:cTn id="46" fill="hold" nodeType="afterGroup">
                            <p:stCondLst>
                              <p:cond delay="4500"/>
                            </p:stCondLst>
                            <p:childTnLst>
                              <p:par>
                                <p:cTn id="47" presetID="12" presetClass="entr" presetSubtype="4"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slide(fromBottom)">
                                      <p:cBhvr>
                                        <p:cTn id="49" dur="500"/>
                                        <p:tgtEl>
                                          <p:spTgt spid="23"/>
                                        </p:tgtEl>
                                      </p:cBhvr>
                                    </p:animEffect>
                                  </p:childTnLst>
                                </p:cTn>
                              </p:par>
                            </p:childTnLst>
                          </p:cTn>
                        </p:par>
                        <p:par>
                          <p:cTn id="50" fill="hold" nodeType="afterGroup">
                            <p:stCondLst>
                              <p:cond delay="5000"/>
                            </p:stCondLst>
                            <p:childTnLst>
                              <p:par>
                                <p:cTn id="51" presetID="2" presetClass="entr" presetSubtype="4" accel="50000" decel="50000" fill="hold" nodeType="afterEffect">
                                  <p:stCondLst>
                                    <p:cond delay="0"/>
                                  </p:stCondLst>
                                  <p:childTnLst>
                                    <p:set>
                                      <p:cBhvr>
                                        <p:cTn id="52" dur="1" fill="hold">
                                          <p:stCondLst>
                                            <p:cond delay="0"/>
                                          </p:stCondLst>
                                        </p:cTn>
                                        <p:tgtEl>
                                          <p:spTgt spid="97"/>
                                        </p:tgtEl>
                                        <p:attrNameLst>
                                          <p:attrName>style.visibility</p:attrName>
                                        </p:attrNameLst>
                                      </p:cBhvr>
                                      <p:to>
                                        <p:strVal val="visible"/>
                                      </p:to>
                                    </p:set>
                                    <p:anim calcmode="lin" valueType="num">
                                      <p:cBhvr additive="base">
                                        <p:cTn id="53" dur="500" fill="hold"/>
                                        <p:tgtEl>
                                          <p:spTgt spid="97"/>
                                        </p:tgtEl>
                                        <p:attrNameLst>
                                          <p:attrName>ppt_x</p:attrName>
                                        </p:attrNameLst>
                                      </p:cBhvr>
                                      <p:tavLst>
                                        <p:tav tm="0">
                                          <p:val>
                                            <p:strVal val="#ppt_x"/>
                                          </p:val>
                                        </p:tav>
                                        <p:tav tm="100000">
                                          <p:val>
                                            <p:strVal val="#ppt_x"/>
                                          </p:val>
                                        </p:tav>
                                      </p:tavLst>
                                    </p:anim>
                                    <p:anim calcmode="lin" valueType="num">
                                      <p:cBhvr additive="base">
                                        <p:cTn id="54" dur="500" fill="hold"/>
                                        <p:tgtEl>
                                          <p:spTgt spid="97"/>
                                        </p:tgtEl>
                                        <p:attrNameLst>
                                          <p:attrName>ppt_y</p:attrName>
                                        </p:attrNameLst>
                                      </p:cBhvr>
                                      <p:tavLst>
                                        <p:tav tm="0">
                                          <p:val>
                                            <p:strVal val="1+#ppt_h/2"/>
                                          </p:val>
                                        </p:tav>
                                        <p:tav tm="100000">
                                          <p:val>
                                            <p:strVal val="#ppt_y"/>
                                          </p:val>
                                        </p:tav>
                                      </p:tavLst>
                                    </p:anim>
                                  </p:childTnLst>
                                </p:cTn>
                              </p:par>
                            </p:childTnLst>
                          </p:cTn>
                        </p:par>
                        <p:par>
                          <p:cTn id="55" fill="hold" nodeType="afterGroup">
                            <p:stCondLst>
                              <p:cond delay="5500"/>
                            </p:stCondLst>
                            <p:childTnLst>
                              <p:par>
                                <p:cTn id="56" presetID="23" presetClass="entr" presetSubtype="16" fill="hold" grpId="0" nodeType="after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childTnLst>
                                </p:cTn>
                              </p:par>
                            </p:childTnLst>
                          </p:cTn>
                        </p:par>
                        <p:par>
                          <p:cTn id="60" fill="hold" nodeType="afterGroup">
                            <p:stCondLst>
                              <p:cond delay="6000"/>
                            </p:stCondLst>
                            <p:childTnLst>
                              <p:par>
                                <p:cTn id="61" presetID="23" presetClass="entr" presetSubtype="16" fill="hold" grpId="0" nodeType="afterEffect">
                                  <p:stCondLst>
                                    <p:cond delay="0"/>
                                  </p:stCondLst>
                                  <p:childTnLst>
                                    <p:set>
                                      <p:cBhvr>
                                        <p:cTn id="62" dur="1" fill="hold">
                                          <p:stCondLst>
                                            <p:cond delay="0"/>
                                          </p:stCondLst>
                                        </p:cTn>
                                        <p:tgtEl>
                                          <p:spTgt spid="81"/>
                                        </p:tgtEl>
                                        <p:attrNameLst>
                                          <p:attrName>style.visibility</p:attrName>
                                        </p:attrNameLst>
                                      </p:cBhvr>
                                      <p:to>
                                        <p:strVal val="visible"/>
                                      </p:to>
                                    </p:set>
                                    <p:anim calcmode="lin" valueType="num">
                                      <p:cBhvr>
                                        <p:cTn id="63" dur="500" fill="hold"/>
                                        <p:tgtEl>
                                          <p:spTgt spid="81"/>
                                        </p:tgtEl>
                                        <p:attrNameLst>
                                          <p:attrName>ppt_w</p:attrName>
                                        </p:attrNameLst>
                                      </p:cBhvr>
                                      <p:tavLst>
                                        <p:tav tm="0">
                                          <p:val>
                                            <p:fltVal val="0"/>
                                          </p:val>
                                        </p:tav>
                                        <p:tav tm="100000">
                                          <p:val>
                                            <p:strVal val="#ppt_w"/>
                                          </p:val>
                                        </p:tav>
                                      </p:tavLst>
                                    </p:anim>
                                    <p:anim calcmode="lin" valueType="num">
                                      <p:cBhvr>
                                        <p:cTn id="64" dur="500" fill="hold"/>
                                        <p:tgtEl>
                                          <p:spTgt spid="81"/>
                                        </p:tgtEl>
                                        <p:attrNameLst>
                                          <p:attrName>ppt_h</p:attrName>
                                        </p:attrNameLst>
                                      </p:cBhvr>
                                      <p:tavLst>
                                        <p:tav tm="0">
                                          <p:val>
                                            <p:fltVal val="0"/>
                                          </p:val>
                                        </p:tav>
                                        <p:tav tm="100000">
                                          <p:val>
                                            <p:strVal val="#ppt_h"/>
                                          </p:val>
                                        </p:tav>
                                      </p:tavLst>
                                    </p:anim>
                                  </p:childTnLst>
                                </p:cTn>
                              </p:par>
                            </p:childTnLst>
                          </p:cTn>
                        </p:par>
                        <p:par>
                          <p:cTn id="65" fill="hold" nodeType="afterGroup">
                            <p:stCondLst>
                              <p:cond delay="6500"/>
                            </p:stCondLst>
                            <p:childTnLst>
                              <p:par>
                                <p:cTn id="66" presetID="18" presetClass="entr" presetSubtype="12" fill="hold"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strips(downLeft)">
                                      <p:cBhvr>
                                        <p:cTn id="68" dur="500"/>
                                        <p:tgtEl>
                                          <p:spTgt spid="86"/>
                                        </p:tgtEl>
                                      </p:cBhvr>
                                    </p:animEffect>
                                  </p:childTnLst>
                                </p:cTn>
                              </p:par>
                            </p:childTnLst>
                          </p:cTn>
                        </p:par>
                        <p:par>
                          <p:cTn id="69" fill="hold" nodeType="afterGroup">
                            <p:stCondLst>
                              <p:cond delay="7000"/>
                            </p:stCondLst>
                            <p:childTnLst>
                              <p:par>
                                <p:cTn id="70" presetID="12" presetClass="entr" presetSubtype="4" fill="hold"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slide(fromBottom)">
                                      <p:cBhvr>
                                        <p:cTn id="72" dur="500"/>
                                        <p:tgtEl>
                                          <p:spTgt spid="21"/>
                                        </p:tgtEl>
                                      </p:cBhvr>
                                    </p:animEffect>
                                  </p:childTnLst>
                                </p:cTn>
                              </p:par>
                            </p:childTnLst>
                          </p:cTn>
                        </p:par>
                        <p:par>
                          <p:cTn id="73" fill="hold" nodeType="afterGroup">
                            <p:stCondLst>
                              <p:cond delay="7500"/>
                            </p:stCondLst>
                            <p:childTnLst>
                              <p:par>
                                <p:cTn id="74" presetID="2" presetClass="entr" presetSubtype="4" accel="50000" decel="50000" fill="hold" nodeType="afterEffect">
                                  <p:stCondLst>
                                    <p:cond delay="0"/>
                                  </p:stCondLst>
                                  <p:childTnLst>
                                    <p:set>
                                      <p:cBhvr>
                                        <p:cTn id="75" dur="1" fill="hold">
                                          <p:stCondLst>
                                            <p:cond delay="0"/>
                                          </p:stCondLst>
                                        </p:cTn>
                                        <p:tgtEl>
                                          <p:spTgt spid="105"/>
                                        </p:tgtEl>
                                        <p:attrNameLst>
                                          <p:attrName>style.visibility</p:attrName>
                                        </p:attrNameLst>
                                      </p:cBhvr>
                                      <p:to>
                                        <p:strVal val="visible"/>
                                      </p:to>
                                    </p:set>
                                    <p:anim calcmode="lin" valueType="num">
                                      <p:cBhvr additive="base">
                                        <p:cTn id="76" dur="500" fill="hold"/>
                                        <p:tgtEl>
                                          <p:spTgt spid="105"/>
                                        </p:tgtEl>
                                        <p:attrNameLst>
                                          <p:attrName>ppt_x</p:attrName>
                                        </p:attrNameLst>
                                      </p:cBhvr>
                                      <p:tavLst>
                                        <p:tav tm="0">
                                          <p:val>
                                            <p:strVal val="#ppt_x"/>
                                          </p:val>
                                        </p:tav>
                                        <p:tav tm="100000">
                                          <p:val>
                                            <p:strVal val="#ppt_x"/>
                                          </p:val>
                                        </p:tav>
                                      </p:tavLst>
                                    </p:anim>
                                    <p:anim calcmode="lin" valueType="num">
                                      <p:cBhvr additive="base">
                                        <p:cTn id="77" dur="500" fill="hold"/>
                                        <p:tgtEl>
                                          <p:spTgt spid="105"/>
                                        </p:tgtEl>
                                        <p:attrNameLst>
                                          <p:attrName>ppt_y</p:attrName>
                                        </p:attrNameLst>
                                      </p:cBhvr>
                                      <p:tavLst>
                                        <p:tav tm="0">
                                          <p:val>
                                            <p:strVal val="1+#ppt_h/2"/>
                                          </p:val>
                                        </p:tav>
                                        <p:tav tm="100000">
                                          <p:val>
                                            <p:strVal val="#ppt_y"/>
                                          </p:val>
                                        </p:tav>
                                      </p:tavLst>
                                    </p:anim>
                                  </p:childTnLst>
                                </p:cTn>
                              </p:par>
                            </p:childTnLst>
                          </p:cTn>
                        </p:par>
                        <p:par>
                          <p:cTn id="78" fill="hold" nodeType="afterGroup">
                            <p:stCondLst>
                              <p:cond delay="8000"/>
                            </p:stCondLst>
                            <p:childTnLst>
                              <p:par>
                                <p:cTn id="79" presetID="23" presetClass="entr" presetSubtype="16" fill="hold" grpId="0" nodeType="afterEffect">
                                  <p:stCondLst>
                                    <p:cond delay="0"/>
                                  </p:stCondLst>
                                  <p:childTnLst>
                                    <p:set>
                                      <p:cBhvr>
                                        <p:cTn id="80" dur="1" fill="hold">
                                          <p:stCondLst>
                                            <p:cond delay="0"/>
                                          </p:stCondLst>
                                        </p:cTn>
                                        <p:tgtEl>
                                          <p:spTgt spid="73"/>
                                        </p:tgtEl>
                                        <p:attrNameLst>
                                          <p:attrName>style.visibility</p:attrName>
                                        </p:attrNameLst>
                                      </p:cBhvr>
                                      <p:to>
                                        <p:strVal val="visible"/>
                                      </p:to>
                                    </p:set>
                                    <p:anim calcmode="lin" valueType="num">
                                      <p:cBhvr>
                                        <p:cTn id="81" dur="500" fill="hold"/>
                                        <p:tgtEl>
                                          <p:spTgt spid="73"/>
                                        </p:tgtEl>
                                        <p:attrNameLst>
                                          <p:attrName>ppt_w</p:attrName>
                                        </p:attrNameLst>
                                      </p:cBhvr>
                                      <p:tavLst>
                                        <p:tav tm="0">
                                          <p:val>
                                            <p:fltVal val="0"/>
                                          </p:val>
                                        </p:tav>
                                        <p:tav tm="100000">
                                          <p:val>
                                            <p:strVal val="#ppt_w"/>
                                          </p:val>
                                        </p:tav>
                                      </p:tavLst>
                                    </p:anim>
                                    <p:anim calcmode="lin" valueType="num">
                                      <p:cBhvr>
                                        <p:cTn id="82" dur="500" fill="hold"/>
                                        <p:tgtEl>
                                          <p:spTgt spid="73"/>
                                        </p:tgtEl>
                                        <p:attrNameLst>
                                          <p:attrName>ppt_h</p:attrName>
                                        </p:attrNameLst>
                                      </p:cBhvr>
                                      <p:tavLst>
                                        <p:tav tm="0">
                                          <p:val>
                                            <p:fltVal val="0"/>
                                          </p:val>
                                        </p:tav>
                                        <p:tav tm="100000">
                                          <p:val>
                                            <p:strVal val="#ppt_h"/>
                                          </p:val>
                                        </p:tav>
                                      </p:tavLst>
                                    </p:anim>
                                  </p:childTnLst>
                                </p:cTn>
                              </p:par>
                            </p:childTnLst>
                          </p:cTn>
                        </p:par>
                        <p:par>
                          <p:cTn id="83" fill="hold" nodeType="afterGroup">
                            <p:stCondLst>
                              <p:cond delay="8500"/>
                            </p:stCondLst>
                            <p:childTnLst>
                              <p:par>
                                <p:cTn id="84" presetID="23" presetClass="entr" presetSubtype="16"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p:cTn id="86" dur="500" fill="hold"/>
                                        <p:tgtEl>
                                          <p:spTgt spid="82"/>
                                        </p:tgtEl>
                                        <p:attrNameLst>
                                          <p:attrName>ppt_w</p:attrName>
                                        </p:attrNameLst>
                                      </p:cBhvr>
                                      <p:tavLst>
                                        <p:tav tm="0">
                                          <p:val>
                                            <p:fltVal val="0"/>
                                          </p:val>
                                        </p:tav>
                                        <p:tav tm="100000">
                                          <p:val>
                                            <p:strVal val="#ppt_w"/>
                                          </p:val>
                                        </p:tav>
                                      </p:tavLst>
                                    </p:anim>
                                    <p:anim calcmode="lin" valueType="num">
                                      <p:cBhvr>
                                        <p:cTn id="87" dur="500" fill="hold"/>
                                        <p:tgtEl>
                                          <p:spTgt spid="82"/>
                                        </p:tgtEl>
                                        <p:attrNameLst>
                                          <p:attrName>ppt_h</p:attrName>
                                        </p:attrNameLst>
                                      </p:cBhvr>
                                      <p:tavLst>
                                        <p:tav tm="0">
                                          <p:val>
                                            <p:fltVal val="0"/>
                                          </p:val>
                                        </p:tav>
                                        <p:tav tm="100000">
                                          <p:val>
                                            <p:strVal val="#ppt_h"/>
                                          </p:val>
                                        </p:tav>
                                      </p:tavLst>
                                    </p:anim>
                                  </p:childTnLst>
                                </p:cTn>
                              </p:par>
                            </p:childTnLst>
                          </p:cTn>
                        </p:par>
                        <p:par>
                          <p:cTn id="88" fill="hold" nodeType="afterGroup">
                            <p:stCondLst>
                              <p:cond delay="9000"/>
                            </p:stCondLst>
                            <p:childTnLst>
                              <p:par>
                                <p:cTn id="89" presetID="18" presetClass="entr" presetSubtype="12" fill="hold" nodeType="afterEffect">
                                  <p:stCondLst>
                                    <p:cond delay="0"/>
                                  </p:stCondLst>
                                  <p:childTnLst>
                                    <p:set>
                                      <p:cBhvr>
                                        <p:cTn id="90" dur="1" fill="hold">
                                          <p:stCondLst>
                                            <p:cond delay="0"/>
                                          </p:stCondLst>
                                        </p:cTn>
                                        <p:tgtEl>
                                          <p:spTgt spid="101"/>
                                        </p:tgtEl>
                                        <p:attrNameLst>
                                          <p:attrName>style.visibility</p:attrName>
                                        </p:attrNameLst>
                                      </p:cBhvr>
                                      <p:to>
                                        <p:strVal val="visible"/>
                                      </p:to>
                                    </p:set>
                                    <p:animEffect transition="in" filter="strips(downLeft)">
                                      <p:cBhvr>
                                        <p:cTn id="91" dur="500"/>
                                        <p:tgtEl>
                                          <p:spTgt spid="101"/>
                                        </p:tgtEl>
                                      </p:cBhvr>
                                    </p:animEffect>
                                  </p:childTnLst>
                                </p:cTn>
                              </p:par>
                            </p:childTnLst>
                          </p:cTn>
                        </p:par>
                        <p:par>
                          <p:cTn id="92" fill="hold" nodeType="afterGroup">
                            <p:stCondLst>
                              <p:cond delay="9500"/>
                            </p:stCondLst>
                            <p:childTnLst>
                              <p:par>
                                <p:cTn id="93" presetID="1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slide(fromBottom)">
                                      <p:cBhvr>
                                        <p:cTn id="95" dur="500"/>
                                        <p:tgtEl>
                                          <p:spTgt spid="24"/>
                                        </p:tgtEl>
                                      </p:cBhvr>
                                    </p:animEffect>
                                  </p:childTnLst>
                                </p:cTn>
                              </p:par>
                            </p:childTnLst>
                          </p:cTn>
                        </p:par>
                        <p:par>
                          <p:cTn id="96" fill="hold" nodeType="afterGroup">
                            <p:stCondLst>
                              <p:cond delay="10000"/>
                            </p:stCondLst>
                            <p:childTnLst>
                              <p:par>
                                <p:cTn id="97" presetID="2" presetClass="entr" presetSubtype="4" accel="50000" decel="50000" fill="hold" nodeType="afterEffect">
                                  <p:stCondLst>
                                    <p:cond delay="0"/>
                                  </p:stCondLst>
                                  <p:childTnLst>
                                    <p:set>
                                      <p:cBhvr>
                                        <p:cTn id="98" dur="1" fill="hold">
                                          <p:stCondLst>
                                            <p:cond delay="0"/>
                                          </p:stCondLst>
                                        </p:cTn>
                                        <p:tgtEl>
                                          <p:spTgt spid="114"/>
                                        </p:tgtEl>
                                        <p:attrNameLst>
                                          <p:attrName>style.visibility</p:attrName>
                                        </p:attrNameLst>
                                      </p:cBhvr>
                                      <p:to>
                                        <p:strVal val="visible"/>
                                      </p:to>
                                    </p:set>
                                    <p:anim calcmode="lin" valueType="num">
                                      <p:cBhvr additive="base">
                                        <p:cTn id="99" dur="500" fill="hold"/>
                                        <p:tgtEl>
                                          <p:spTgt spid="114"/>
                                        </p:tgtEl>
                                        <p:attrNameLst>
                                          <p:attrName>ppt_x</p:attrName>
                                        </p:attrNameLst>
                                      </p:cBhvr>
                                      <p:tavLst>
                                        <p:tav tm="0">
                                          <p:val>
                                            <p:strVal val="#ppt_x"/>
                                          </p:val>
                                        </p:tav>
                                        <p:tav tm="100000">
                                          <p:val>
                                            <p:strVal val="#ppt_x"/>
                                          </p:val>
                                        </p:tav>
                                      </p:tavLst>
                                    </p:anim>
                                    <p:anim calcmode="lin" valueType="num">
                                      <p:cBhvr additive="base">
                                        <p:cTn id="100" dur="500" fill="hold"/>
                                        <p:tgtEl>
                                          <p:spTgt spid="114"/>
                                        </p:tgtEl>
                                        <p:attrNameLst>
                                          <p:attrName>ppt_y</p:attrName>
                                        </p:attrNameLst>
                                      </p:cBhvr>
                                      <p:tavLst>
                                        <p:tav tm="0">
                                          <p:val>
                                            <p:strVal val="1+#ppt_h/2"/>
                                          </p:val>
                                        </p:tav>
                                        <p:tav tm="100000">
                                          <p:val>
                                            <p:strVal val="#ppt_y"/>
                                          </p:val>
                                        </p:tav>
                                      </p:tavLst>
                                    </p:anim>
                                  </p:childTnLst>
                                </p:cTn>
                              </p:par>
                            </p:childTnLst>
                          </p:cTn>
                        </p:par>
                        <p:par>
                          <p:cTn id="101" fill="hold" nodeType="afterGroup">
                            <p:stCondLst>
                              <p:cond delay="10500"/>
                            </p:stCondLst>
                            <p:childTnLst>
                              <p:par>
                                <p:cTn id="102" presetID="23" presetClass="entr" presetSubtype="16" fill="hold" grpId="0" nodeType="afterEffect">
                                  <p:stCondLst>
                                    <p:cond delay="0"/>
                                  </p:stCondLst>
                                  <p:childTnLst>
                                    <p:set>
                                      <p:cBhvr>
                                        <p:cTn id="103" dur="1" fill="hold">
                                          <p:stCondLst>
                                            <p:cond delay="0"/>
                                          </p:stCondLst>
                                        </p:cTn>
                                        <p:tgtEl>
                                          <p:spTgt spid="77"/>
                                        </p:tgtEl>
                                        <p:attrNameLst>
                                          <p:attrName>style.visibility</p:attrName>
                                        </p:attrNameLst>
                                      </p:cBhvr>
                                      <p:to>
                                        <p:strVal val="visible"/>
                                      </p:to>
                                    </p:set>
                                    <p:anim calcmode="lin" valueType="num">
                                      <p:cBhvr>
                                        <p:cTn id="104" dur="500" fill="hold"/>
                                        <p:tgtEl>
                                          <p:spTgt spid="77"/>
                                        </p:tgtEl>
                                        <p:attrNameLst>
                                          <p:attrName>ppt_w</p:attrName>
                                        </p:attrNameLst>
                                      </p:cBhvr>
                                      <p:tavLst>
                                        <p:tav tm="0">
                                          <p:val>
                                            <p:fltVal val="0"/>
                                          </p:val>
                                        </p:tav>
                                        <p:tav tm="100000">
                                          <p:val>
                                            <p:strVal val="#ppt_w"/>
                                          </p:val>
                                        </p:tav>
                                      </p:tavLst>
                                    </p:anim>
                                    <p:anim calcmode="lin" valueType="num">
                                      <p:cBhvr>
                                        <p:cTn id="105" dur="500" fill="hold"/>
                                        <p:tgtEl>
                                          <p:spTgt spid="77"/>
                                        </p:tgtEl>
                                        <p:attrNameLst>
                                          <p:attrName>ppt_h</p:attrName>
                                        </p:attrNameLst>
                                      </p:cBhvr>
                                      <p:tavLst>
                                        <p:tav tm="0">
                                          <p:val>
                                            <p:fltVal val="0"/>
                                          </p:val>
                                        </p:tav>
                                        <p:tav tm="100000">
                                          <p:val>
                                            <p:strVal val="#ppt_h"/>
                                          </p:val>
                                        </p:tav>
                                      </p:tavLst>
                                    </p:anim>
                                  </p:childTnLst>
                                </p:cTn>
                              </p:par>
                            </p:childTnLst>
                          </p:cTn>
                        </p:par>
                        <p:par>
                          <p:cTn id="106" fill="hold" nodeType="afterGroup">
                            <p:stCondLst>
                              <p:cond delay="11000"/>
                            </p:stCondLst>
                            <p:childTnLst>
                              <p:par>
                                <p:cTn id="107" presetID="23" presetClass="entr" presetSubtype="16" fill="hold" grpId="0" nodeType="afterEffect">
                                  <p:stCondLst>
                                    <p:cond delay="0"/>
                                  </p:stCondLst>
                                  <p:childTnLst>
                                    <p:set>
                                      <p:cBhvr>
                                        <p:cTn id="108" dur="1" fill="hold">
                                          <p:stCondLst>
                                            <p:cond delay="0"/>
                                          </p:stCondLst>
                                        </p:cTn>
                                        <p:tgtEl>
                                          <p:spTgt spid="83"/>
                                        </p:tgtEl>
                                        <p:attrNameLst>
                                          <p:attrName>style.visibility</p:attrName>
                                        </p:attrNameLst>
                                      </p:cBhvr>
                                      <p:to>
                                        <p:strVal val="visible"/>
                                      </p:to>
                                    </p:set>
                                    <p:anim calcmode="lin" valueType="num">
                                      <p:cBhvr>
                                        <p:cTn id="109" dur="500" fill="hold"/>
                                        <p:tgtEl>
                                          <p:spTgt spid="83"/>
                                        </p:tgtEl>
                                        <p:attrNameLst>
                                          <p:attrName>ppt_w</p:attrName>
                                        </p:attrNameLst>
                                      </p:cBhvr>
                                      <p:tavLst>
                                        <p:tav tm="0">
                                          <p:val>
                                            <p:fltVal val="0"/>
                                          </p:val>
                                        </p:tav>
                                        <p:tav tm="100000">
                                          <p:val>
                                            <p:strVal val="#ppt_w"/>
                                          </p:val>
                                        </p:tav>
                                      </p:tavLst>
                                    </p:anim>
                                    <p:anim calcmode="lin" valueType="num">
                                      <p:cBhvr>
                                        <p:cTn id="110" dur="500" fill="hold"/>
                                        <p:tgtEl>
                                          <p:spTgt spid="83"/>
                                        </p:tgtEl>
                                        <p:attrNameLst>
                                          <p:attrName>ppt_h</p:attrName>
                                        </p:attrNameLst>
                                      </p:cBhvr>
                                      <p:tavLst>
                                        <p:tav tm="0">
                                          <p:val>
                                            <p:fltVal val="0"/>
                                          </p:val>
                                        </p:tav>
                                        <p:tav tm="100000">
                                          <p:val>
                                            <p:strVal val="#ppt_h"/>
                                          </p:val>
                                        </p:tav>
                                      </p:tavLst>
                                    </p:anim>
                                  </p:childTnLst>
                                </p:cTn>
                              </p:par>
                            </p:childTnLst>
                          </p:cTn>
                        </p:par>
                        <p:par>
                          <p:cTn id="111" fill="hold" nodeType="afterGroup">
                            <p:stCondLst>
                              <p:cond delay="11500"/>
                            </p:stCondLst>
                            <p:childTnLst>
                              <p:par>
                                <p:cTn id="112" presetID="18" presetClass="entr" presetSubtype="12" fill="hold" nodeType="afterEffect">
                                  <p:stCondLst>
                                    <p:cond delay="0"/>
                                  </p:stCondLst>
                                  <p:childTnLst>
                                    <p:set>
                                      <p:cBhvr>
                                        <p:cTn id="113" dur="1" fill="hold">
                                          <p:stCondLst>
                                            <p:cond delay="0"/>
                                          </p:stCondLst>
                                        </p:cTn>
                                        <p:tgtEl>
                                          <p:spTgt spid="91"/>
                                        </p:tgtEl>
                                        <p:attrNameLst>
                                          <p:attrName>style.visibility</p:attrName>
                                        </p:attrNameLst>
                                      </p:cBhvr>
                                      <p:to>
                                        <p:strVal val="visible"/>
                                      </p:to>
                                    </p:set>
                                    <p:animEffect transition="in" filter="strips(downLeft)">
                                      <p:cBhvr>
                                        <p:cTn id="114" dur="500"/>
                                        <p:tgtEl>
                                          <p:spTgt spid="91"/>
                                        </p:tgtEl>
                                      </p:cBhvr>
                                    </p:animEffect>
                                  </p:childTnLst>
                                </p:cTn>
                              </p:par>
                            </p:childTnLst>
                          </p:cTn>
                        </p:par>
                        <p:par>
                          <p:cTn id="115" fill="hold" nodeType="afterGroup">
                            <p:stCondLst>
                              <p:cond delay="12000"/>
                            </p:stCondLst>
                            <p:childTnLst>
                              <p:par>
                                <p:cTn id="116" presetID="12" presetClass="entr" presetSubtype="4" fill="hold" nodeType="afterEffect">
                                  <p:stCondLst>
                                    <p:cond delay="0"/>
                                  </p:stCondLst>
                                  <p:childTnLst>
                                    <p:set>
                                      <p:cBhvr>
                                        <p:cTn id="117" dur="1" fill="hold">
                                          <p:stCondLst>
                                            <p:cond delay="0"/>
                                          </p:stCondLst>
                                        </p:cTn>
                                        <p:tgtEl>
                                          <p:spTgt spid="22"/>
                                        </p:tgtEl>
                                        <p:attrNameLst>
                                          <p:attrName>style.visibility</p:attrName>
                                        </p:attrNameLst>
                                      </p:cBhvr>
                                      <p:to>
                                        <p:strVal val="visible"/>
                                      </p:to>
                                    </p:set>
                                    <p:animEffect transition="in" filter="slide(fromBottom)">
                                      <p:cBhvr>
                                        <p:cTn id="118" dur="500"/>
                                        <p:tgtEl>
                                          <p:spTgt spid="22"/>
                                        </p:tgtEl>
                                      </p:cBhvr>
                                    </p:animEffect>
                                  </p:childTnLst>
                                </p:cTn>
                              </p:par>
                            </p:childTnLst>
                          </p:cTn>
                        </p:par>
                        <p:par>
                          <p:cTn id="119" fill="hold" nodeType="afterGroup">
                            <p:stCondLst>
                              <p:cond delay="12500"/>
                            </p:stCondLst>
                            <p:childTnLst>
                              <p:par>
                                <p:cTn id="120" presetID="23" presetClass="entr" presetSubtype="16" fill="hold" grpId="0" nodeType="afterEffect">
                                  <p:stCondLst>
                                    <p:cond delay="0"/>
                                  </p:stCondLst>
                                  <p:childTnLst>
                                    <p:set>
                                      <p:cBhvr>
                                        <p:cTn id="121" dur="1" fill="hold">
                                          <p:stCondLst>
                                            <p:cond delay="0"/>
                                          </p:stCondLst>
                                        </p:cTn>
                                        <p:tgtEl>
                                          <p:spTgt spid="50"/>
                                        </p:tgtEl>
                                        <p:attrNameLst>
                                          <p:attrName>style.visibility</p:attrName>
                                        </p:attrNameLst>
                                      </p:cBhvr>
                                      <p:to>
                                        <p:strVal val="visible"/>
                                      </p:to>
                                    </p:set>
                                    <p:anim calcmode="lin" valueType="num">
                                      <p:cBhvr>
                                        <p:cTn id="122" dur="500" fill="hold"/>
                                        <p:tgtEl>
                                          <p:spTgt spid="50"/>
                                        </p:tgtEl>
                                        <p:attrNameLst>
                                          <p:attrName>ppt_w</p:attrName>
                                        </p:attrNameLst>
                                      </p:cBhvr>
                                      <p:tavLst>
                                        <p:tav tm="0">
                                          <p:val>
                                            <p:fltVal val="0"/>
                                          </p:val>
                                        </p:tav>
                                        <p:tav tm="100000">
                                          <p:val>
                                            <p:strVal val="#ppt_w"/>
                                          </p:val>
                                        </p:tav>
                                      </p:tavLst>
                                    </p:anim>
                                    <p:anim calcmode="lin" valueType="num">
                                      <p:cBhvr>
                                        <p:cTn id="123" dur="500" fill="hold"/>
                                        <p:tgtEl>
                                          <p:spTgt spid="50"/>
                                        </p:tgtEl>
                                        <p:attrNameLst>
                                          <p:attrName>ppt_h</p:attrName>
                                        </p:attrNameLst>
                                      </p:cBhvr>
                                      <p:tavLst>
                                        <p:tav tm="0">
                                          <p:val>
                                            <p:fltVal val="0"/>
                                          </p:val>
                                        </p:tav>
                                        <p:tav tm="100000">
                                          <p:val>
                                            <p:strVal val="#ppt_h"/>
                                          </p:val>
                                        </p:tav>
                                      </p:tavLst>
                                    </p:anim>
                                  </p:childTnLst>
                                </p:cTn>
                              </p:par>
                            </p:childTnLst>
                          </p:cTn>
                        </p:par>
                        <p:par>
                          <p:cTn id="124" fill="hold" nodeType="afterGroup">
                            <p:stCondLst>
                              <p:cond delay="13000"/>
                            </p:stCondLst>
                            <p:childTnLst>
                              <p:par>
                                <p:cTn id="125" presetID="23" presetClass="entr" presetSubtype="16" fill="hold" grpId="0"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childTnLst>
                                </p:cTn>
                              </p:par>
                            </p:childTnLst>
                          </p:cTn>
                        </p:par>
                        <p:par>
                          <p:cTn id="129" fill="hold" nodeType="afterGroup">
                            <p:stCondLst>
                              <p:cond delay="13500"/>
                            </p:stCondLst>
                            <p:childTnLst>
                              <p:par>
                                <p:cTn id="130" presetID="23" presetClass="entr" presetSubtype="16" fill="hold" nodeType="afterEffect">
                                  <p:stCondLst>
                                    <p:cond delay="0"/>
                                  </p:stCondLst>
                                  <p:childTnLst>
                                    <p:set>
                                      <p:cBhvr>
                                        <p:cTn id="131" dur="1" fill="hold">
                                          <p:stCondLst>
                                            <p:cond delay="0"/>
                                          </p:stCondLst>
                                        </p:cTn>
                                        <p:tgtEl>
                                          <p:spTgt spid="52"/>
                                        </p:tgtEl>
                                        <p:attrNameLst>
                                          <p:attrName>style.visibility</p:attrName>
                                        </p:attrNameLst>
                                      </p:cBhvr>
                                      <p:to>
                                        <p:strVal val="visible"/>
                                      </p:to>
                                    </p:set>
                                    <p:anim calcmode="lin" valueType="num">
                                      <p:cBhvr>
                                        <p:cTn id="132" dur="500" fill="hold"/>
                                        <p:tgtEl>
                                          <p:spTgt spid="52"/>
                                        </p:tgtEl>
                                        <p:attrNameLst>
                                          <p:attrName>ppt_w</p:attrName>
                                        </p:attrNameLst>
                                      </p:cBhvr>
                                      <p:tavLst>
                                        <p:tav tm="0">
                                          <p:val>
                                            <p:fltVal val="0"/>
                                          </p:val>
                                        </p:tav>
                                        <p:tav tm="100000">
                                          <p:val>
                                            <p:strVal val="#ppt_w"/>
                                          </p:val>
                                        </p:tav>
                                      </p:tavLst>
                                    </p:anim>
                                    <p:anim calcmode="lin" valueType="num">
                                      <p:cBhvr>
                                        <p:cTn id="133" dur="500" fill="hold"/>
                                        <p:tgtEl>
                                          <p:spTgt spid="52"/>
                                        </p:tgtEl>
                                        <p:attrNameLst>
                                          <p:attrName>ppt_h</p:attrName>
                                        </p:attrNameLst>
                                      </p:cBhvr>
                                      <p:tavLst>
                                        <p:tav tm="0">
                                          <p:val>
                                            <p:fltVal val="0"/>
                                          </p:val>
                                        </p:tav>
                                        <p:tav tm="100000">
                                          <p:val>
                                            <p:strVal val="#ppt_h"/>
                                          </p:val>
                                        </p:tav>
                                      </p:tavLst>
                                    </p:anim>
                                  </p:childTnLst>
                                </p:cTn>
                              </p:par>
                            </p:childTnLst>
                          </p:cTn>
                        </p:par>
                        <p:par>
                          <p:cTn id="134" fill="hold" nodeType="afterGroup">
                            <p:stCondLst>
                              <p:cond delay="14000"/>
                            </p:stCondLst>
                            <p:childTnLst>
                              <p:par>
                                <p:cTn id="135" presetID="23" presetClass="entr" presetSubtype="16"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 calcmode="lin" valueType="num">
                                      <p:cBhvr>
                                        <p:cTn id="137" dur="500" fill="hold"/>
                                        <p:tgtEl>
                                          <p:spTgt spid="57"/>
                                        </p:tgtEl>
                                        <p:attrNameLst>
                                          <p:attrName>ppt_w</p:attrName>
                                        </p:attrNameLst>
                                      </p:cBhvr>
                                      <p:tavLst>
                                        <p:tav tm="0">
                                          <p:val>
                                            <p:fltVal val="0"/>
                                          </p:val>
                                        </p:tav>
                                        <p:tav tm="100000">
                                          <p:val>
                                            <p:strVal val="#ppt_w"/>
                                          </p:val>
                                        </p:tav>
                                      </p:tavLst>
                                    </p:anim>
                                    <p:anim calcmode="lin" valueType="num">
                                      <p:cBhvr>
                                        <p:cTn id="138" dur="500" fill="hold"/>
                                        <p:tgtEl>
                                          <p:spTgt spid="57"/>
                                        </p:tgtEl>
                                        <p:attrNameLst>
                                          <p:attrName>ppt_h</p:attrName>
                                        </p:attrNameLst>
                                      </p:cBhvr>
                                      <p:tavLst>
                                        <p:tav tm="0">
                                          <p:val>
                                            <p:fltVal val="0"/>
                                          </p:val>
                                        </p:tav>
                                        <p:tav tm="100000">
                                          <p:val>
                                            <p:strVal val="#ppt_h"/>
                                          </p:val>
                                        </p:tav>
                                      </p:tavLst>
                                    </p:anim>
                                  </p:childTnLst>
                                </p:cTn>
                              </p:par>
                            </p:childTnLst>
                          </p:cTn>
                        </p:par>
                        <p:par>
                          <p:cTn id="139" fill="hold" nodeType="afterGroup">
                            <p:stCondLst>
                              <p:cond delay="14500"/>
                            </p:stCondLst>
                            <p:childTnLst>
                              <p:par>
                                <p:cTn id="140" presetID="23" presetClass="entr" presetSubtype="16" fill="hold" nodeType="afterEffect">
                                  <p:stCondLst>
                                    <p:cond delay="0"/>
                                  </p:stCondLst>
                                  <p:childTnLst>
                                    <p:set>
                                      <p:cBhvr>
                                        <p:cTn id="141" dur="1" fill="hold">
                                          <p:stCondLst>
                                            <p:cond delay="0"/>
                                          </p:stCondLst>
                                        </p:cTn>
                                        <p:tgtEl>
                                          <p:spTgt spid="58"/>
                                        </p:tgtEl>
                                        <p:attrNameLst>
                                          <p:attrName>style.visibility</p:attrName>
                                        </p:attrNameLst>
                                      </p:cBhvr>
                                      <p:to>
                                        <p:strVal val="visible"/>
                                      </p:to>
                                    </p:set>
                                    <p:anim calcmode="lin" valueType="num">
                                      <p:cBhvr>
                                        <p:cTn id="142" dur="500" fill="hold"/>
                                        <p:tgtEl>
                                          <p:spTgt spid="58"/>
                                        </p:tgtEl>
                                        <p:attrNameLst>
                                          <p:attrName>ppt_w</p:attrName>
                                        </p:attrNameLst>
                                      </p:cBhvr>
                                      <p:tavLst>
                                        <p:tav tm="0">
                                          <p:val>
                                            <p:fltVal val="0"/>
                                          </p:val>
                                        </p:tav>
                                        <p:tav tm="100000">
                                          <p:val>
                                            <p:strVal val="#ppt_w"/>
                                          </p:val>
                                        </p:tav>
                                      </p:tavLst>
                                    </p:anim>
                                    <p:anim calcmode="lin" valueType="num">
                                      <p:cBhvr>
                                        <p:cTn id="143" dur="500" fill="hold"/>
                                        <p:tgtEl>
                                          <p:spTgt spid="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8" grpId="0" animBg="1"/>
      <p:bldP spid="69" grpId="0" animBg="1"/>
      <p:bldP spid="73" grpId="0" animBg="1"/>
      <p:bldP spid="77" grpId="0" animBg="1"/>
      <p:bldP spid="79" grpId="0" animBg="1"/>
      <p:bldP spid="80" grpId="0" animBg="1"/>
      <p:bldP spid="81" grpId="0" animBg="1"/>
      <p:bldP spid="82" grpId="0" animBg="1"/>
      <p:bldP spid="83" grpId="0" animBg="1"/>
      <p:bldP spid="50" grpId="0" animBg="1"/>
      <p:bldP spid="51"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Connector 37"/>
          <p:cNvCxnSpPr/>
          <p:nvPr/>
        </p:nvCxnSpPr>
        <p:spPr>
          <a:xfrm flipH="1">
            <a:off x="4706517" y="2758945"/>
            <a:ext cx="2592404" cy="0"/>
          </a:xfrm>
          <a:prstGeom prst="line">
            <a:avLst/>
          </a:prstGeom>
          <a:ln w="19050">
            <a:solidFill>
              <a:schemeClr val="tx1">
                <a:lumMod val="65000"/>
                <a:lumOff val="35000"/>
              </a:schemeClr>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4706517" y="4832799"/>
            <a:ext cx="2592404" cy="0"/>
          </a:xfrm>
          <a:prstGeom prst="line">
            <a:avLst/>
          </a:prstGeom>
          <a:ln w="19050">
            <a:solidFill>
              <a:schemeClr val="tx1">
                <a:lumMod val="65000"/>
                <a:lumOff val="35000"/>
              </a:schemeClr>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4936917" y="3795872"/>
            <a:ext cx="2362005" cy="0"/>
          </a:xfrm>
          <a:prstGeom prst="line">
            <a:avLst/>
          </a:prstGeom>
          <a:ln w="19050">
            <a:solidFill>
              <a:schemeClr val="tx1">
                <a:lumMod val="65000"/>
                <a:lumOff val="35000"/>
              </a:schemeClr>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grpSp>
        <p:nvGrpSpPr>
          <p:cNvPr id="5" name="Group 87"/>
          <p:cNvGrpSpPr/>
          <p:nvPr/>
        </p:nvGrpSpPr>
        <p:grpSpPr>
          <a:xfrm rot="5400000">
            <a:off x="642968" y="1652586"/>
            <a:ext cx="4284539" cy="4283978"/>
            <a:chOff x="2965298" y="2181091"/>
            <a:chExt cx="3213404" cy="3213402"/>
          </a:xfrm>
          <a:solidFill>
            <a:schemeClr val="tx1">
              <a:lumMod val="50000"/>
              <a:lumOff val="50000"/>
            </a:schemeClr>
          </a:solidFill>
        </p:grpSpPr>
        <p:sp>
          <p:nvSpPr>
            <p:cNvPr id="62" name="Block Arc 61"/>
            <p:cNvSpPr/>
            <p:nvPr/>
          </p:nvSpPr>
          <p:spPr>
            <a:xfrm>
              <a:off x="2965298" y="2181091"/>
              <a:ext cx="3213404" cy="3213402"/>
            </a:xfrm>
            <a:prstGeom prst="blockArc">
              <a:avLst>
                <a:gd name="adj1" fmla="val 10800000"/>
                <a:gd name="adj2" fmla="val 16200004"/>
                <a:gd name="adj3" fmla="val 2113"/>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a:p>
          </p:txBody>
        </p:sp>
        <p:sp>
          <p:nvSpPr>
            <p:cNvPr id="66" name="Block Arc 65"/>
            <p:cNvSpPr/>
            <p:nvPr/>
          </p:nvSpPr>
          <p:spPr>
            <a:xfrm>
              <a:off x="2965298" y="2181091"/>
              <a:ext cx="3213404" cy="3213402"/>
            </a:xfrm>
            <a:prstGeom prst="blockArc">
              <a:avLst>
                <a:gd name="adj1" fmla="val 16200000"/>
                <a:gd name="adj2" fmla="val 21589317"/>
                <a:gd name="adj3" fmla="val 2281"/>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a:p>
          </p:txBody>
        </p:sp>
      </p:grpSp>
      <p:grpSp>
        <p:nvGrpSpPr>
          <p:cNvPr id="141" name="Group 140"/>
          <p:cNvGrpSpPr/>
          <p:nvPr/>
        </p:nvGrpSpPr>
        <p:grpSpPr>
          <a:xfrm>
            <a:off x="1645266" y="2506297"/>
            <a:ext cx="2576211" cy="2576552"/>
            <a:chOff x="964883" y="1937330"/>
            <a:chExt cx="1932410" cy="1932414"/>
          </a:xfrm>
        </p:grpSpPr>
        <p:sp>
          <p:nvSpPr>
            <p:cNvPr id="89" name="Chord 88"/>
            <p:cNvSpPr/>
            <p:nvPr/>
          </p:nvSpPr>
          <p:spPr>
            <a:xfrm rot="5400000">
              <a:off x="964881" y="1937332"/>
              <a:ext cx="1932414" cy="1932410"/>
            </a:xfrm>
            <a:prstGeom prst="chord">
              <a:avLst>
                <a:gd name="adj1" fmla="val 507123"/>
                <a:gd name="adj2" fmla="val 21551980"/>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6270" tIns="226270" rIns="226270" bIns="226270" numCol="1" spcCol="1270" anchor="b" anchorCtr="0">
              <a:noAutofit/>
            </a:bodyPr>
            <a:lstStyle/>
            <a:p>
              <a:pPr algn="ctr" defTabSz="1718561">
                <a:lnSpc>
                  <a:spcPct val="90000"/>
                </a:lnSpc>
                <a:spcBef>
                  <a:spcPct val="0"/>
                </a:spcBef>
                <a:spcAft>
                  <a:spcPct val="35000"/>
                </a:spcAft>
              </a:pPr>
              <a:endParaRPr lang="en-US" sz="7200">
                <a:latin typeface="+mn-ea"/>
              </a:endParaRPr>
            </a:p>
          </p:txBody>
        </p:sp>
        <p:sp>
          <p:nvSpPr>
            <p:cNvPr id="33" name="Rectangle 32"/>
            <p:cNvSpPr/>
            <p:nvPr/>
          </p:nvSpPr>
          <p:spPr>
            <a:xfrm>
              <a:off x="1556627" y="2198272"/>
              <a:ext cx="138566" cy="750206"/>
            </a:xfrm>
            <a:prstGeom prst="rect">
              <a:avLst/>
            </a:prstGeom>
          </p:spPr>
          <p:txBody>
            <a:bodyPr wrap="none">
              <a:spAutoFit/>
            </a:bodyPr>
            <a:lstStyle/>
            <a:p>
              <a:endParaRPr lang="en-US" sz="5900">
                <a:solidFill>
                  <a:schemeClr val="bg1"/>
                </a:solidFill>
                <a:latin typeface="+mn-ea"/>
              </a:endParaRPr>
            </a:p>
          </p:txBody>
        </p:sp>
        <p:sp>
          <p:nvSpPr>
            <p:cNvPr id="36" name="Text Placeholder 3"/>
            <p:cNvSpPr txBox="1"/>
            <p:nvPr/>
          </p:nvSpPr>
          <p:spPr>
            <a:xfrm>
              <a:off x="1319687" y="2997394"/>
              <a:ext cx="1222802" cy="41549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078">
                <a:spcBef>
                  <a:spcPts val="267"/>
                </a:spcBef>
                <a:defRPr/>
              </a:pPr>
              <a:r>
                <a:rPr lang="zh-CN" altLang="en-US" sz="1200">
                  <a:solidFill>
                    <a:schemeClr val="bg1"/>
                  </a:solidFill>
                  <a:latin typeface="+mn-ea"/>
                </a:rPr>
                <a:t>此处添加详细文本描述，建议与标题相关并符合整体语言风格</a:t>
              </a:r>
            </a:p>
          </p:txBody>
        </p:sp>
      </p:grpSp>
      <p:grpSp>
        <p:nvGrpSpPr>
          <p:cNvPr id="59" name="Group 58"/>
          <p:cNvGrpSpPr/>
          <p:nvPr/>
        </p:nvGrpSpPr>
        <p:grpSpPr>
          <a:xfrm>
            <a:off x="7635524" y="1278339"/>
            <a:ext cx="2786303" cy="709882"/>
            <a:chOff x="424603" y="672020"/>
            <a:chExt cx="2089999" cy="532411"/>
          </a:xfrm>
        </p:grpSpPr>
        <p:sp>
          <p:nvSpPr>
            <p:cNvPr id="60" name="TextBox 59"/>
            <p:cNvSpPr txBox="1"/>
            <p:nvPr/>
          </p:nvSpPr>
          <p:spPr>
            <a:xfrm>
              <a:off x="972096" y="672020"/>
              <a:ext cx="1542506" cy="230833"/>
            </a:xfrm>
            <a:prstGeom prst="rect">
              <a:avLst/>
            </a:prstGeom>
            <a:noFill/>
          </p:spPr>
          <p:txBody>
            <a:bodyPr wrap="square" lIns="0" tIns="0" rIns="0" bIns="0" rtlCol="0" anchor="t">
              <a:spAutoFit/>
            </a:bodyPr>
            <a:lstStyle/>
            <a:p>
              <a:r>
                <a:rPr lang="zh-CN" altLang="en-US" sz="2000">
                  <a:solidFill>
                    <a:schemeClr val="tx1">
                      <a:lumMod val="65000"/>
                      <a:lumOff val="35000"/>
                    </a:schemeClr>
                  </a:solidFill>
                  <a:latin typeface="+mn-ea"/>
                </a:rPr>
                <a:t>添加标题</a:t>
              </a:r>
              <a:endParaRPr lang="en-US" altLang="zh-CN" sz="2000">
                <a:solidFill>
                  <a:schemeClr val="tx1">
                    <a:lumMod val="65000"/>
                    <a:lumOff val="35000"/>
                  </a:schemeClr>
                </a:solidFill>
                <a:latin typeface="+mn-ea"/>
              </a:endParaRPr>
            </a:p>
          </p:txBody>
        </p:sp>
        <p:sp>
          <p:nvSpPr>
            <p:cNvPr id="61" name="TextBox 60"/>
            <p:cNvSpPr txBox="1"/>
            <p:nvPr/>
          </p:nvSpPr>
          <p:spPr>
            <a:xfrm>
              <a:off x="972095" y="927432"/>
              <a:ext cx="1542507" cy="276999"/>
            </a:xfrm>
            <a:prstGeom prst="rect">
              <a:avLst/>
            </a:prstGeom>
            <a:noFill/>
          </p:spPr>
          <p:txBody>
            <a:bodyPr wrap="square" lIns="0" tIns="0" rIns="0" bIns="0" rtlCol="0" anchor="t">
              <a:spAutoFit/>
            </a:bodyPr>
            <a:lstStyle/>
            <a:p>
              <a:pPr defTabSz="1219078">
                <a:spcBef>
                  <a:spcPct val="20000"/>
                </a:spcBef>
                <a:defRPr/>
              </a:pPr>
              <a:r>
                <a:rPr lang="zh-CN" altLang="en-US" sz="1200">
                  <a:solidFill>
                    <a:schemeClr val="tx1">
                      <a:lumMod val="65000"/>
                      <a:lumOff val="35000"/>
                    </a:schemeClr>
                  </a:solidFill>
                  <a:latin typeface="+mn-ea"/>
                </a:rPr>
                <a:t>单击此处添加副标题或详细文本描述</a:t>
              </a:r>
              <a:endParaRPr lang="en-US" sz="1200">
                <a:solidFill>
                  <a:schemeClr val="tx1">
                    <a:lumMod val="65000"/>
                    <a:lumOff val="35000"/>
                  </a:schemeClr>
                </a:solidFill>
                <a:latin typeface="+mn-ea"/>
              </a:endParaRPr>
            </a:p>
          </p:txBody>
        </p:sp>
        <p:sp>
          <p:nvSpPr>
            <p:cNvPr id="63" name="Oval 62"/>
            <p:cNvSpPr>
              <a:spLocks noChangeAspect="1"/>
            </p:cNvSpPr>
            <p:nvPr/>
          </p:nvSpPr>
          <p:spPr>
            <a:xfrm>
              <a:off x="424603" y="729170"/>
              <a:ext cx="469021" cy="455593"/>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n-ea"/>
              </a:endParaRPr>
            </a:p>
          </p:txBody>
        </p:sp>
      </p:grpSp>
      <p:grpSp>
        <p:nvGrpSpPr>
          <p:cNvPr id="64" name="Group 63"/>
          <p:cNvGrpSpPr/>
          <p:nvPr/>
        </p:nvGrpSpPr>
        <p:grpSpPr>
          <a:xfrm>
            <a:off x="7635524" y="2310971"/>
            <a:ext cx="2786303" cy="709882"/>
            <a:chOff x="424603" y="672020"/>
            <a:chExt cx="2089999" cy="532411"/>
          </a:xfrm>
        </p:grpSpPr>
        <p:sp>
          <p:nvSpPr>
            <p:cNvPr id="65" name="TextBox 64"/>
            <p:cNvSpPr txBox="1"/>
            <p:nvPr/>
          </p:nvSpPr>
          <p:spPr>
            <a:xfrm>
              <a:off x="972096" y="672020"/>
              <a:ext cx="1542506" cy="230833"/>
            </a:xfrm>
            <a:prstGeom prst="rect">
              <a:avLst/>
            </a:prstGeom>
            <a:noFill/>
          </p:spPr>
          <p:txBody>
            <a:bodyPr wrap="square" lIns="0" tIns="0" rIns="0" bIns="0" rtlCol="0" anchor="t">
              <a:spAutoFit/>
            </a:bodyPr>
            <a:lstStyle/>
            <a:p>
              <a:r>
                <a:rPr lang="zh-CN" altLang="en-US" sz="2000">
                  <a:solidFill>
                    <a:schemeClr val="tx1">
                      <a:lumMod val="65000"/>
                      <a:lumOff val="35000"/>
                    </a:schemeClr>
                  </a:solidFill>
                  <a:latin typeface="+mn-ea"/>
                </a:rPr>
                <a:t>添加标题</a:t>
              </a:r>
              <a:endParaRPr lang="en-US" altLang="zh-CN" sz="2000">
                <a:solidFill>
                  <a:schemeClr val="tx1">
                    <a:lumMod val="65000"/>
                    <a:lumOff val="35000"/>
                  </a:schemeClr>
                </a:solidFill>
                <a:latin typeface="+mn-ea"/>
              </a:endParaRPr>
            </a:p>
          </p:txBody>
        </p:sp>
        <p:sp>
          <p:nvSpPr>
            <p:cNvPr id="67" name="TextBox 66"/>
            <p:cNvSpPr txBox="1"/>
            <p:nvPr/>
          </p:nvSpPr>
          <p:spPr>
            <a:xfrm>
              <a:off x="972095" y="927432"/>
              <a:ext cx="1542507" cy="276999"/>
            </a:xfrm>
            <a:prstGeom prst="rect">
              <a:avLst/>
            </a:prstGeom>
            <a:noFill/>
          </p:spPr>
          <p:txBody>
            <a:bodyPr wrap="square" lIns="0" tIns="0" rIns="0" bIns="0" rtlCol="0" anchor="t">
              <a:spAutoFit/>
            </a:bodyPr>
            <a:lstStyle/>
            <a:p>
              <a:pPr defTabSz="1219078">
                <a:spcBef>
                  <a:spcPct val="20000"/>
                </a:spcBef>
                <a:defRPr/>
              </a:pPr>
              <a:r>
                <a:rPr lang="zh-CN" altLang="en-US" sz="1200">
                  <a:solidFill>
                    <a:schemeClr val="tx1">
                      <a:lumMod val="65000"/>
                      <a:lumOff val="35000"/>
                    </a:schemeClr>
                  </a:solidFill>
                  <a:latin typeface="+mn-ea"/>
                </a:rPr>
                <a:t>单击此处添加副标题或详细文本描述</a:t>
              </a:r>
              <a:endParaRPr lang="en-US" sz="1200">
                <a:solidFill>
                  <a:schemeClr val="tx1">
                    <a:lumMod val="65000"/>
                    <a:lumOff val="35000"/>
                  </a:schemeClr>
                </a:solidFill>
                <a:latin typeface="+mn-ea"/>
              </a:endParaRPr>
            </a:p>
          </p:txBody>
        </p:sp>
        <p:sp>
          <p:nvSpPr>
            <p:cNvPr id="68" name="Oval 67"/>
            <p:cNvSpPr>
              <a:spLocks noChangeAspect="1"/>
            </p:cNvSpPr>
            <p:nvPr/>
          </p:nvSpPr>
          <p:spPr>
            <a:xfrm>
              <a:off x="424603" y="729170"/>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n-ea"/>
              </a:endParaRPr>
            </a:p>
          </p:txBody>
        </p:sp>
      </p:grpSp>
      <p:grpSp>
        <p:nvGrpSpPr>
          <p:cNvPr id="69" name="Group 68"/>
          <p:cNvGrpSpPr/>
          <p:nvPr/>
        </p:nvGrpSpPr>
        <p:grpSpPr>
          <a:xfrm>
            <a:off x="7635524" y="3343603"/>
            <a:ext cx="2786303" cy="709882"/>
            <a:chOff x="424603" y="672020"/>
            <a:chExt cx="2089999" cy="532411"/>
          </a:xfrm>
        </p:grpSpPr>
        <p:sp>
          <p:nvSpPr>
            <p:cNvPr id="70" name="TextBox 69"/>
            <p:cNvSpPr txBox="1"/>
            <p:nvPr/>
          </p:nvSpPr>
          <p:spPr>
            <a:xfrm>
              <a:off x="972096" y="672020"/>
              <a:ext cx="1542506" cy="230833"/>
            </a:xfrm>
            <a:prstGeom prst="rect">
              <a:avLst/>
            </a:prstGeom>
            <a:noFill/>
          </p:spPr>
          <p:txBody>
            <a:bodyPr wrap="square" lIns="0" tIns="0" rIns="0" bIns="0" rtlCol="0" anchor="t">
              <a:spAutoFit/>
            </a:bodyPr>
            <a:lstStyle/>
            <a:p>
              <a:r>
                <a:rPr lang="zh-CN" altLang="en-US" sz="2000">
                  <a:solidFill>
                    <a:schemeClr val="tx1">
                      <a:lumMod val="65000"/>
                      <a:lumOff val="35000"/>
                    </a:schemeClr>
                  </a:solidFill>
                  <a:latin typeface="+mn-ea"/>
                </a:rPr>
                <a:t>添加标题</a:t>
              </a:r>
              <a:endParaRPr lang="en-US" altLang="zh-CN" sz="2000">
                <a:solidFill>
                  <a:schemeClr val="tx1">
                    <a:lumMod val="65000"/>
                    <a:lumOff val="35000"/>
                  </a:schemeClr>
                </a:solidFill>
                <a:latin typeface="+mn-ea"/>
              </a:endParaRPr>
            </a:p>
          </p:txBody>
        </p:sp>
        <p:sp>
          <p:nvSpPr>
            <p:cNvPr id="71" name="TextBox 70"/>
            <p:cNvSpPr txBox="1"/>
            <p:nvPr/>
          </p:nvSpPr>
          <p:spPr>
            <a:xfrm>
              <a:off x="972095" y="927432"/>
              <a:ext cx="1542507" cy="276999"/>
            </a:xfrm>
            <a:prstGeom prst="rect">
              <a:avLst/>
            </a:prstGeom>
            <a:noFill/>
          </p:spPr>
          <p:txBody>
            <a:bodyPr wrap="square" lIns="0" tIns="0" rIns="0" bIns="0" rtlCol="0" anchor="t">
              <a:spAutoFit/>
            </a:bodyPr>
            <a:lstStyle/>
            <a:p>
              <a:pPr defTabSz="1219078">
                <a:spcBef>
                  <a:spcPct val="20000"/>
                </a:spcBef>
                <a:defRPr/>
              </a:pPr>
              <a:r>
                <a:rPr lang="zh-CN" altLang="en-US" sz="1200">
                  <a:solidFill>
                    <a:schemeClr val="tx1">
                      <a:lumMod val="65000"/>
                      <a:lumOff val="35000"/>
                    </a:schemeClr>
                  </a:solidFill>
                  <a:latin typeface="+mn-ea"/>
                </a:rPr>
                <a:t>单击此处添加副标题或详细文本描述</a:t>
              </a:r>
              <a:endParaRPr lang="en-US" sz="1200">
                <a:solidFill>
                  <a:schemeClr val="tx1">
                    <a:lumMod val="65000"/>
                    <a:lumOff val="35000"/>
                  </a:schemeClr>
                </a:solidFill>
                <a:latin typeface="+mn-ea"/>
              </a:endParaRPr>
            </a:p>
          </p:txBody>
        </p:sp>
        <p:sp>
          <p:nvSpPr>
            <p:cNvPr id="73" name="Oval 72"/>
            <p:cNvSpPr>
              <a:spLocks noChangeAspect="1"/>
            </p:cNvSpPr>
            <p:nvPr/>
          </p:nvSpPr>
          <p:spPr>
            <a:xfrm>
              <a:off x="424603" y="729170"/>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n-ea"/>
              </a:endParaRPr>
            </a:p>
          </p:txBody>
        </p:sp>
      </p:grpSp>
      <p:grpSp>
        <p:nvGrpSpPr>
          <p:cNvPr id="75" name="Group 74"/>
          <p:cNvGrpSpPr/>
          <p:nvPr/>
        </p:nvGrpSpPr>
        <p:grpSpPr>
          <a:xfrm>
            <a:off x="7635524" y="4376235"/>
            <a:ext cx="2786303" cy="709882"/>
            <a:chOff x="424603" y="672020"/>
            <a:chExt cx="2089999" cy="532411"/>
          </a:xfrm>
        </p:grpSpPr>
        <p:sp>
          <p:nvSpPr>
            <p:cNvPr id="76" name="TextBox 75"/>
            <p:cNvSpPr txBox="1"/>
            <p:nvPr/>
          </p:nvSpPr>
          <p:spPr>
            <a:xfrm>
              <a:off x="972096" y="672020"/>
              <a:ext cx="1542506" cy="230833"/>
            </a:xfrm>
            <a:prstGeom prst="rect">
              <a:avLst/>
            </a:prstGeom>
            <a:noFill/>
          </p:spPr>
          <p:txBody>
            <a:bodyPr wrap="square" lIns="0" tIns="0" rIns="0" bIns="0" rtlCol="0" anchor="t">
              <a:spAutoFit/>
            </a:bodyPr>
            <a:lstStyle/>
            <a:p>
              <a:r>
                <a:rPr lang="zh-CN" altLang="en-US" sz="2000">
                  <a:solidFill>
                    <a:schemeClr val="tx1">
                      <a:lumMod val="65000"/>
                      <a:lumOff val="35000"/>
                    </a:schemeClr>
                  </a:solidFill>
                  <a:latin typeface="+mn-ea"/>
                </a:rPr>
                <a:t>添加标题</a:t>
              </a:r>
              <a:endParaRPr lang="en-US" altLang="zh-CN" sz="2000">
                <a:solidFill>
                  <a:schemeClr val="tx1">
                    <a:lumMod val="65000"/>
                    <a:lumOff val="35000"/>
                  </a:schemeClr>
                </a:solidFill>
                <a:latin typeface="+mn-ea"/>
              </a:endParaRPr>
            </a:p>
          </p:txBody>
        </p:sp>
        <p:sp>
          <p:nvSpPr>
            <p:cNvPr id="77" name="TextBox 76"/>
            <p:cNvSpPr txBox="1"/>
            <p:nvPr/>
          </p:nvSpPr>
          <p:spPr>
            <a:xfrm>
              <a:off x="972095" y="927432"/>
              <a:ext cx="1542507" cy="276999"/>
            </a:xfrm>
            <a:prstGeom prst="rect">
              <a:avLst/>
            </a:prstGeom>
            <a:noFill/>
          </p:spPr>
          <p:txBody>
            <a:bodyPr wrap="square" lIns="0" tIns="0" rIns="0" bIns="0" rtlCol="0" anchor="t">
              <a:spAutoFit/>
            </a:bodyPr>
            <a:lstStyle/>
            <a:p>
              <a:pPr defTabSz="1219078">
                <a:spcBef>
                  <a:spcPct val="20000"/>
                </a:spcBef>
                <a:defRPr/>
              </a:pPr>
              <a:r>
                <a:rPr lang="zh-CN" altLang="en-US" sz="1200">
                  <a:solidFill>
                    <a:schemeClr val="tx1">
                      <a:lumMod val="65000"/>
                      <a:lumOff val="35000"/>
                    </a:schemeClr>
                  </a:solidFill>
                  <a:latin typeface="+mn-ea"/>
                </a:rPr>
                <a:t>单击此处添加副标题或详细文本描述</a:t>
              </a:r>
              <a:endParaRPr lang="en-US" sz="1200">
                <a:solidFill>
                  <a:schemeClr val="tx1">
                    <a:lumMod val="65000"/>
                    <a:lumOff val="35000"/>
                  </a:schemeClr>
                </a:solidFill>
                <a:latin typeface="+mn-ea"/>
              </a:endParaRPr>
            </a:p>
          </p:txBody>
        </p:sp>
        <p:sp>
          <p:nvSpPr>
            <p:cNvPr id="78" name="Oval 77"/>
            <p:cNvSpPr>
              <a:spLocks noChangeAspect="1"/>
            </p:cNvSpPr>
            <p:nvPr/>
          </p:nvSpPr>
          <p:spPr>
            <a:xfrm>
              <a:off x="424603" y="729170"/>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n-ea"/>
              </a:endParaRPr>
            </a:p>
          </p:txBody>
        </p:sp>
      </p:grpSp>
      <p:grpSp>
        <p:nvGrpSpPr>
          <p:cNvPr id="92" name="Group 91"/>
          <p:cNvGrpSpPr/>
          <p:nvPr/>
        </p:nvGrpSpPr>
        <p:grpSpPr>
          <a:xfrm>
            <a:off x="7635524" y="5408869"/>
            <a:ext cx="2786303" cy="709882"/>
            <a:chOff x="424603" y="672020"/>
            <a:chExt cx="2089999" cy="532411"/>
          </a:xfrm>
        </p:grpSpPr>
        <p:sp>
          <p:nvSpPr>
            <p:cNvPr id="95" name="TextBox 94"/>
            <p:cNvSpPr txBox="1"/>
            <p:nvPr/>
          </p:nvSpPr>
          <p:spPr>
            <a:xfrm>
              <a:off x="972096" y="672020"/>
              <a:ext cx="1542506" cy="230833"/>
            </a:xfrm>
            <a:prstGeom prst="rect">
              <a:avLst/>
            </a:prstGeom>
            <a:noFill/>
          </p:spPr>
          <p:txBody>
            <a:bodyPr wrap="square" lIns="0" tIns="0" rIns="0" bIns="0" rtlCol="0" anchor="t">
              <a:spAutoFit/>
            </a:bodyPr>
            <a:lstStyle/>
            <a:p>
              <a:r>
                <a:rPr lang="zh-CN" altLang="en-US" sz="2000">
                  <a:solidFill>
                    <a:schemeClr val="tx1">
                      <a:lumMod val="65000"/>
                      <a:lumOff val="35000"/>
                    </a:schemeClr>
                  </a:solidFill>
                  <a:latin typeface="+mn-ea"/>
                </a:rPr>
                <a:t>添加标题</a:t>
              </a:r>
              <a:endParaRPr lang="en-US" altLang="zh-CN" sz="2000">
                <a:solidFill>
                  <a:schemeClr val="tx1">
                    <a:lumMod val="65000"/>
                    <a:lumOff val="35000"/>
                  </a:schemeClr>
                </a:solidFill>
                <a:latin typeface="+mn-ea"/>
              </a:endParaRPr>
            </a:p>
          </p:txBody>
        </p:sp>
        <p:sp>
          <p:nvSpPr>
            <p:cNvPr id="96" name="TextBox 95"/>
            <p:cNvSpPr txBox="1"/>
            <p:nvPr/>
          </p:nvSpPr>
          <p:spPr>
            <a:xfrm>
              <a:off x="972095" y="927432"/>
              <a:ext cx="1542507" cy="276999"/>
            </a:xfrm>
            <a:prstGeom prst="rect">
              <a:avLst/>
            </a:prstGeom>
            <a:noFill/>
          </p:spPr>
          <p:txBody>
            <a:bodyPr wrap="square" lIns="0" tIns="0" rIns="0" bIns="0" rtlCol="0" anchor="t">
              <a:spAutoFit/>
            </a:bodyPr>
            <a:lstStyle/>
            <a:p>
              <a:pPr defTabSz="1219078">
                <a:spcBef>
                  <a:spcPct val="20000"/>
                </a:spcBef>
                <a:defRPr/>
              </a:pPr>
              <a:r>
                <a:rPr lang="zh-CN" altLang="en-US" sz="1200">
                  <a:solidFill>
                    <a:schemeClr val="tx1">
                      <a:lumMod val="65000"/>
                      <a:lumOff val="35000"/>
                    </a:schemeClr>
                  </a:solidFill>
                  <a:latin typeface="+mn-ea"/>
                </a:rPr>
                <a:t>单击此处添加副标题或详细文本描述</a:t>
              </a:r>
              <a:endParaRPr lang="en-US" sz="1200">
                <a:solidFill>
                  <a:schemeClr val="tx1">
                    <a:lumMod val="65000"/>
                    <a:lumOff val="35000"/>
                  </a:schemeClr>
                </a:solidFill>
                <a:latin typeface="+mn-ea"/>
              </a:endParaRPr>
            </a:p>
          </p:txBody>
        </p:sp>
        <p:sp>
          <p:nvSpPr>
            <p:cNvPr id="97" name="Oval 96"/>
            <p:cNvSpPr>
              <a:spLocks noChangeAspect="1"/>
            </p:cNvSpPr>
            <p:nvPr/>
          </p:nvSpPr>
          <p:spPr>
            <a:xfrm>
              <a:off x="424603" y="729170"/>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n-ea"/>
              </a:endParaRPr>
            </a:p>
          </p:txBody>
        </p:sp>
      </p:grpSp>
      <p:cxnSp>
        <p:nvCxnSpPr>
          <p:cNvPr id="138" name="Straight Connector 137"/>
          <p:cNvCxnSpPr/>
          <p:nvPr/>
        </p:nvCxnSpPr>
        <p:spPr>
          <a:xfrm flipH="1">
            <a:off x="3698843" y="1652304"/>
            <a:ext cx="3600078" cy="0"/>
          </a:xfrm>
          <a:prstGeom prst="line">
            <a:avLst/>
          </a:prstGeom>
          <a:ln w="19050">
            <a:solidFill>
              <a:schemeClr val="tx1">
                <a:lumMod val="65000"/>
                <a:lumOff val="35000"/>
              </a:schemeClr>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H="1">
            <a:off x="3698843" y="5835244"/>
            <a:ext cx="3600078" cy="0"/>
          </a:xfrm>
          <a:prstGeom prst="line">
            <a:avLst/>
          </a:prstGeom>
          <a:ln w="19050">
            <a:solidFill>
              <a:schemeClr val="tx1">
                <a:lumMod val="65000"/>
                <a:lumOff val="35000"/>
              </a:schemeClr>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sp>
        <p:nvSpPr>
          <p:cNvPr id="83" name="Oval 82"/>
          <p:cNvSpPr>
            <a:spLocks noChangeAspect="1"/>
          </p:cNvSpPr>
          <p:nvPr/>
        </p:nvSpPr>
        <p:spPr>
          <a:xfrm>
            <a:off x="4560015" y="3477648"/>
            <a:ext cx="633771" cy="633853"/>
          </a:xfrm>
          <a:prstGeom prst="ellipse">
            <a:avLst/>
          </a:prstGeom>
          <a:solidFill>
            <a:schemeClr val="accent1"/>
          </a:solidFill>
          <a:ln w="57150"/>
          <a:effectLst>
            <a:outerShdw blurRad="50800" dist="38100" algn="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5215">
              <a:lnSpc>
                <a:spcPct val="90000"/>
              </a:lnSpc>
              <a:spcBef>
                <a:spcPct val="0"/>
              </a:spcBef>
              <a:spcAft>
                <a:spcPct val="35000"/>
              </a:spcAft>
            </a:pPr>
            <a:r>
              <a:rPr lang="ar-SY" sz="1900">
                <a:latin typeface="+mn-ea"/>
              </a:rPr>
              <a:t>03</a:t>
            </a:r>
            <a:endParaRPr lang="en-US" sz="1900">
              <a:latin typeface="+mn-ea"/>
            </a:endParaRPr>
          </a:p>
        </p:txBody>
      </p:sp>
      <p:sp>
        <p:nvSpPr>
          <p:cNvPr id="84" name="Oval 83"/>
          <p:cNvSpPr>
            <a:spLocks noChangeAspect="1"/>
          </p:cNvSpPr>
          <p:nvPr/>
        </p:nvSpPr>
        <p:spPr>
          <a:xfrm>
            <a:off x="4179336" y="4530100"/>
            <a:ext cx="633771" cy="633853"/>
          </a:xfrm>
          <a:prstGeom prst="ellipse">
            <a:avLst/>
          </a:prstGeom>
          <a:solidFill>
            <a:schemeClr val="accent3"/>
          </a:solidFill>
          <a:ln w="57150"/>
          <a:effectLst>
            <a:outerShdw blurRad="50800" dist="38100" algn="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5215">
              <a:lnSpc>
                <a:spcPct val="90000"/>
              </a:lnSpc>
              <a:spcBef>
                <a:spcPct val="0"/>
              </a:spcBef>
              <a:spcAft>
                <a:spcPct val="35000"/>
              </a:spcAft>
            </a:pPr>
            <a:r>
              <a:rPr lang="ar-SY" sz="1900">
                <a:latin typeface="+mn-ea"/>
              </a:rPr>
              <a:t>04</a:t>
            </a:r>
            <a:endParaRPr lang="en-US" sz="1900">
              <a:latin typeface="+mn-ea"/>
            </a:endParaRPr>
          </a:p>
        </p:txBody>
      </p:sp>
      <p:sp>
        <p:nvSpPr>
          <p:cNvPr id="85" name="Oval 84"/>
          <p:cNvSpPr>
            <a:spLocks noChangeAspect="1"/>
          </p:cNvSpPr>
          <p:nvPr/>
        </p:nvSpPr>
        <p:spPr>
          <a:xfrm>
            <a:off x="2999670" y="5501385"/>
            <a:ext cx="633771" cy="633853"/>
          </a:xfrm>
          <a:prstGeom prst="ellipse">
            <a:avLst/>
          </a:prstGeom>
          <a:solidFill>
            <a:schemeClr val="accent2"/>
          </a:solidFill>
          <a:ln w="57150"/>
          <a:effectLst>
            <a:outerShdw blurRad="50800" dist="38100" algn="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5215">
              <a:lnSpc>
                <a:spcPct val="90000"/>
              </a:lnSpc>
              <a:spcBef>
                <a:spcPct val="0"/>
              </a:spcBef>
              <a:spcAft>
                <a:spcPct val="35000"/>
              </a:spcAft>
            </a:pPr>
            <a:r>
              <a:rPr lang="ar-SY" sz="1900">
                <a:latin typeface="+mn-ea"/>
              </a:rPr>
              <a:t>05</a:t>
            </a:r>
            <a:endParaRPr lang="en-US" sz="1900">
              <a:latin typeface="+mn-ea"/>
            </a:endParaRPr>
          </a:p>
        </p:txBody>
      </p:sp>
      <p:sp>
        <p:nvSpPr>
          <p:cNvPr id="86" name="Oval 85"/>
          <p:cNvSpPr>
            <a:spLocks noChangeAspect="1"/>
          </p:cNvSpPr>
          <p:nvPr/>
        </p:nvSpPr>
        <p:spPr>
          <a:xfrm>
            <a:off x="2999670" y="1395367"/>
            <a:ext cx="633771" cy="633853"/>
          </a:xfrm>
          <a:prstGeom prst="ellipse">
            <a:avLst/>
          </a:prstGeom>
          <a:solidFill>
            <a:schemeClr val="tx2">
              <a:lumMod val="75000"/>
            </a:schemeClr>
          </a:solidFill>
          <a:ln w="57150"/>
          <a:effectLst>
            <a:outerShdw blurRad="50800" dist="38100" algn="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5215">
              <a:lnSpc>
                <a:spcPct val="90000"/>
              </a:lnSpc>
              <a:spcBef>
                <a:spcPct val="0"/>
              </a:spcBef>
              <a:spcAft>
                <a:spcPct val="35000"/>
              </a:spcAft>
            </a:pPr>
            <a:r>
              <a:rPr lang="ar-SY" sz="1600">
                <a:latin typeface="+mn-ea"/>
              </a:rPr>
              <a:t>01</a:t>
            </a:r>
            <a:endParaRPr lang="en-US" sz="1600">
              <a:latin typeface="+mn-ea"/>
            </a:endParaRPr>
          </a:p>
        </p:txBody>
      </p:sp>
      <p:sp>
        <p:nvSpPr>
          <p:cNvPr id="87" name="Oval 86"/>
          <p:cNvSpPr>
            <a:spLocks noChangeAspect="1"/>
          </p:cNvSpPr>
          <p:nvPr/>
        </p:nvSpPr>
        <p:spPr>
          <a:xfrm>
            <a:off x="4176018" y="2413305"/>
            <a:ext cx="633771" cy="633853"/>
          </a:xfrm>
          <a:prstGeom prst="ellipse">
            <a:avLst/>
          </a:prstGeom>
          <a:solidFill>
            <a:schemeClr val="accent4"/>
          </a:solidFill>
          <a:ln w="57150"/>
          <a:effectLst>
            <a:outerShdw blurRad="50800" dist="38100" algn="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5215">
              <a:lnSpc>
                <a:spcPct val="90000"/>
              </a:lnSpc>
              <a:spcBef>
                <a:spcPct val="0"/>
              </a:spcBef>
              <a:spcAft>
                <a:spcPct val="35000"/>
              </a:spcAft>
            </a:pPr>
            <a:r>
              <a:rPr lang="ar-SY" sz="1900">
                <a:latin typeface="+mn-ea"/>
              </a:rPr>
              <a:t>02</a:t>
            </a:r>
            <a:endParaRPr lang="en-US" sz="1900">
              <a:latin typeface="+mn-ea"/>
            </a:endParaRPr>
          </a:p>
        </p:txBody>
      </p:sp>
      <p:sp>
        <p:nvSpPr>
          <p:cNvPr id="44" name="Freeform 47"/>
          <p:cNvSpPr>
            <a:spLocks noEditPoints="1"/>
          </p:cNvSpPr>
          <p:nvPr/>
        </p:nvSpPr>
        <p:spPr bwMode="auto">
          <a:xfrm>
            <a:off x="2356971" y="2845631"/>
            <a:ext cx="1196354" cy="1072344"/>
          </a:xfrm>
          <a:custGeom>
            <a:avLst/>
            <a:gdLst>
              <a:gd name="T0" fmla="*/ 63 w 940"/>
              <a:gd name="T1" fmla="*/ 612 h 841"/>
              <a:gd name="T2" fmla="*/ 398 w 940"/>
              <a:gd name="T3" fmla="*/ 281 h 841"/>
              <a:gd name="T4" fmla="*/ 60 w 940"/>
              <a:gd name="T5" fmla="*/ 796 h 841"/>
              <a:gd name="T6" fmla="*/ 60 w 940"/>
              <a:gd name="T7" fmla="*/ 742 h 841"/>
              <a:gd name="T8" fmla="*/ 61 w 940"/>
              <a:gd name="T9" fmla="*/ 712 h 841"/>
              <a:gd name="T10" fmla="*/ 180 w 940"/>
              <a:gd name="T11" fmla="*/ 685 h 841"/>
              <a:gd name="T12" fmla="*/ 61 w 940"/>
              <a:gd name="T13" fmla="*/ 712 h 841"/>
              <a:gd name="T14" fmla="*/ 424 w 940"/>
              <a:gd name="T15" fmla="*/ 154 h 841"/>
              <a:gd name="T16" fmla="*/ 313 w 940"/>
              <a:gd name="T17" fmla="*/ 128 h 841"/>
              <a:gd name="T18" fmla="*/ 407 w 940"/>
              <a:gd name="T19" fmla="*/ 253 h 841"/>
              <a:gd name="T20" fmla="*/ 88 w 940"/>
              <a:gd name="T21" fmla="*/ 447 h 841"/>
              <a:gd name="T22" fmla="*/ 59 w 940"/>
              <a:gd name="T23" fmla="*/ 418 h 841"/>
              <a:gd name="T24" fmla="*/ 29 w 940"/>
              <a:gd name="T25" fmla="*/ 447 h 841"/>
              <a:gd name="T26" fmla="*/ 0 w 940"/>
              <a:gd name="T27" fmla="*/ 418 h 841"/>
              <a:gd name="T28" fmla="*/ 1 w 940"/>
              <a:gd name="T29" fmla="*/ 566 h 841"/>
              <a:gd name="T30" fmla="*/ 118 w 940"/>
              <a:gd name="T31" fmla="*/ 447 h 841"/>
              <a:gd name="T32" fmla="*/ 911 w 940"/>
              <a:gd name="T33" fmla="*/ 417 h 841"/>
              <a:gd name="T34" fmla="*/ 885 w 940"/>
              <a:gd name="T35" fmla="*/ 447 h 841"/>
              <a:gd name="T36" fmla="*/ 853 w 940"/>
              <a:gd name="T37" fmla="*/ 417 h 841"/>
              <a:gd name="T38" fmla="*/ 825 w 940"/>
              <a:gd name="T39" fmla="*/ 446 h 841"/>
              <a:gd name="T40" fmla="*/ 839 w 940"/>
              <a:gd name="T41" fmla="*/ 565 h 841"/>
              <a:gd name="T42" fmla="*/ 940 w 940"/>
              <a:gd name="T43" fmla="*/ 594 h 841"/>
              <a:gd name="T44" fmla="*/ 911 w 940"/>
              <a:gd name="T45" fmla="*/ 417 h 841"/>
              <a:gd name="T46" fmla="*/ 444 w 940"/>
              <a:gd name="T47" fmla="*/ 7 h 841"/>
              <a:gd name="T48" fmla="*/ 647 w 940"/>
              <a:gd name="T49" fmla="*/ 529 h 841"/>
              <a:gd name="T50" fmla="*/ 798 w 940"/>
              <a:gd name="T51" fmla="*/ 564 h 841"/>
              <a:gd name="T52" fmla="*/ 558 w 940"/>
              <a:gd name="T53" fmla="*/ 477 h 841"/>
              <a:gd name="T54" fmla="*/ 529 w 940"/>
              <a:gd name="T55" fmla="*/ 417 h 841"/>
              <a:gd name="T56" fmla="*/ 498 w 940"/>
              <a:gd name="T57" fmla="*/ 446 h 841"/>
              <a:gd name="T58" fmla="*/ 470 w 940"/>
              <a:gd name="T59" fmla="*/ 417 h 841"/>
              <a:gd name="T60" fmla="*/ 440 w 940"/>
              <a:gd name="T61" fmla="*/ 476 h 841"/>
              <a:gd name="T62" fmla="*/ 411 w 940"/>
              <a:gd name="T63" fmla="*/ 417 h 841"/>
              <a:gd name="T64" fmla="*/ 381 w 940"/>
              <a:gd name="T65" fmla="*/ 447 h 841"/>
              <a:gd name="T66" fmla="*/ 357 w 940"/>
              <a:gd name="T67" fmla="*/ 417 h 841"/>
              <a:gd name="T68" fmla="*/ 646 w 940"/>
              <a:gd name="T69" fmla="*/ 622 h 841"/>
              <a:gd name="T70" fmla="*/ 558 w 940"/>
              <a:gd name="T71" fmla="*/ 477 h 841"/>
              <a:gd name="T72" fmla="*/ 808 w 940"/>
              <a:gd name="T73" fmla="*/ 593 h 841"/>
              <a:gd name="T74" fmla="*/ 928 w 940"/>
              <a:gd name="T75" fmla="*/ 792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0" h="841">
                <a:moveTo>
                  <a:pt x="267" y="222"/>
                </a:moveTo>
                <a:cubicBezTo>
                  <a:pt x="63" y="612"/>
                  <a:pt x="63" y="612"/>
                  <a:pt x="63" y="612"/>
                </a:cubicBezTo>
                <a:cubicBezTo>
                  <a:pt x="195" y="662"/>
                  <a:pt x="195" y="662"/>
                  <a:pt x="195" y="662"/>
                </a:cubicBezTo>
                <a:cubicBezTo>
                  <a:pt x="398" y="281"/>
                  <a:pt x="398" y="281"/>
                  <a:pt x="398" y="281"/>
                </a:cubicBezTo>
                <a:lnTo>
                  <a:pt x="267" y="222"/>
                </a:lnTo>
                <a:close/>
                <a:moveTo>
                  <a:pt x="60" y="796"/>
                </a:moveTo>
                <a:cubicBezTo>
                  <a:pt x="104" y="763"/>
                  <a:pt x="104" y="763"/>
                  <a:pt x="104" y="763"/>
                </a:cubicBezTo>
                <a:cubicBezTo>
                  <a:pt x="60" y="742"/>
                  <a:pt x="60" y="742"/>
                  <a:pt x="60" y="742"/>
                </a:cubicBezTo>
                <a:lnTo>
                  <a:pt x="60" y="796"/>
                </a:lnTo>
                <a:close/>
                <a:moveTo>
                  <a:pt x="61" y="712"/>
                </a:moveTo>
                <a:cubicBezTo>
                  <a:pt x="127" y="741"/>
                  <a:pt x="127" y="741"/>
                  <a:pt x="127" y="741"/>
                </a:cubicBezTo>
                <a:cubicBezTo>
                  <a:pt x="180" y="685"/>
                  <a:pt x="180" y="685"/>
                  <a:pt x="180" y="685"/>
                </a:cubicBezTo>
                <a:cubicBezTo>
                  <a:pt x="59" y="639"/>
                  <a:pt x="59" y="639"/>
                  <a:pt x="59" y="639"/>
                </a:cubicBezTo>
                <a:lnTo>
                  <a:pt x="61" y="712"/>
                </a:lnTo>
                <a:close/>
                <a:moveTo>
                  <a:pt x="438" y="190"/>
                </a:moveTo>
                <a:cubicBezTo>
                  <a:pt x="438" y="190"/>
                  <a:pt x="452" y="168"/>
                  <a:pt x="424" y="154"/>
                </a:cubicBezTo>
                <a:cubicBezTo>
                  <a:pt x="355" y="118"/>
                  <a:pt x="355" y="118"/>
                  <a:pt x="355" y="118"/>
                </a:cubicBezTo>
                <a:cubicBezTo>
                  <a:pt x="355" y="118"/>
                  <a:pt x="327" y="99"/>
                  <a:pt x="313" y="128"/>
                </a:cubicBezTo>
                <a:cubicBezTo>
                  <a:pt x="285" y="188"/>
                  <a:pt x="285" y="188"/>
                  <a:pt x="285" y="188"/>
                </a:cubicBezTo>
                <a:cubicBezTo>
                  <a:pt x="407" y="253"/>
                  <a:pt x="407" y="253"/>
                  <a:pt x="407" y="253"/>
                </a:cubicBezTo>
                <a:lnTo>
                  <a:pt x="438" y="190"/>
                </a:lnTo>
                <a:close/>
                <a:moveTo>
                  <a:pt x="88" y="447"/>
                </a:moveTo>
                <a:cubicBezTo>
                  <a:pt x="88" y="418"/>
                  <a:pt x="88" y="418"/>
                  <a:pt x="88" y="418"/>
                </a:cubicBezTo>
                <a:cubicBezTo>
                  <a:pt x="59" y="418"/>
                  <a:pt x="59" y="418"/>
                  <a:pt x="59" y="418"/>
                </a:cubicBezTo>
                <a:cubicBezTo>
                  <a:pt x="59" y="447"/>
                  <a:pt x="59" y="447"/>
                  <a:pt x="59" y="447"/>
                </a:cubicBezTo>
                <a:cubicBezTo>
                  <a:pt x="29" y="447"/>
                  <a:pt x="29" y="447"/>
                  <a:pt x="29" y="447"/>
                </a:cubicBezTo>
                <a:cubicBezTo>
                  <a:pt x="31" y="418"/>
                  <a:pt x="31" y="418"/>
                  <a:pt x="31" y="418"/>
                </a:cubicBezTo>
                <a:cubicBezTo>
                  <a:pt x="0" y="418"/>
                  <a:pt x="0" y="418"/>
                  <a:pt x="0" y="418"/>
                </a:cubicBezTo>
                <a:cubicBezTo>
                  <a:pt x="0" y="446"/>
                  <a:pt x="0" y="446"/>
                  <a:pt x="0" y="446"/>
                </a:cubicBezTo>
                <a:cubicBezTo>
                  <a:pt x="1" y="566"/>
                  <a:pt x="1" y="566"/>
                  <a:pt x="1" y="566"/>
                </a:cubicBezTo>
                <a:cubicBezTo>
                  <a:pt x="1" y="593"/>
                  <a:pt x="14" y="607"/>
                  <a:pt x="28" y="615"/>
                </a:cubicBezTo>
                <a:cubicBezTo>
                  <a:pt x="118" y="447"/>
                  <a:pt x="118" y="447"/>
                  <a:pt x="118" y="447"/>
                </a:cubicBezTo>
                <a:lnTo>
                  <a:pt x="88" y="447"/>
                </a:lnTo>
                <a:close/>
                <a:moveTo>
                  <a:pt x="911" y="417"/>
                </a:moveTo>
                <a:cubicBezTo>
                  <a:pt x="883" y="417"/>
                  <a:pt x="883" y="417"/>
                  <a:pt x="883" y="417"/>
                </a:cubicBezTo>
                <a:cubicBezTo>
                  <a:pt x="885" y="447"/>
                  <a:pt x="885" y="447"/>
                  <a:pt x="885" y="447"/>
                </a:cubicBezTo>
                <a:cubicBezTo>
                  <a:pt x="853" y="446"/>
                  <a:pt x="853" y="446"/>
                  <a:pt x="853" y="446"/>
                </a:cubicBezTo>
                <a:cubicBezTo>
                  <a:pt x="853" y="417"/>
                  <a:pt x="853" y="417"/>
                  <a:pt x="853" y="417"/>
                </a:cubicBezTo>
                <a:cubicBezTo>
                  <a:pt x="824" y="418"/>
                  <a:pt x="824" y="418"/>
                  <a:pt x="824" y="418"/>
                </a:cubicBezTo>
                <a:cubicBezTo>
                  <a:pt x="825" y="446"/>
                  <a:pt x="825" y="446"/>
                  <a:pt x="825" y="446"/>
                </a:cubicBezTo>
                <a:cubicBezTo>
                  <a:pt x="775" y="447"/>
                  <a:pt x="775" y="447"/>
                  <a:pt x="775" y="447"/>
                </a:cubicBezTo>
                <a:cubicBezTo>
                  <a:pt x="839" y="565"/>
                  <a:pt x="839" y="565"/>
                  <a:pt x="839" y="565"/>
                </a:cubicBezTo>
                <a:cubicBezTo>
                  <a:pt x="839" y="565"/>
                  <a:pt x="902" y="589"/>
                  <a:pt x="901" y="621"/>
                </a:cubicBezTo>
                <a:cubicBezTo>
                  <a:pt x="901" y="621"/>
                  <a:pt x="940" y="625"/>
                  <a:pt x="940" y="594"/>
                </a:cubicBezTo>
                <a:cubicBezTo>
                  <a:pt x="940" y="444"/>
                  <a:pt x="940" y="444"/>
                  <a:pt x="940" y="444"/>
                </a:cubicBezTo>
                <a:cubicBezTo>
                  <a:pt x="940" y="428"/>
                  <a:pt x="927" y="417"/>
                  <a:pt x="911" y="417"/>
                </a:cubicBezTo>
                <a:close/>
                <a:moveTo>
                  <a:pt x="535" y="114"/>
                </a:moveTo>
                <a:cubicBezTo>
                  <a:pt x="459" y="0"/>
                  <a:pt x="444" y="7"/>
                  <a:pt x="444" y="7"/>
                </a:cubicBezTo>
                <a:cubicBezTo>
                  <a:pt x="435" y="6"/>
                  <a:pt x="450" y="96"/>
                  <a:pt x="472" y="147"/>
                </a:cubicBezTo>
                <a:cubicBezTo>
                  <a:pt x="472" y="147"/>
                  <a:pt x="603" y="437"/>
                  <a:pt x="647" y="529"/>
                </a:cubicBezTo>
                <a:cubicBezTo>
                  <a:pt x="691" y="628"/>
                  <a:pt x="691" y="628"/>
                  <a:pt x="691" y="628"/>
                </a:cubicBezTo>
                <a:cubicBezTo>
                  <a:pt x="798" y="564"/>
                  <a:pt x="798" y="564"/>
                  <a:pt x="798" y="564"/>
                </a:cubicBezTo>
                <a:lnTo>
                  <a:pt x="535" y="114"/>
                </a:lnTo>
                <a:close/>
                <a:moveTo>
                  <a:pt x="558" y="477"/>
                </a:moveTo>
                <a:cubicBezTo>
                  <a:pt x="558" y="417"/>
                  <a:pt x="558" y="417"/>
                  <a:pt x="558" y="417"/>
                </a:cubicBezTo>
                <a:cubicBezTo>
                  <a:pt x="529" y="417"/>
                  <a:pt x="529" y="417"/>
                  <a:pt x="529" y="417"/>
                </a:cubicBezTo>
                <a:cubicBezTo>
                  <a:pt x="529" y="446"/>
                  <a:pt x="529" y="446"/>
                  <a:pt x="529" y="446"/>
                </a:cubicBezTo>
                <a:cubicBezTo>
                  <a:pt x="498" y="446"/>
                  <a:pt x="498" y="446"/>
                  <a:pt x="498" y="446"/>
                </a:cubicBezTo>
                <a:cubicBezTo>
                  <a:pt x="498" y="417"/>
                  <a:pt x="498" y="417"/>
                  <a:pt x="498" y="417"/>
                </a:cubicBezTo>
                <a:cubicBezTo>
                  <a:pt x="470" y="417"/>
                  <a:pt x="470" y="417"/>
                  <a:pt x="470" y="417"/>
                </a:cubicBezTo>
                <a:cubicBezTo>
                  <a:pt x="470" y="476"/>
                  <a:pt x="470" y="476"/>
                  <a:pt x="470" y="476"/>
                </a:cubicBezTo>
                <a:cubicBezTo>
                  <a:pt x="440" y="476"/>
                  <a:pt x="440" y="476"/>
                  <a:pt x="440" y="476"/>
                </a:cubicBezTo>
                <a:cubicBezTo>
                  <a:pt x="440" y="417"/>
                  <a:pt x="440" y="417"/>
                  <a:pt x="440" y="417"/>
                </a:cubicBezTo>
                <a:cubicBezTo>
                  <a:pt x="411" y="417"/>
                  <a:pt x="411" y="417"/>
                  <a:pt x="411" y="417"/>
                </a:cubicBezTo>
                <a:cubicBezTo>
                  <a:pt x="411" y="447"/>
                  <a:pt x="411" y="447"/>
                  <a:pt x="411" y="447"/>
                </a:cubicBezTo>
                <a:cubicBezTo>
                  <a:pt x="381" y="447"/>
                  <a:pt x="381" y="447"/>
                  <a:pt x="381" y="447"/>
                </a:cubicBezTo>
                <a:cubicBezTo>
                  <a:pt x="381" y="417"/>
                  <a:pt x="381" y="417"/>
                  <a:pt x="381" y="417"/>
                </a:cubicBezTo>
                <a:cubicBezTo>
                  <a:pt x="357" y="417"/>
                  <a:pt x="357" y="417"/>
                  <a:pt x="357" y="417"/>
                </a:cubicBezTo>
                <a:cubicBezTo>
                  <a:pt x="263" y="622"/>
                  <a:pt x="263" y="622"/>
                  <a:pt x="263" y="622"/>
                </a:cubicBezTo>
                <a:cubicBezTo>
                  <a:pt x="646" y="622"/>
                  <a:pt x="646" y="622"/>
                  <a:pt x="646" y="622"/>
                </a:cubicBezTo>
                <a:cubicBezTo>
                  <a:pt x="586" y="477"/>
                  <a:pt x="586" y="477"/>
                  <a:pt x="586" y="477"/>
                </a:cubicBezTo>
                <a:lnTo>
                  <a:pt x="558" y="477"/>
                </a:lnTo>
                <a:close/>
                <a:moveTo>
                  <a:pt x="878" y="698"/>
                </a:moveTo>
                <a:cubicBezTo>
                  <a:pt x="898" y="619"/>
                  <a:pt x="808" y="593"/>
                  <a:pt x="808" y="593"/>
                </a:cubicBezTo>
                <a:cubicBezTo>
                  <a:pt x="711" y="651"/>
                  <a:pt x="711" y="651"/>
                  <a:pt x="711" y="651"/>
                </a:cubicBezTo>
                <a:cubicBezTo>
                  <a:pt x="743" y="841"/>
                  <a:pt x="928" y="792"/>
                  <a:pt x="928" y="792"/>
                </a:cubicBezTo>
                <a:cubicBezTo>
                  <a:pt x="928" y="792"/>
                  <a:pt x="858" y="778"/>
                  <a:pt x="878" y="698"/>
                </a:cubicBezTo>
                <a:close/>
              </a:path>
            </a:pathLst>
          </a:custGeom>
          <a:solidFill>
            <a:schemeClr val="bg1"/>
          </a:solidFill>
          <a:ln>
            <a:noFill/>
          </a:ln>
        </p:spPr>
        <p:txBody>
          <a:bodyPr vert="horz" wrap="square" lIns="121908" tIns="60954" rIns="121908" bIns="60954" numCol="1" anchor="t" anchorCtr="0" compatLnSpc="1">
            <a:prstTxWarp prst="textNoShape">
              <a:avLst/>
            </a:prstTxWarp>
          </a:bodyPr>
          <a:lstStyle/>
          <a:p>
            <a:endParaRPr lang="en-US">
              <a:latin typeface="+mn-ea"/>
            </a:endParaRPr>
          </a:p>
        </p:txBody>
      </p:sp>
      <p:sp>
        <p:nvSpPr>
          <p:cNvPr id="45" name="Freeform 143"/>
          <p:cNvSpPr>
            <a:spLocks noEditPoints="1"/>
          </p:cNvSpPr>
          <p:nvPr/>
        </p:nvSpPr>
        <p:spPr bwMode="auto">
          <a:xfrm>
            <a:off x="7785587" y="1487606"/>
            <a:ext cx="357583" cy="329396"/>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prstTxWarp prst="textNoShape">
              <a:avLst/>
            </a:prstTxWarp>
          </a:bodyPr>
          <a:lstStyle/>
          <a:p>
            <a:endParaRPr lang="en-US" sz="1600">
              <a:latin typeface="+mn-ea"/>
            </a:endParaRPr>
          </a:p>
        </p:txBody>
      </p:sp>
      <p:sp>
        <p:nvSpPr>
          <p:cNvPr id="46" name="Freeform 92"/>
          <p:cNvSpPr>
            <a:spLocks noEditPoints="1"/>
          </p:cNvSpPr>
          <p:nvPr/>
        </p:nvSpPr>
        <p:spPr bwMode="auto">
          <a:xfrm>
            <a:off x="7795781" y="2510709"/>
            <a:ext cx="337195" cy="343513"/>
          </a:xfrm>
          <a:custGeom>
            <a:avLst/>
            <a:gdLst>
              <a:gd name="T0" fmla="*/ 143 w 148"/>
              <a:gd name="T1" fmla="*/ 130 h 151"/>
              <a:gd name="T2" fmla="*/ 100 w 148"/>
              <a:gd name="T3" fmla="*/ 86 h 151"/>
              <a:gd name="T4" fmla="*/ 110 w 148"/>
              <a:gd name="T5" fmla="*/ 55 h 151"/>
              <a:gd name="T6" fmla="*/ 55 w 148"/>
              <a:gd name="T7" fmla="*/ 0 h 151"/>
              <a:gd name="T8" fmla="*/ 0 w 148"/>
              <a:gd name="T9" fmla="*/ 55 h 151"/>
              <a:gd name="T10" fmla="*/ 55 w 148"/>
              <a:gd name="T11" fmla="*/ 109 h 151"/>
              <a:gd name="T12" fmla="*/ 81 w 148"/>
              <a:gd name="T13" fmla="*/ 103 h 151"/>
              <a:gd name="T14" fmla="*/ 126 w 148"/>
              <a:gd name="T15" fmla="*/ 147 h 151"/>
              <a:gd name="T16" fmla="*/ 143 w 148"/>
              <a:gd name="T17" fmla="*/ 147 h 151"/>
              <a:gd name="T18" fmla="*/ 143 w 148"/>
              <a:gd name="T19" fmla="*/ 130 h 151"/>
              <a:gd name="T20" fmla="*/ 19 w 148"/>
              <a:gd name="T21" fmla="*/ 55 h 151"/>
              <a:gd name="T22" fmla="*/ 55 w 148"/>
              <a:gd name="T23" fmla="*/ 18 h 151"/>
              <a:gd name="T24" fmla="*/ 92 w 148"/>
              <a:gd name="T25" fmla="*/ 55 h 151"/>
              <a:gd name="T26" fmla="*/ 55 w 148"/>
              <a:gd name="T27" fmla="*/ 91 h 151"/>
              <a:gd name="T28" fmla="*/ 19 w 148"/>
              <a:gd name="T29" fmla="*/ 5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51">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bg1"/>
          </a:solidFill>
          <a:ln>
            <a:noFill/>
          </a:ln>
        </p:spPr>
        <p:txBody>
          <a:bodyPr vert="horz" wrap="square" lIns="121908" tIns="60954" rIns="121908" bIns="60954" numCol="1" anchor="t" anchorCtr="0" compatLnSpc="1">
            <a:prstTxWarp prst="textNoShape">
              <a:avLst/>
            </a:prstTxWarp>
          </a:bodyPr>
          <a:lstStyle/>
          <a:p>
            <a:endParaRPr lang="en-US" sz="1600">
              <a:latin typeface="+mn-ea"/>
            </a:endParaRPr>
          </a:p>
        </p:txBody>
      </p:sp>
      <p:grpSp>
        <p:nvGrpSpPr>
          <p:cNvPr id="47" name="组合 46"/>
          <p:cNvGrpSpPr/>
          <p:nvPr/>
        </p:nvGrpSpPr>
        <p:grpSpPr>
          <a:xfrm>
            <a:off x="7805849" y="3535925"/>
            <a:ext cx="316807" cy="296457"/>
            <a:chOff x="6661150" y="233363"/>
            <a:chExt cx="320675" cy="300038"/>
          </a:xfrm>
          <a:solidFill>
            <a:schemeClr val="bg1"/>
          </a:solidFill>
        </p:grpSpPr>
        <p:sp>
          <p:nvSpPr>
            <p:cNvPr id="48"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latin typeface="+mn-ea"/>
              </a:endParaRPr>
            </a:p>
          </p:txBody>
        </p:sp>
        <p:sp>
          <p:nvSpPr>
            <p:cNvPr id="49"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latin typeface="+mn-ea"/>
              </a:endParaRPr>
            </a:p>
          </p:txBody>
        </p:sp>
        <p:sp>
          <p:nvSpPr>
            <p:cNvPr id="50"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2">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latin typeface="+mn-ea"/>
              </a:endParaRPr>
            </a:p>
          </p:txBody>
        </p:sp>
        <p:sp>
          <p:nvSpPr>
            <p:cNvPr id="51"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latin typeface="+mn-ea"/>
              </a:endParaRPr>
            </a:p>
          </p:txBody>
        </p:sp>
      </p:grpSp>
      <p:sp>
        <p:nvSpPr>
          <p:cNvPr id="52" name="Freeform 140"/>
          <p:cNvSpPr>
            <a:spLocks noEditPoints="1"/>
          </p:cNvSpPr>
          <p:nvPr/>
        </p:nvSpPr>
        <p:spPr bwMode="auto">
          <a:xfrm>
            <a:off x="7781378" y="4580342"/>
            <a:ext cx="351597" cy="351643"/>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bg1"/>
          </a:solidFill>
          <a:ln>
            <a:noFill/>
          </a:ln>
        </p:spPr>
        <p:txBody>
          <a:bodyPr vert="horz" wrap="square" lIns="121908" tIns="60954" rIns="121908" bIns="60954" numCol="1" anchor="t" anchorCtr="0" compatLnSpc="1">
            <a:prstTxWarp prst="textNoShape">
              <a:avLst/>
            </a:prstTxWarp>
          </a:bodyPr>
          <a:lstStyle/>
          <a:p>
            <a:endParaRPr lang="en-US" sz="1600">
              <a:latin typeface="+mn-ea"/>
            </a:endParaRPr>
          </a:p>
        </p:txBody>
      </p:sp>
      <p:grpSp>
        <p:nvGrpSpPr>
          <p:cNvPr id="53" name="组合 52"/>
          <p:cNvGrpSpPr/>
          <p:nvPr/>
        </p:nvGrpSpPr>
        <p:grpSpPr>
          <a:xfrm>
            <a:off x="7805850" y="5645160"/>
            <a:ext cx="310533" cy="302731"/>
            <a:chOff x="8175625" y="987426"/>
            <a:chExt cx="314325" cy="306388"/>
          </a:xfrm>
          <a:solidFill>
            <a:schemeClr val="bg1"/>
          </a:solidFill>
        </p:grpSpPr>
        <p:sp>
          <p:nvSpPr>
            <p:cNvPr id="54" name="Freeform 104"/>
            <p:cNvSpPr/>
            <p:nvPr/>
          </p:nvSpPr>
          <p:spPr bwMode="auto">
            <a:xfrm>
              <a:off x="8258175" y="1144588"/>
              <a:ext cx="42863" cy="98425"/>
            </a:xfrm>
            <a:custGeom>
              <a:avLst/>
              <a:gdLst>
                <a:gd name="T0" fmla="*/ 11 w 19"/>
                <a:gd name="T1" fmla="*/ 43 h 43"/>
                <a:gd name="T2" fmla="*/ 19 w 19"/>
                <a:gd name="T3" fmla="*/ 43 h 43"/>
                <a:gd name="T4" fmla="*/ 19 w 19"/>
                <a:gd name="T5" fmla="*/ 0 h 43"/>
                <a:gd name="T6" fmla="*/ 12 w 19"/>
                <a:gd name="T7" fmla="*/ 0 h 43"/>
                <a:gd name="T8" fmla="*/ 11 w 19"/>
                <a:gd name="T9" fmla="*/ 4 h 43"/>
                <a:gd name="T10" fmla="*/ 8 w 19"/>
                <a:gd name="T11" fmla="*/ 7 h 43"/>
                <a:gd name="T12" fmla="*/ 4 w 19"/>
                <a:gd name="T13" fmla="*/ 8 h 43"/>
                <a:gd name="T14" fmla="*/ 0 w 19"/>
                <a:gd name="T15" fmla="*/ 9 h 43"/>
                <a:gd name="T16" fmla="*/ 0 w 19"/>
                <a:gd name="T17" fmla="*/ 15 h 43"/>
                <a:gd name="T18" fmla="*/ 11 w 19"/>
                <a:gd name="T19" fmla="*/ 15 h 43"/>
                <a:gd name="T20" fmla="*/ 11 w 19"/>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3">
                  <a:moveTo>
                    <a:pt x="11" y="43"/>
                  </a:moveTo>
                  <a:cubicBezTo>
                    <a:pt x="19" y="43"/>
                    <a:pt x="19" y="43"/>
                    <a:pt x="19" y="43"/>
                  </a:cubicBezTo>
                  <a:cubicBezTo>
                    <a:pt x="19" y="0"/>
                    <a:pt x="19" y="0"/>
                    <a:pt x="19" y="0"/>
                  </a:cubicBezTo>
                  <a:cubicBezTo>
                    <a:pt x="12" y="0"/>
                    <a:pt x="12" y="0"/>
                    <a:pt x="12" y="0"/>
                  </a:cubicBezTo>
                  <a:cubicBezTo>
                    <a:pt x="12" y="2"/>
                    <a:pt x="12" y="3"/>
                    <a:pt x="11" y="4"/>
                  </a:cubicBezTo>
                  <a:cubicBezTo>
                    <a:pt x="10" y="5"/>
                    <a:pt x="9" y="6"/>
                    <a:pt x="8" y="7"/>
                  </a:cubicBezTo>
                  <a:cubicBezTo>
                    <a:pt x="7" y="8"/>
                    <a:pt x="6" y="8"/>
                    <a:pt x="4" y="8"/>
                  </a:cubicBezTo>
                  <a:cubicBezTo>
                    <a:pt x="3" y="9"/>
                    <a:pt x="1" y="9"/>
                    <a:pt x="0" y="9"/>
                  </a:cubicBezTo>
                  <a:cubicBezTo>
                    <a:pt x="0" y="15"/>
                    <a:pt x="0" y="15"/>
                    <a:pt x="0" y="15"/>
                  </a:cubicBezTo>
                  <a:cubicBezTo>
                    <a:pt x="11" y="15"/>
                    <a:pt x="11" y="15"/>
                    <a:pt x="11" y="15"/>
                  </a:cubicBezTo>
                  <a:lnTo>
                    <a:pt x="11"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latin typeface="+mn-ea"/>
              </a:endParaRPr>
            </a:p>
          </p:txBody>
        </p:sp>
        <p:sp>
          <p:nvSpPr>
            <p:cNvPr id="55" name="Freeform 105"/>
            <p:cNvSpPr/>
            <p:nvPr/>
          </p:nvSpPr>
          <p:spPr bwMode="auto">
            <a:xfrm>
              <a:off x="8324850" y="1144588"/>
              <a:ext cx="71438" cy="98425"/>
            </a:xfrm>
            <a:custGeom>
              <a:avLst/>
              <a:gdLst>
                <a:gd name="T0" fmla="*/ 21 w 31"/>
                <a:gd name="T1" fmla="*/ 34 h 43"/>
                <a:gd name="T2" fmla="*/ 18 w 31"/>
                <a:gd name="T3" fmla="*/ 36 h 43"/>
                <a:gd name="T4" fmla="*/ 15 w 31"/>
                <a:gd name="T5" fmla="*/ 36 h 43"/>
                <a:gd name="T6" fmla="*/ 11 w 31"/>
                <a:gd name="T7" fmla="*/ 35 h 43"/>
                <a:gd name="T8" fmla="*/ 8 w 31"/>
                <a:gd name="T9" fmla="*/ 30 h 43"/>
                <a:gd name="T10" fmla="*/ 0 w 31"/>
                <a:gd name="T11" fmla="*/ 30 h 43"/>
                <a:gd name="T12" fmla="*/ 1 w 31"/>
                <a:gd name="T13" fmla="*/ 36 h 43"/>
                <a:gd name="T14" fmla="*/ 5 w 31"/>
                <a:gd name="T15" fmla="*/ 40 h 43"/>
                <a:gd name="T16" fmla="*/ 10 w 31"/>
                <a:gd name="T17" fmla="*/ 43 h 43"/>
                <a:gd name="T18" fmla="*/ 15 w 31"/>
                <a:gd name="T19" fmla="*/ 43 h 43"/>
                <a:gd name="T20" fmla="*/ 22 w 31"/>
                <a:gd name="T21" fmla="*/ 42 h 43"/>
                <a:gd name="T22" fmla="*/ 27 w 31"/>
                <a:gd name="T23" fmla="*/ 39 h 43"/>
                <a:gd name="T24" fmla="*/ 30 w 31"/>
                <a:gd name="T25" fmla="*/ 34 h 43"/>
                <a:gd name="T26" fmla="*/ 31 w 31"/>
                <a:gd name="T27" fmla="*/ 28 h 43"/>
                <a:gd name="T28" fmla="*/ 30 w 31"/>
                <a:gd name="T29" fmla="*/ 23 h 43"/>
                <a:gd name="T30" fmla="*/ 28 w 31"/>
                <a:gd name="T31" fmla="*/ 18 h 43"/>
                <a:gd name="T32" fmla="*/ 24 w 31"/>
                <a:gd name="T33" fmla="*/ 15 h 43"/>
                <a:gd name="T34" fmla="*/ 18 w 31"/>
                <a:gd name="T35" fmla="*/ 14 h 43"/>
                <a:gd name="T36" fmla="*/ 14 w 31"/>
                <a:gd name="T37" fmla="*/ 14 h 43"/>
                <a:gd name="T38" fmla="*/ 10 w 31"/>
                <a:gd name="T39" fmla="*/ 17 h 43"/>
                <a:gd name="T40" fmla="*/ 10 w 31"/>
                <a:gd name="T41" fmla="*/ 17 h 43"/>
                <a:gd name="T42" fmla="*/ 11 w 31"/>
                <a:gd name="T43" fmla="*/ 7 h 43"/>
                <a:gd name="T44" fmla="*/ 29 w 31"/>
                <a:gd name="T45" fmla="*/ 7 h 43"/>
                <a:gd name="T46" fmla="*/ 29 w 31"/>
                <a:gd name="T47" fmla="*/ 0 h 43"/>
                <a:gd name="T48" fmla="*/ 5 w 31"/>
                <a:gd name="T49" fmla="*/ 0 h 43"/>
                <a:gd name="T50" fmla="*/ 1 w 31"/>
                <a:gd name="T51" fmla="*/ 24 h 43"/>
                <a:gd name="T52" fmla="*/ 9 w 31"/>
                <a:gd name="T53" fmla="*/ 24 h 43"/>
                <a:gd name="T54" fmla="*/ 12 w 31"/>
                <a:gd name="T55" fmla="*/ 21 h 43"/>
                <a:gd name="T56" fmla="*/ 15 w 31"/>
                <a:gd name="T57" fmla="*/ 20 h 43"/>
                <a:gd name="T58" fmla="*/ 18 w 31"/>
                <a:gd name="T59" fmla="*/ 21 h 43"/>
                <a:gd name="T60" fmla="*/ 21 w 31"/>
                <a:gd name="T61" fmla="*/ 23 h 43"/>
                <a:gd name="T62" fmla="*/ 22 w 31"/>
                <a:gd name="T63" fmla="*/ 25 h 43"/>
                <a:gd name="T64" fmla="*/ 23 w 31"/>
                <a:gd name="T65" fmla="*/ 28 h 43"/>
                <a:gd name="T66" fmla="*/ 22 w 31"/>
                <a:gd name="T67" fmla="*/ 31 h 43"/>
                <a:gd name="T68" fmla="*/ 21 w 31"/>
                <a:gd name="T69" fmla="*/ 3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43">
                  <a:moveTo>
                    <a:pt x="21" y="34"/>
                  </a:moveTo>
                  <a:cubicBezTo>
                    <a:pt x="20" y="35"/>
                    <a:pt x="19" y="35"/>
                    <a:pt x="18" y="36"/>
                  </a:cubicBezTo>
                  <a:cubicBezTo>
                    <a:pt x="17" y="36"/>
                    <a:pt x="16" y="36"/>
                    <a:pt x="15" y="36"/>
                  </a:cubicBezTo>
                  <a:cubicBezTo>
                    <a:pt x="13" y="36"/>
                    <a:pt x="12" y="36"/>
                    <a:pt x="11" y="35"/>
                  </a:cubicBezTo>
                  <a:cubicBezTo>
                    <a:pt x="9" y="34"/>
                    <a:pt x="9" y="32"/>
                    <a:pt x="8" y="30"/>
                  </a:cubicBezTo>
                  <a:cubicBezTo>
                    <a:pt x="0" y="30"/>
                    <a:pt x="0" y="30"/>
                    <a:pt x="0" y="30"/>
                  </a:cubicBezTo>
                  <a:cubicBezTo>
                    <a:pt x="0" y="32"/>
                    <a:pt x="0" y="34"/>
                    <a:pt x="1" y="36"/>
                  </a:cubicBezTo>
                  <a:cubicBezTo>
                    <a:pt x="2" y="38"/>
                    <a:pt x="3" y="39"/>
                    <a:pt x="5" y="40"/>
                  </a:cubicBezTo>
                  <a:cubicBezTo>
                    <a:pt x="6" y="41"/>
                    <a:pt x="8" y="42"/>
                    <a:pt x="10" y="43"/>
                  </a:cubicBezTo>
                  <a:cubicBezTo>
                    <a:pt x="11" y="43"/>
                    <a:pt x="13" y="43"/>
                    <a:pt x="15" y="43"/>
                  </a:cubicBezTo>
                  <a:cubicBezTo>
                    <a:pt x="18" y="43"/>
                    <a:pt x="20" y="43"/>
                    <a:pt x="22" y="42"/>
                  </a:cubicBezTo>
                  <a:cubicBezTo>
                    <a:pt x="23" y="42"/>
                    <a:pt x="25" y="41"/>
                    <a:pt x="27" y="39"/>
                  </a:cubicBezTo>
                  <a:cubicBezTo>
                    <a:pt x="28" y="38"/>
                    <a:pt x="29" y="36"/>
                    <a:pt x="30" y="34"/>
                  </a:cubicBezTo>
                  <a:cubicBezTo>
                    <a:pt x="31" y="32"/>
                    <a:pt x="31" y="30"/>
                    <a:pt x="31" y="28"/>
                  </a:cubicBezTo>
                  <a:cubicBezTo>
                    <a:pt x="31" y="26"/>
                    <a:pt x="31" y="24"/>
                    <a:pt x="30" y="23"/>
                  </a:cubicBezTo>
                  <a:cubicBezTo>
                    <a:pt x="30" y="21"/>
                    <a:pt x="29" y="19"/>
                    <a:pt x="28" y="18"/>
                  </a:cubicBezTo>
                  <a:cubicBezTo>
                    <a:pt x="27" y="17"/>
                    <a:pt x="25" y="16"/>
                    <a:pt x="24" y="15"/>
                  </a:cubicBezTo>
                  <a:cubicBezTo>
                    <a:pt x="22" y="14"/>
                    <a:pt x="20" y="14"/>
                    <a:pt x="18" y="14"/>
                  </a:cubicBezTo>
                  <a:cubicBezTo>
                    <a:pt x="16" y="14"/>
                    <a:pt x="15" y="14"/>
                    <a:pt x="14" y="14"/>
                  </a:cubicBezTo>
                  <a:cubicBezTo>
                    <a:pt x="12" y="15"/>
                    <a:pt x="11" y="16"/>
                    <a:pt x="10" y="17"/>
                  </a:cubicBezTo>
                  <a:cubicBezTo>
                    <a:pt x="10" y="17"/>
                    <a:pt x="10" y="17"/>
                    <a:pt x="10" y="17"/>
                  </a:cubicBezTo>
                  <a:cubicBezTo>
                    <a:pt x="11" y="7"/>
                    <a:pt x="11" y="7"/>
                    <a:pt x="11" y="7"/>
                  </a:cubicBezTo>
                  <a:cubicBezTo>
                    <a:pt x="29" y="7"/>
                    <a:pt x="29" y="7"/>
                    <a:pt x="29" y="7"/>
                  </a:cubicBezTo>
                  <a:cubicBezTo>
                    <a:pt x="29" y="0"/>
                    <a:pt x="29" y="0"/>
                    <a:pt x="29" y="0"/>
                  </a:cubicBezTo>
                  <a:cubicBezTo>
                    <a:pt x="5" y="0"/>
                    <a:pt x="5" y="0"/>
                    <a:pt x="5" y="0"/>
                  </a:cubicBezTo>
                  <a:cubicBezTo>
                    <a:pt x="1" y="24"/>
                    <a:pt x="1" y="24"/>
                    <a:pt x="1" y="24"/>
                  </a:cubicBezTo>
                  <a:cubicBezTo>
                    <a:pt x="9" y="24"/>
                    <a:pt x="9" y="24"/>
                    <a:pt x="9" y="24"/>
                  </a:cubicBezTo>
                  <a:cubicBezTo>
                    <a:pt x="10" y="22"/>
                    <a:pt x="11" y="22"/>
                    <a:pt x="12" y="21"/>
                  </a:cubicBezTo>
                  <a:cubicBezTo>
                    <a:pt x="13" y="21"/>
                    <a:pt x="14" y="20"/>
                    <a:pt x="15" y="20"/>
                  </a:cubicBezTo>
                  <a:cubicBezTo>
                    <a:pt x="16" y="20"/>
                    <a:pt x="18" y="20"/>
                    <a:pt x="18" y="21"/>
                  </a:cubicBezTo>
                  <a:cubicBezTo>
                    <a:pt x="19" y="21"/>
                    <a:pt x="20" y="22"/>
                    <a:pt x="21" y="23"/>
                  </a:cubicBezTo>
                  <a:cubicBezTo>
                    <a:pt x="21" y="23"/>
                    <a:pt x="22" y="24"/>
                    <a:pt x="22" y="25"/>
                  </a:cubicBezTo>
                  <a:cubicBezTo>
                    <a:pt x="23" y="26"/>
                    <a:pt x="23" y="27"/>
                    <a:pt x="23" y="28"/>
                  </a:cubicBezTo>
                  <a:cubicBezTo>
                    <a:pt x="23" y="29"/>
                    <a:pt x="22" y="30"/>
                    <a:pt x="22" y="31"/>
                  </a:cubicBezTo>
                  <a:cubicBezTo>
                    <a:pt x="22" y="32"/>
                    <a:pt x="21" y="33"/>
                    <a:pt x="21"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latin typeface="+mn-ea"/>
              </a:endParaRPr>
            </a:p>
          </p:txBody>
        </p:sp>
        <p:sp>
          <p:nvSpPr>
            <p:cNvPr id="58" name="Freeform 106"/>
            <p:cNvSpPr/>
            <p:nvPr/>
          </p:nvSpPr>
          <p:spPr bwMode="auto">
            <a:xfrm>
              <a:off x="8232775" y="987426"/>
              <a:ext cx="36513" cy="63500"/>
            </a:xfrm>
            <a:custGeom>
              <a:avLst/>
              <a:gdLst>
                <a:gd name="T0" fmla="*/ 3 w 16"/>
                <a:gd name="T1" fmla="*/ 28 h 28"/>
                <a:gd name="T2" fmla="*/ 13 w 16"/>
                <a:gd name="T3" fmla="*/ 28 h 28"/>
                <a:gd name="T4" fmla="*/ 16 w 16"/>
                <a:gd name="T5" fmla="*/ 25 h 28"/>
                <a:gd name="T6" fmla="*/ 16 w 16"/>
                <a:gd name="T7" fmla="*/ 3 h 28"/>
                <a:gd name="T8" fmla="*/ 13 w 16"/>
                <a:gd name="T9" fmla="*/ 0 h 28"/>
                <a:gd name="T10" fmla="*/ 3 w 16"/>
                <a:gd name="T11" fmla="*/ 0 h 28"/>
                <a:gd name="T12" fmla="*/ 0 w 16"/>
                <a:gd name="T13" fmla="*/ 3 h 28"/>
                <a:gd name="T14" fmla="*/ 0 w 16"/>
                <a:gd name="T15" fmla="*/ 25 h 28"/>
                <a:gd name="T16" fmla="*/ 3 w 16"/>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8">
                  <a:moveTo>
                    <a:pt x="3" y="28"/>
                  </a:moveTo>
                  <a:cubicBezTo>
                    <a:pt x="13" y="28"/>
                    <a:pt x="13" y="28"/>
                    <a:pt x="13" y="28"/>
                  </a:cubicBezTo>
                  <a:cubicBezTo>
                    <a:pt x="14" y="28"/>
                    <a:pt x="16" y="27"/>
                    <a:pt x="16" y="25"/>
                  </a:cubicBezTo>
                  <a:cubicBezTo>
                    <a:pt x="16" y="3"/>
                    <a:pt x="16" y="3"/>
                    <a:pt x="16" y="3"/>
                  </a:cubicBezTo>
                  <a:cubicBezTo>
                    <a:pt x="16" y="2"/>
                    <a:pt x="14" y="0"/>
                    <a:pt x="13" y="0"/>
                  </a:cubicBezTo>
                  <a:cubicBezTo>
                    <a:pt x="3" y="0"/>
                    <a:pt x="3" y="0"/>
                    <a:pt x="3" y="0"/>
                  </a:cubicBezTo>
                  <a:cubicBezTo>
                    <a:pt x="1" y="0"/>
                    <a:pt x="0" y="2"/>
                    <a:pt x="0" y="3"/>
                  </a:cubicBezTo>
                  <a:cubicBezTo>
                    <a:pt x="0" y="25"/>
                    <a:pt x="0" y="25"/>
                    <a:pt x="0" y="25"/>
                  </a:cubicBezTo>
                  <a:cubicBezTo>
                    <a:pt x="0" y="27"/>
                    <a:pt x="1" y="28"/>
                    <a:pt x="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latin typeface="+mn-ea"/>
              </a:endParaRPr>
            </a:p>
          </p:txBody>
        </p:sp>
        <p:sp>
          <p:nvSpPr>
            <p:cNvPr id="79" name="Freeform 107"/>
            <p:cNvSpPr/>
            <p:nvPr/>
          </p:nvSpPr>
          <p:spPr bwMode="auto">
            <a:xfrm>
              <a:off x="8396288" y="987426"/>
              <a:ext cx="36513" cy="63500"/>
            </a:xfrm>
            <a:custGeom>
              <a:avLst/>
              <a:gdLst>
                <a:gd name="T0" fmla="*/ 3 w 16"/>
                <a:gd name="T1" fmla="*/ 28 h 28"/>
                <a:gd name="T2" fmla="*/ 13 w 16"/>
                <a:gd name="T3" fmla="*/ 28 h 28"/>
                <a:gd name="T4" fmla="*/ 16 w 16"/>
                <a:gd name="T5" fmla="*/ 25 h 28"/>
                <a:gd name="T6" fmla="*/ 16 w 16"/>
                <a:gd name="T7" fmla="*/ 3 h 28"/>
                <a:gd name="T8" fmla="*/ 13 w 16"/>
                <a:gd name="T9" fmla="*/ 0 h 28"/>
                <a:gd name="T10" fmla="*/ 3 w 16"/>
                <a:gd name="T11" fmla="*/ 0 h 28"/>
                <a:gd name="T12" fmla="*/ 0 w 16"/>
                <a:gd name="T13" fmla="*/ 3 h 28"/>
                <a:gd name="T14" fmla="*/ 0 w 16"/>
                <a:gd name="T15" fmla="*/ 25 h 28"/>
                <a:gd name="T16" fmla="*/ 3 w 16"/>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8">
                  <a:moveTo>
                    <a:pt x="3" y="28"/>
                  </a:moveTo>
                  <a:cubicBezTo>
                    <a:pt x="13" y="28"/>
                    <a:pt x="13" y="28"/>
                    <a:pt x="13" y="28"/>
                  </a:cubicBezTo>
                  <a:cubicBezTo>
                    <a:pt x="14" y="28"/>
                    <a:pt x="16" y="27"/>
                    <a:pt x="16" y="25"/>
                  </a:cubicBezTo>
                  <a:cubicBezTo>
                    <a:pt x="16" y="3"/>
                    <a:pt x="16" y="3"/>
                    <a:pt x="16" y="3"/>
                  </a:cubicBezTo>
                  <a:cubicBezTo>
                    <a:pt x="16" y="2"/>
                    <a:pt x="14" y="0"/>
                    <a:pt x="13" y="0"/>
                  </a:cubicBezTo>
                  <a:cubicBezTo>
                    <a:pt x="3" y="0"/>
                    <a:pt x="3" y="0"/>
                    <a:pt x="3" y="0"/>
                  </a:cubicBezTo>
                  <a:cubicBezTo>
                    <a:pt x="1" y="0"/>
                    <a:pt x="0" y="2"/>
                    <a:pt x="0" y="3"/>
                  </a:cubicBezTo>
                  <a:cubicBezTo>
                    <a:pt x="0" y="25"/>
                    <a:pt x="0" y="25"/>
                    <a:pt x="0" y="25"/>
                  </a:cubicBezTo>
                  <a:cubicBezTo>
                    <a:pt x="0" y="27"/>
                    <a:pt x="1" y="28"/>
                    <a:pt x="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latin typeface="+mn-ea"/>
              </a:endParaRPr>
            </a:p>
          </p:txBody>
        </p:sp>
        <p:sp>
          <p:nvSpPr>
            <p:cNvPr id="80" name="Freeform 108"/>
            <p:cNvSpPr>
              <a:spLocks noEditPoints="1"/>
            </p:cNvSpPr>
            <p:nvPr/>
          </p:nvSpPr>
          <p:spPr bwMode="auto">
            <a:xfrm>
              <a:off x="8175625" y="1012826"/>
              <a:ext cx="314325" cy="280988"/>
            </a:xfrm>
            <a:custGeom>
              <a:avLst/>
              <a:gdLst>
                <a:gd name="T0" fmla="*/ 121 w 137"/>
                <a:gd name="T1" fmla="*/ 0 h 122"/>
                <a:gd name="T2" fmla="*/ 117 w 137"/>
                <a:gd name="T3" fmla="*/ 0 h 122"/>
                <a:gd name="T4" fmla="*/ 117 w 137"/>
                <a:gd name="T5" fmla="*/ 14 h 122"/>
                <a:gd name="T6" fmla="*/ 109 w 137"/>
                <a:gd name="T7" fmla="*/ 23 h 122"/>
                <a:gd name="T8" fmla="*/ 99 w 137"/>
                <a:gd name="T9" fmla="*/ 23 h 122"/>
                <a:gd name="T10" fmla="*/ 90 w 137"/>
                <a:gd name="T11" fmla="*/ 14 h 122"/>
                <a:gd name="T12" fmla="*/ 90 w 137"/>
                <a:gd name="T13" fmla="*/ 0 h 122"/>
                <a:gd name="T14" fmla="*/ 46 w 137"/>
                <a:gd name="T15" fmla="*/ 0 h 122"/>
                <a:gd name="T16" fmla="*/ 46 w 137"/>
                <a:gd name="T17" fmla="*/ 14 h 122"/>
                <a:gd name="T18" fmla="*/ 38 w 137"/>
                <a:gd name="T19" fmla="*/ 23 h 122"/>
                <a:gd name="T20" fmla="*/ 28 w 137"/>
                <a:gd name="T21" fmla="*/ 23 h 122"/>
                <a:gd name="T22" fmla="*/ 20 w 137"/>
                <a:gd name="T23" fmla="*/ 14 h 122"/>
                <a:gd name="T24" fmla="*/ 20 w 137"/>
                <a:gd name="T25" fmla="*/ 0 h 122"/>
                <a:gd name="T26" fmla="*/ 16 w 137"/>
                <a:gd name="T27" fmla="*/ 0 h 122"/>
                <a:gd name="T28" fmla="*/ 0 w 137"/>
                <a:gd name="T29" fmla="*/ 16 h 122"/>
                <a:gd name="T30" fmla="*/ 0 w 137"/>
                <a:gd name="T31" fmla="*/ 46 h 122"/>
                <a:gd name="T32" fmla="*/ 0 w 137"/>
                <a:gd name="T33" fmla="*/ 106 h 122"/>
                <a:gd name="T34" fmla="*/ 16 w 137"/>
                <a:gd name="T35" fmla="*/ 122 h 122"/>
                <a:gd name="T36" fmla="*/ 121 w 137"/>
                <a:gd name="T37" fmla="*/ 122 h 122"/>
                <a:gd name="T38" fmla="*/ 137 w 137"/>
                <a:gd name="T39" fmla="*/ 106 h 122"/>
                <a:gd name="T40" fmla="*/ 137 w 137"/>
                <a:gd name="T41" fmla="*/ 46 h 122"/>
                <a:gd name="T42" fmla="*/ 137 w 137"/>
                <a:gd name="T43" fmla="*/ 16 h 122"/>
                <a:gd name="T44" fmla="*/ 121 w 137"/>
                <a:gd name="T45" fmla="*/ 0 h 122"/>
                <a:gd name="T46" fmla="*/ 127 w 137"/>
                <a:gd name="T47" fmla="*/ 106 h 122"/>
                <a:gd name="T48" fmla="*/ 121 w 137"/>
                <a:gd name="T49" fmla="*/ 112 h 122"/>
                <a:gd name="T50" fmla="*/ 16 w 137"/>
                <a:gd name="T51" fmla="*/ 112 h 122"/>
                <a:gd name="T52" fmla="*/ 10 w 137"/>
                <a:gd name="T53" fmla="*/ 106 h 122"/>
                <a:gd name="T54" fmla="*/ 10 w 137"/>
                <a:gd name="T55" fmla="*/ 46 h 122"/>
                <a:gd name="T56" fmla="*/ 127 w 137"/>
                <a:gd name="T57" fmla="*/ 46 h 122"/>
                <a:gd name="T58" fmla="*/ 127 w 137"/>
                <a:gd name="T59" fmla="*/ 10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22">
                  <a:moveTo>
                    <a:pt x="121" y="0"/>
                  </a:moveTo>
                  <a:cubicBezTo>
                    <a:pt x="117" y="0"/>
                    <a:pt x="117" y="0"/>
                    <a:pt x="117" y="0"/>
                  </a:cubicBezTo>
                  <a:cubicBezTo>
                    <a:pt x="117" y="14"/>
                    <a:pt x="117" y="14"/>
                    <a:pt x="117" y="14"/>
                  </a:cubicBezTo>
                  <a:cubicBezTo>
                    <a:pt x="117" y="19"/>
                    <a:pt x="113" y="23"/>
                    <a:pt x="109" y="23"/>
                  </a:cubicBezTo>
                  <a:cubicBezTo>
                    <a:pt x="99" y="23"/>
                    <a:pt x="99" y="23"/>
                    <a:pt x="99" y="23"/>
                  </a:cubicBezTo>
                  <a:cubicBezTo>
                    <a:pt x="94" y="23"/>
                    <a:pt x="90" y="19"/>
                    <a:pt x="90" y="14"/>
                  </a:cubicBezTo>
                  <a:cubicBezTo>
                    <a:pt x="90" y="0"/>
                    <a:pt x="90" y="0"/>
                    <a:pt x="90" y="0"/>
                  </a:cubicBezTo>
                  <a:cubicBezTo>
                    <a:pt x="46" y="0"/>
                    <a:pt x="46" y="0"/>
                    <a:pt x="46" y="0"/>
                  </a:cubicBezTo>
                  <a:cubicBezTo>
                    <a:pt x="46" y="14"/>
                    <a:pt x="46" y="14"/>
                    <a:pt x="46" y="14"/>
                  </a:cubicBezTo>
                  <a:cubicBezTo>
                    <a:pt x="46" y="19"/>
                    <a:pt x="42" y="23"/>
                    <a:pt x="38" y="23"/>
                  </a:cubicBezTo>
                  <a:cubicBezTo>
                    <a:pt x="28" y="23"/>
                    <a:pt x="28" y="23"/>
                    <a:pt x="28" y="23"/>
                  </a:cubicBezTo>
                  <a:cubicBezTo>
                    <a:pt x="23" y="23"/>
                    <a:pt x="20" y="19"/>
                    <a:pt x="20" y="14"/>
                  </a:cubicBezTo>
                  <a:cubicBezTo>
                    <a:pt x="20" y="0"/>
                    <a:pt x="20" y="0"/>
                    <a:pt x="20" y="0"/>
                  </a:cubicBezTo>
                  <a:cubicBezTo>
                    <a:pt x="16" y="0"/>
                    <a:pt x="16" y="0"/>
                    <a:pt x="16" y="0"/>
                  </a:cubicBezTo>
                  <a:cubicBezTo>
                    <a:pt x="7" y="0"/>
                    <a:pt x="0" y="7"/>
                    <a:pt x="0" y="16"/>
                  </a:cubicBezTo>
                  <a:cubicBezTo>
                    <a:pt x="0" y="46"/>
                    <a:pt x="0" y="46"/>
                    <a:pt x="0" y="46"/>
                  </a:cubicBezTo>
                  <a:cubicBezTo>
                    <a:pt x="0" y="106"/>
                    <a:pt x="0" y="106"/>
                    <a:pt x="0" y="106"/>
                  </a:cubicBezTo>
                  <a:cubicBezTo>
                    <a:pt x="0" y="115"/>
                    <a:pt x="7" y="122"/>
                    <a:pt x="16" y="122"/>
                  </a:cubicBezTo>
                  <a:cubicBezTo>
                    <a:pt x="121" y="122"/>
                    <a:pt x="121" y="122"/>
                    <a:pt x="121" y="122"/>
                  </a:cubicBezTo>
                  <a:cubicBezTo>
                    <a:pt x="129" y="122"/>
                    <a:pt x="137" y="115"/>
                    <a:pt x="137" y="106"/>
                  </a:cubicBezTo>
                  <a:cubicBezTo>
                    <a:pt x="137" y="46"/>
                    <a:pt x="137" y="46"/>
                    <a:pt x="137" y="46"/>
                  </a:cubicBezTo>
                  <a:cubicBezTo>
                    <a:pt x="137" y="16"/>
                    <a:pt x="137" y="16"/>
                    <a:pt x="137" y="16"/>
                  </a:cubicBezTo>
                  <a:cubicBezTo>
                    <a:pt x="137" y="7"/>
                    <a:pt x="129" y="0"/>
                    <a:pt x="121" y="0"/>
                  </a:cubicBezTo>
                  <a:close/>
                  <a:moveTo>
                    <a:pt x="127" y="106"/>
                  </a:moveTo>
                  <a:cubicBezTo>
                    <a:pt x="127" y="109"/>
                    <a:pt x="124" y="112"/>
                    <a:pt x="121" y="112"/>
                  </a:cubicBezTo>
                  <a:cubicBezTo>
                    <a:pt x="16" y="112"/>
                    <a:pt x="16" y="112"/>
                    <a:pt x="16" y="112"/>
                  </a:cubicBezTo>
                  <a:cubicBezTo>
                    <a:pt x="13" y="112"/>
                    <a:pt x="10" y="109"/>
                    <a:pt x="10" y="106"/>
                  </a:cubicBezTo>
                  <a:cubicBezTo>
                    <a:pt x="10" y="46"/>
                    <a:pt x="10" y="46"/>
                    <a:pt x="10" y="46"/>
                  </a:cubicBezTo>
                  <a:cubicBezTo>
                    <a:pt x="127" y="46"/>
                    <a:pt x="127" y="46"/>
                    <a:pt x="127" y="46"/>
                  </a:cubicBezTo>
                  <a:lnTo>
                    <a:pt x="127"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latin typeface="+mn-ea"/>
              </a:endParaRPr>
            </a:p>
          </p:txBody>
        </p:sp>
      </p:grpSp>
      <p:sp>
        <p:nvSpPr>
          <p:cNvPr id="2" name="标题 1"/>
          <p:cNvSpPr>
            <a:spLocks noGrp="1"/>
          </p:cNvSpPr>
          <p:nvPr>
            <p:ph type="title"/>
          </p:nvPr>
        </p:nvSpPr>
        <p:spPr/>
        <p:txBody>
          <a:bodyPr/>
          <a:lstStyle/>
          <a:p>
            <a:r>
              <a:rPr lang="zh-CN" altLang="en-US"/>
              <a:t>单击此处添加标题</a:t>
            </a:r>
          </a:p>
        </p:txBody>
      </p:sp>
    </p:spTree>
    <p:extLst>
      <p:ext uri="{BB962C8B-B14F-4D97-AF65-F5344CB8AC3E}">
        <p14:creationId xmlns:p14="http://schemas.microsoft.com/office/powerpoint/2010/main" val="221893012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p15="http://schemas.microsoft.com/office/powerpoint/2012/main" xmlns="">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41"/>
                                        </p:tgtEl>
                                        <p:attrNameLst>
                                          <p:attrName>style.visibility</p:attrName>
                                        </p:attrNameLst>
                                      </p:cBhvr>
                                      <p:to>
                                        <p:strVal val="visible"/>
                                      </p:to>
                                    </p:set>
                                    <p:anim calcmode="lin" valueType="num">
                                      <p:cBhvr>
                                        <p:cTn id="7" dur="500" fill="hold"/>
                                        <p:tgtEl>
                                          <p:spTgt spid="141"/>
                                        </p:tgtEl>
                                        <p:attrNameLst>
                                          <p:attrName>ppt_w</p:attrName>
                                        </p:attrNameLst>
                                      </p:cBhvr>
                                      <p:tavLst>
                                        <p:tav tm="0">
                                          <p:val>
                                            <p:fltVal val="0"/>
                                          </p:val>
                                        </p:tav>
                                        <p:tav tm="100000">
                                          <p:val>
                                            <p:strVal val="#ppt_w"/>
                                          </p:val>
                                        </p:tav>
                                      </p:tavLst>
                                    </p:anim>
                                    <p:anim calcmode="lin" valueType="num">
                                      <p:cBhvr>
                                        <p:cTn id="8" dur="500" fill="hold"/>
                                        <p:tgtEl>
                                          <p:spTgt spid="141"/>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8" presetClass="entr" presetSubtype="1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par>
                          <p:cTn id="13" fill="hold" nodeType="afterGroup">
                            <p:stCondLst>
                              <p:cond delay="1000"/>
                            </p:stCondLst>
                            <p:childTnLst>
                              <p:par>
                                <p:cTn id="14" presetID="2" presetClass="entr" presetSubtype="8" accel="50000" decel="50000" fill="hold" grpId="0" nodeType="afterEffect">
                                  <p:stCondLst>
                                    <p:cond delay="0"/>
                                  </p:stCondLst>
                                  <p:childTnLst>
                                    <p:set>
                                      <p:cBhvr>
                                        <p:cTn id="15" dur="1" fill="hold">
                                          <p:stCondLst>
                                            <p:cond delay="0"/>
                                          </p:stCondLst>
                                        </p:cTn>
                                        <p:tgtEl>
                                          <p:spTgt spid="86"/>
                                        </p:tgtEl>
                                        <p:attrNameLst>
                                          <p:attrName>style.visibility</p:attrName>
                                        </p:attrNameLst>
                                      </p:cBhvr>
                                      <p:to>
                                        <p:strVal val="visible"/>
                                      </p:to>
                                    </p:set>
                                    <p:anim calcmode="lin" valueType="num">
                                      <p:cBhvr additive="base">
                                        <p:cTn id="16" dur="500" fill="hold"/>
                                        <p:tgtEl>
                                          <p:spTgt spid="86"/>
                                        </p:tgtEl>
                                        <p:attrNameLst>
                                          <p:attrName>ppt_x</p:attrName>
                                        </p:attrNameLst>
                                      </p:cBhvr>
                                      <p:tavLst>
                                        <p:tav tm="0">
                                          <p:val>
                                            <p:strVal val="0-#ppt_w/2"/>
                                          </p:val>
                                        </p:tav>
                                        <p:tav tm="100000">
                                          <p:val>
                                            <p:strVal val="#ppt_x"/>
                                          </p:val>
                                        </p:tav>
                                      </p:tavLst>
                                    </p:anim>
                                    <p:anim calcmode="lin" valueType="num">
                                      <p:cBhvr additive="base">
                                        <p:cTn id="17" dur="500" fill="hold"/>
                                        <p:tgtEl>
                                          <p:spTgt spid="86"/>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500"/>
                            </p:stCondLst>
                            <p:childTnLst>
                              <p:par>
                                <p:cTn id="19" presetID="2" presetClass="entr" presetSubtype="8" accel="50000" decel="50000"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500" fill="hold"/>
                                        <p:tgtEl>
                                          <p:spTgt spid="87"/>
                                        </p:tgtEl>
                                        <p:attrNameLst>
                                          <p:attrName>ppt_x</p:attrName>
                                        </p:attrNameLst>
                                      </p:cBhvr>
                                      <p:tavLst>
                                        <p:tav tm="0">
                                          <p:val>
                                            <p:strVal val="0-#ppt_w/2"/>
                                          </p:val>
                                        </p:tav>
                                        <p:tav tm="100000">
                                          <p:val>
                                            <p:strVal val="#ppt_x"/>
                                          </p:val>
                                        </p:tav>
                                      </p:tavLst>
                                    </p:anim>
                                    <p:anim calcmode="lin" valueType="num">
                                      <p:cBhvr additive="base">
                                        <p:cTn id="22" dur="500" fill="hold"/>
                                        <p:tgtEl>
                                          <p:spTgt spid="87"/>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000"/>
                            </p:stCondLst>
                            <p:childTnLst>
                              <p:par>
                                <p:cTn id="24" presetID="23" presetClass="entr" presetSubtype="16" fill="hold" grpId="0" nodeType="afterEffect">
                                  <p:stCondLst>
                                    <p:cond delay="0"/>
                                  </p:stCondLst>
                                  <p:childTnLst>
                                    <p:set>
                                      <p:cBhvr>
                                        <p:cTn id="25" dur="1" fill="hold">
                                          <p:stCondLst>
                                            <p:cond delay="0"/>
                                          </p:stCondLst>
                                        </p:cTn>
                                        <p:tgtEl>
                                          <p:spTgt spid="83"/>
                                        </p:tgtEl>
                                        <p:attrNameLst>
                                          <p:attrName>style.visibility</p:attrName>
                                        </p:attrNameLst>
                                      </p:cBhvr>
                                      <p:to>
                                        <p:strVal val="visible"/>
                                      </p:to>
                                    </p:set>
                                    <p:anim calcmode="lin" valueType="num">
                                      <p:cBhvr>
                                        <p:cTn id="26" dur="500" fill="hold"/>
                                        <p:tgtEl>
                                          <p:spTgt spid="83"/>
                                        </p:tgtEl>
                                        <p:attrNameLst>
                                          <p:attrName>ppt_w</p:attrName>
                                        </p:attrNameLst>
                                      </p:cBhvr>
                                      <p:tavLst>
                                        <p:tav tm="0">
                                          <p:val>
                                            <p:fltVal val="0"/>
                                          </p:val>
                                        </p:tav>
                                        <p:tav tm="100000">
                                          <p:val>
                                            <p:strVal val="#ppt_w"/>
                                          </p:val>
                                        </p:tav>
                                      </p:tavLst>
                                    </p:anim>
                                    <p:anim calcmode="lin" valueType="num">
                                      <p:cBhvr>
                                        <p:cTn id="27" dur="500" fill="hold"/>
                                        <p:tgtEl>
                                          <p:spTgt spid="83"/>
                                        </p:tgtEl>
                                        <p:attrNameLst>
                                          <p:attrName>ppt_h</p:attrName>
                                        </p:attrNameLst>
                                      </p:cBhvr>
                                      <p:tavLst>
                                        <p:tav tm="0">
                                          <p:val>
                                            <p:fltVal val="0"/>
                                          </p:val>
                                        </p:tav>
                                        <p:tav tm="100000">
                                          <p:val>
                                            <p:strVal val="#ppt_h"/>
                                          </p:val>
                                        </p:tav>
                                      </p:tavLst>
                                    </p:anim>
                                  </p:childTnLst>
                                </p:cTn>
                              </p:par>
                            </p:childTnLst>
                          </p:cTn>
                        </p:par>
                        <p:par>
                          <p:cTn id="28" fill="hold" nodeType="afterGroup">
                            <p:stCondLst>
                              <p:cond delay="2500"/>
                            </p:stCondLst>
                            <p:childTnLst>
                              <p:par>
                                <p:cTn id="29" presetID="2" presetClass="entr" presetSubtype="8" accel="50000" decel="50000" fill="hold" grpId="0" nodeType="afterEffect">
                                  <p:stCondLst>
                                    <p:cond delay="0"/>
                                  </p:stCondLst>
                                  <p:childTnLst>
                                    <p:set>
                                      <p:cBhvr>
                                        <p:cTn id="30" dur="1" fill="hold">
                                          <p:stCondLst>
                                            <p:cond delay="0"/>
                                          </p:stCondLst>
                                        </p:cTn>
                                        <p:tgtEl>
                                          <p:spTgt spid="84"/>
                                        </p:tgtEl>
                                        <p:attrNameLst>
                                          <p:attrName>style.visibility</p:attrName>
                                        </p:attrNameLst>
                                      </p:cBhvr>
                                      <p:to>
                                        <p:strVal val="visible"/>
                                      </p:to>
                                    </p:set>
                                    <p:anim calcmode="lin" valueType="num">
                                      <p:cBhvr additive="base">
                                        <p:cTn id="31" dur="500" fill="hold"/>
                                        <p:tgtEl>
                                          <p:spTgt spid="84"/>
                                        </p:tgtEl>
                                        <p:attrNameLst>
                                          <p:attrName>ppt_x</p:attrName>
                                        </p:attrNameLst>
                                      </p:cBhvr>
                                      <p:tavLst>
                                        <p:tav tm="0">
                                          <p:val>
                                            <p:strVal val="0-#ppt_w/2"/>
                                          </p:val>
                                        </p:tav>
                                        <p:tav tm="100000">
                                          <p:val>
                                            <p:strVal val="#ppt_x"/>
                                          </p:val>
                                        </p:tav>
                                      </p:tavLst>
                                    </p:anim>
                                    <p:anim calcmode="lin" valueType="num">
                                      <p:cBhvr additive="base">
                                        <p:cTn id="32" dur="500" fill="hold"/>
                                        <p:tgtEl>
                                          <p:spTgt spid="84"/>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3000"/>
                            </p:stCondLst>
                            <p:childTnLst>
                              <p:par>
                                <p:cTn id="34" presetID="2" presetClass="entr" presetSubtype="8" accel="50000" decel="50000" fill="hold" grpId="0" nodeType="afterEffect">
                                  <p:stCondLst>
                                    <p:cond delay="0"/>
                                  </p:stCondLst>
                                  <p:childTnLst>
                                    <p:set>
                                      <p:cBhvr>
                                        <p:cTn id="35" dur="1" fill="hold">
                                          <p:stCondLst>
                                            <p:cond delay="0"/>
                                          </p:stCondLst>
                                        </p:cTn>
                                        <p:tgtEl>
                                          <p:spTgt spid="85"/>
                                        </p:tgtEl>
                                        <p:attrNameLst>
                                          <p:attrName>style.visibility</p:attrName>
                                        </p:attrNameLst>
                                      </p:cBhvr>
                                      <p:to>
                                        <p:strVal val="visible"/>
                                      </p:to>
                                    </p:set>
                                    <p:anim calcmode="lin" valueType="num">
                                      <p:cBhvr additive="base">
                                        <p:cTn id="36" dur="500" fill="hold"/>
                                        <p:tgtEl>
                                          <p:spTgt spid="85"/>
                                        </p:tgtEl>
                                        <p:attrNameLst>
                                          <p:attrName>ppt_x</p:attrName>
                                        </p:attrNameLst>
                                      </p:cBhvr>
                                      <p:tavLst>
                                        <p:tav tm="0">
                                          <p:val>
                                            <p:strVal val="0-#ppt_w/2"/>
                                          </p:val>
                                        </p:tav>
                                        <p:tav tm="100000">
                                          <p:val>
                                            <p:strVal val="#ppt_x"/>
                                          </p:val>
                                        </p:tav>
                                      </p:tavLst>
                                    </p:anim>
                                    <p:anim calcmode="lin" valueType="num">
                                      <p:cBhvr additive="base">
                                        <p:cTn id="37" dur="500" fill="hold"/>
                                        <p:tgtEl>
                                          <p:spTgt spid="85"/>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3500"/>
                            </p:stCondLst>
                            <p:childTnLst>
                              <p:par>
                                <p:cTn id="39" presetID="18" presetClass="entr" presetSubtype="12" fill="hold" nodeType="afterEffect">
                                  <p:stCondLst>
                                    <p:cond delay="0"/>
                                  </p:stCondLst>
                                  <p:childTnLst>
                                    <p:set>
                                      <p:cBhvr>
                                        <p:cTn id="40" dur="1" fill="hold">
                                          <p:stCondLst>
                                            <p:cond delay="0"/>
                                          </p:stCondLst>
                                        </p:cTn>
                                        <p:tgtEl>
                                          <p:spTgt spid="138"/>
                                        </p:tgtEl>
                                        <p:attrNameLst>
                                          <p:attrName>style.visibility</p:attrName>
                                        </p:attrNameLst>
                                      </p:cBhvr>
                                      <p:to>
                                        <p:strVal val="visible"/>
                                      </p:to>
                                    </p:set>
                                    <p:animEffect transition="in" filter="strips(downLeft)">
                                      <p:cBhvr>
                                        <p:cTn id="41" dur="500"/>
                                        <p:tgtEl>
                                          <p:spTgt spid="138"/>
                                        </p:tgtEl>
                                      </p:cBhvr>
                                    </p:animEffect>
                                  </p:childTnLst>
                                </p:cTn>
                              </p:par>
                            </p:childTnLst>
                          </p:cTn>
                        </p:par>
                        <p:par>
                          <p:cTn id="42" fill="hold" nodeType="afterGroup">
                            <p:stCondLst>
                              <p:cond delay="4000"/>
                            </p:stCondLst>
                            <p:childTnLst>
                              <p:par>
                                <p:cTn id="43" presetID="18" presetClass="entr" presetSubtype="12" fill="hold"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strips(downLeft)">
                                      <p:cBhvr>
                                        <p:cTn id="45" dur="500"/>
                                        <p:tgtEl>
                                          <p:spTgt spid="38"/>
                                        </p:tgtEl>
                                      </p:cBhvr>
                                    </p:animEffect>
                                  </p:childTnLst>
                                </p:cTn>
                              </p:par>
                            </p:childTnLst>
                          </p:cTn>
                        </p:par>
                        <p:par>
                          <p:cTn id="46" fill="hold" nodeType="afterGroup">
                            <p:stCondLst>
                              <p:cond delay="4500"/>
                            </p:stCondLst>
                            <p:childTnLst>
                              <p:par>
                                <p:cTn id="47" presetID="18" presetClass="entr" presetSubtype="12" fill="hold" nodeType="after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strips(downLeft)">
                                      <p:cBhvr>
                                        <p:cTn id="49" dur="500"/>
                                        <p:tgtEl>
                                          <p:spTgt spid="57"/>
                                        </p:tgtEl>
                                      </p:cBhvr>
                                    </p:animEffect>
                                  </p:childTnLst>
                                </p:cTn>
                              </p:par>
                            </p:childTnLst>
                          </p:cTn>
                        </p:par>
                        <p:par>
                          <p:cTn id="50" fill="hold" nodeType="afterGroup">
                            <p:stCondLst>
                              <p:cond delay="5000"/>
                            </p:stCondLst>
                            <p:childTnLst>
                              <p:par>
                                <p:cTn id="51" presetID="18" presetClass="entr" presetSubtype="12" fill="hold"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strips(downLeft)">
                                      <p:cBhvr>
                                        <p:cTn id="53" dur="500"/>
                                        <p:tgtEl>
                                          <p:spTgt spid="56"/>
                                        </p:tgtEl>
                                      </p:cBhvr>
                                    </p:animEffect>
                                  </p:childTnLst>
                                </p:cTn>
                              </p:par>
                            </p:childTnLst>
                          </p:cTn>
                        </p:par>
                        <p:par>
                          <p:cTn id="54" fill="hold" nodeType="afterGroup">
                            <p:stCondLst>
                              <p:cond delay="5500"/>
                            </p:stCondLst>
                            <p:childTnLst>
                              <p:par>
                                <p:cTn id="55" presetID="18" presetClass="entr" presetSubtype="12" fill="hold" nodeType="afterEffect">
                                  <p:stCondLst>
                                    <p:cond delay="0"/>
                                  </p:stCondLst>
                                  <p:childTnLst>
                                    <p:set>
                                      <p:cBhvr>
                                        <p:cTn id="56" dur="1" fill="hold">
                                          <p:stCondLst>
                                            <p:cond delay="0"/>
                                          </p:stCondLst>
                                        </p:cTn>
                                        <p:tgtEl>
                                          <p:spTgt spid="140"/>
                                        </p:tgtEl>
                                        <p:attrNameLst>
                                          <p:attrName>style.visibility</p:attrName>
                                        </p:attrNameLst>
                                      </p:cBhvr>
                                      <p:to>
                                        <p:strVal val="visible"/>
                                      </p:to>
                                    </p:set>
                                    <p:animEffect transition="in" filter="strips(downLeft)">
                                      <p:cBhvr>
                                        <p:cTn id="57" dur="500"/>
                                        <p:tgtEl>
                                          <p:spTgt spid="140"/>
                                        </p:tgtEl>
                                      </p:cBhvr>
                                    </p:animEffect>
                                  </p:childTnLst>
                                </p:cTn>
                              </p:par>
                            </p:childTnLst>
                          </p:cTn>
                        </p:par>
                        <p:par>
                          <p:cTn id="58" fill="hold" nodeType="afterGroup">
                            <p:stCondLst>
                              <p:cond delay="6000"/>
                            </p:stCondLst>
                            <p:childTnLst>
                              <p:par>
                                <p:cTn id="59" presetID="12" presetClass="entr" presetSubtype="2" fill="hold"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slide(fromRight)">
                                      <p:cBhvr>
                                        <p:cTn id="61" dur="500"/>
                                        <p:tgtEl>
                                          <p:spTgt spid="59"/>
                                        </p:tgtEl>
                                      </p:cBhvr>
                                    </p:animEffect>
                                  </p:childTnLst>
                                </p:cTn>
                              </p:par>
                            </p:childTnLst>
                          </p:cTn>
                        </p:par>
                        <p:par>
                          <p:cTn id="62" fill="hold" nodeType="afterGroup">
                            <p:stCondLst>
                              <p:cond delay="6500"/>
                            </p:stCondLst>
                            <p:childTnLst>
                              <p:par>
                                <p:cTn id="63" presetID="12" presetClass="entr" presetSubtype="2" fill="hold" nodeType="afterEffect">
                                  <p:stCondLst>
                                    <p:cond delay="0"/>
                                  </p:stCondLst>
                                  <p:childTnLst>
                                    <p:set>
                                      <p:cBhvr>
                                        <p:cTn id="64" dur="1" fill="hold">
                                          <p:stCondLst>
                                            <p:cond delay="0"/>
                                          </p:stCondLst>
                                        </p:cTn>
                                        <p:tgtEl>
                                          <p:spTgt spid="64"/>
                                        </p:tgtEl>
                                        <p:attrNameLst>
                                          <p:attrName>style.visibility</p:attrName>
                                        </p:attrNameLst>
                                      </p:cBhvr>
                                      <p:to>
                                        <p:strVal val="visible"/>
                                      </p:to>
                                    </p:set>
                                    <p:animEffect transition="in" filter="slide(fromRight)">
                                      <p:cBhvr>
                                        <p:cTn id="65" dur="500"/>
                                        <p:tgtEl>
                                          <p:spTgt spid="64"/>
                                        </p:tgtEl>
                                      </p:cBhvr>
                                    </p:animEffect>
                                  </p:childTnLst>
                                </p:cTn>
                              </p:par>
                            </p:childTnLst>
                          </p:cTn>
                        </p:par>
                        <p:par>
                          <p:cTn id="66" fill="hold" nodeType="afterGroup">
                            <p:stCondLst>
                              <p:cond delay="7000"/>
                            </p:stCondLst>
                            <p:childTnLst>
                              <p:par>
                                <p:cTn id="67" presetID="12" presetClass="entr" presetSubtype="2" fill="hold" nodeType="afterEffect">
                                  <p:stCondLst>
                                    <p:cond delay="0"/>
                                  </p:stCondLst>
                                  <p:childTnLst>
                                    <p:set>
                                      <p:cBhvr>
                                        <p:cTn id="68" dur="1" fill="hold">
                                          <p:stCondLst>
                                            <p:cond delay="0"/>
                                          </p:stCondLst>
                                        </p:cTn>
                                        <p:tgtEl>
                                          <p:spTgt spid="69"/>
                                        </p:tgtEl>
                                        <p:attrNameLst>
                                          <p:attrName>style.visibility</p:attrName>
                                        </p:attrNameLst>
                                      </p:cBhvr>
                                      <p:to>
                                        <p:strVal val="visible"/>
                                      </p:to>
                                    </p:set>
                                    <p:animEffect transition="in" filter="slide(fromRight)">
                                      <p:cBhvr>
                                        <p:cTn id="69" dur="500"/>
                                        <p:tgtEl>
                                          <p:spTgt spid="69"/>
                                        </p:tgtEl>
                                      </p:cBhvr>
                                    </p:animEffect>
                                  </p:childTnLst>
                                </p:cTn>
                              </p:par>
                            </p:childTnLst>
                          </p:cTn>
                        </p:par>
                        <p:par>
                          <p:cTn id="70" fill="hold" nodeType="afterGroup">
                            <p:stCondLst>
                              <p:cond delay="7500"/>
                            </p:stCondLst>
                            <p:childTnLst>
                              <p:par>
                                <p:cTn id="71" presetID="12" presetClass="entr" presetSubtype="2" fill="hold" nodeType="afterEffect">
                                  <p:stCondLst>
                                    <p:cond delay="0"/>
                                  </p:stCondLst>
                                  <p:childTnLst>
                                    <p:set>
                                      <p:cBhvr>
                                        <p:cTn id="72" dur="1" fill="hold">
                                          <p:stCondLst>
                                            <p:cond delay="0"/>
                                          </p:stCondLst>
                                        </p:cTn>
                                        <p:tgtEl>
                                          <p:spTgt spid="75"/>
                                        </p:tgtEl>
                                        <p:attrNameLst>
                                          <p:attrName>style.visibility</p:attrName>
                                        </p:attrNameLst>
                                      </p:cBhvr>
                                      <p:to>
                                        <p:strVal val="visible"/>
                                      </p:to>
                                    </p:set>
                                    <p:animEffect transition="in" filter="slide(fromRight)">
                                      <p:cBhvr>
                                        <p:cTn id="73" dur="500"/>
                                        <p:tgtEl>
                                          <p:spTgt spid="75"/>
                                        </p:tgtEl>
                                      </p:cBhvr>
                                    </p:animEffect>
                                  </p:childTnLst>
                                </p:cTn>
                              </p:par>
                            </p:childTnLst>
                          </p:cTn>
                        </p:par>
                        <p:par>
                          <p:cTn id="74" fill="hold" nodeType="afterGroup">
                            <p:stCondLst>
                              <p:cond delay="8000"/>
                            </p:stCondLst>
                            <p:childTnLst>
                              <p:par>
                                <p:cTn id="75" presetID="12" presetClass="entr" presetSubtype="2" fill="hold" nodeType="afterEffect">
                                  <p:stCondLst>
                                    <p:cond delay="0"/>
                                  </p:stCondLst>
                                  <p:childTnLst>
                                    <p:set>
                                      <p:cBhvr>
                                        <p:cTn id="76" dur="1" fill="hold">
                                          <p:stCondLst>
                                            <p:cond delay="0"/>
                                          </p:stCondLst>
                                        </p:cTn>
                                        <p:tgtEl>
                                          <p:spTgt spid="92"/>
                                        </p:tgtEl>
                                        <p:attrNameLst>
                                          <p:attrName>style.visibility</p:attrName>
                                        </p:attrNameLst>
                                      </p:cBhvr>
                                      <p:to>
                                        <p:strVal val="visible"/>
                                      </p:to>
                                    </p:set>
                                    <p:animEffect transition="in" filter="slide(fromRight)">
                                      <p:cBhvr>
                                        <p:cTn id="7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86" grpId="0" animBg="1"/>
      <p:bldP spid="8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2"/>
          <p:cNvSpPr/>
          <p:nvPr/>
        </p:nvSpPr>
        <p:spPr>
          <a:xfrm rot="5400000">
            <a:off x="1486569" y="448647"/>
            <a:ext cx="3542380" cy="6513932"/>
          </a:xfrm>
          <a:prstGeom prst="triangle">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31" name="等腰三角形 30"/>
          <p:cNvSpPr/>
          <p:nvPr/>
        </p:nvSpPr>
        <p:spPr>
          <a:xfrm rot="16200000">
            <a:off x="7163052" y="448650"/>
            <a:ext cx="3542380" cy="6513932"/>
          </a:xfrm>
          <a:prstGeom prst="triangle">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52" name="组合 51"/>
          <p:cNvGrpSpPr/>
          <p:nvPr/>
        </p:nvGrpSpPr>
        <p:grpSpPr>
          <a:xfrm>
            <a:off x="2067549" y="2680260"/>
            <a:ext cx="1848463" cy="1597533"/>
            <a:chOff x="1550267" y="1915846"/>
            <a:chExt cx="1386528" cy="1198150"/>
          </a:xfrm>
        </p:grpSpPr>
        <p:sp>
          <p:nvSpPr>
            <p:cNvPr id="16" name="矩形 15"/>
            <p:cNvSpPr/>
            <p:nvPr/>
          </p:nvSpPr>
          <p:spPr>
            <a:xfrm>
              <a:off x="1550267" y="1915846"/>
              <a:ext cx="1386528" cy="1198150"/>
            </a:xfrm>
            <a:prstGeom prst="rect">
              <a:avLst/>
            </a:prstGeom>
            <a:blipFill>
              <a:blip r:embed="rId3">
                <a:extLst>
                  <a:ext uri="{28A0092B-C50C-407E-A947-70E740481C1C}">
                    <a14:useLocalDpi xmlns:a14="http://schemas.microsoft.com/office/drawing/2010/main"/>
                  </a:ext>
                </a:extLst>
              </a:blip>
              <a:stretch>
                <a:fillRect/>
              </a:stretch>
            </a:blipFill>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7" name="组合 46"/>
            <p:cNvGrpSpPr/>
            <p:nvPr/>
          </p:nvGrpSpPr>
          <p:grpSpPr>
            <a:xfrm>
              <a:off x="1550267" y="2786540"/>
              <a:ext cx="285429" cy="173124"/>
              <a:chOff x="1550267" y="2786540"/>
              <a:chExt cx="285429" cy="173124"/>
            </a:xfrm>
          </p:grpSpPr>
          <p:sp>
            <p:nvSpPr>
              <p:cNvPr id="35" name="对角圆角矩形 34"/>
              <p:cNvSpPr/>
              <p:nvPr/>
            </p:nvSpPr>
            <p:spPr>
              <a:xfrm>
                <a:off x="1550267" y="2827461"/>
                <a:ext cx="285429" cy="131115"/>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33"/>
              <p:cNvSpPr txBox="1"/>
              <p:nvPr/>
            </p:nvSpPr>
            <p:spPr>
              <a:xfrm>
                <a:off x="1550267" y="2786540"/>
                <a:ext cx="285429" cy="173124"/>
              </a:xfrm>
              <a:prstGeom prst="rect">
                <a:avLst/>
              </a:prstGeom>
              <a:noFill/>
              <a:effectLst/>
            </p:spPr>
            <p:txBody>
              <a:bodyPr wrap="square" rtlCol="0">
                <a:spAutoFit/>
              </a:bodyPr>
              <a:lstStyle/>
              <a:p>
                <a:r>
                  <a:rPr lang="en-US" altLang="zh-CN" sz="900">
                    <a:solidFill>
                      <a:schemeClr val="bg1"/>
                    </a:solidFill>
                    <a:latin typeface="DFGothic-EB" panose="02010609010101010101" pitchFamily="1" charset="-128"/>
                    <a:ea typeface="DFGothic-EB" panose="02010609010101010101" pitchFamily="1" charset="-128"/>
                  </a:rPr>
                  <a:t>01</a:t>
                </a:r>
                <a:endParaRPr lang="zh-CN" altLang="en-US" sz="900">
                  <a:solidFill>
                    <a:schemeClr val="bg1"/>
                  </a:solidFill>
                  <a:latin typeface="DFGothic-EB" panose="02010609010101010101" pitchFamily="1" charset="-128"/>
                  <a:ea typeface="DFGothic-EB" panose="02010609010101010101" pitchFamily="1" charset="-128"/>
                </a:endParaRPr>
              </a:p>
            </p:txBody>
          </p:sp>
        </p:grpSp>
      </p:grpSp>
      <p:grpSp>
        <p:nvGrpSpPr>
          <p:cNvPr id="53" name="组合 52"/>
          <p:cNvGrpSpPr/>
          <p:nvPr/>
        </p:nvGrpSpPr>
        <p:grpSpPr>
          <a:xfrm>
            <a:off x="3333527" y="2441948"/>
            <a:ext cx="2399954" cy="2074157"/>
            <a:chOff x="2499875" y="1737112"/>
            <a:chExt cx="1800200" cy="1555618"/>
          </a:xfrm>
        </p:grpSpPr>
        <p:sp>
          <p:nvSpPr>
            <p:cNvPr id="17" name="矩形 16"/>
            <p:cNvSpPr/>
            <p:nvPr/>
          </p:nvSpPr>
          <p:spPr>
            <a:xfrm>
              <a:off x="2499875" y="1737112"/>
              <a:ext cx="1800200" cy="1555618"/>
            </a:xfrm>
            <a:prstGeom prst="rect">
              <a:avLst/>
            </a:prstGeom>
            <a:blipFill>
              <a:blip r:embed="rId4">
                <a:extLst>
                  <a:ext uri="{28A0092B-C50C-407E-A947-70E740481C1C}">
                    <a14:useLocalDpi xmlns:a14="http://schemas.microsoft.com/office/drawing/2010/main"/>
                  </a:ext>
                </a:extLst>
              </a:blip>
              <a:stretch>
                <a:fillRect/>
              </a:stretch>
            </a:blipFill>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8" name="组合 47"/>
            <p:cNvGrpSpPr/>
            <p:nvPr/>
          </p:nvGrpSpPr>
          <p:grpSpPr>
            <a:xfrm>
              <a:off x="2499875" y="2898552"/>
              <a:ext cx="343933" cy="196207"/>
              <a:chOff x="2499875" y="2898552"/>
              <a:chExt cx="343933" cy="196207"/>
            </a:xfrm>
          </p:grpSpPr>
          <p:sp>
            <p:nvSpPr>
              <p:cNvPr id="37" name="对角圆角矩形 36"/>
              <p:cNvSpPr/>
              <p:nvPr/>
            </p:nvSpPr>
            <p:spPr>
              <a:xfrm>
                <a:off x="2499875" y="2939416"/>
                <a:ext cx="343933" cy="146562"/>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TextBox 37"/>
              <p:cNvSpPr txBox="1"/>
              <p:nvPr/>
            </p:nvSpPr>
            <p:spPr>
              <a:xfrm>
                <a:off x="2529126" y="2898552"/>
                <a:ext cx="285429" cy="196207"/>
              </a:xfrm>
              <a:prstGeom prst="rect">
                <a:avLst/>
              </a:prstGeom>
              <a:noFill/>
              <a:effectLst/>
            </p:spPr>
            <p:txBody>
              <a:bodyPr wrap="square" rtlCol="0">
                <a:spAutoFit/>
              </a:bodyPr>
              <a:lstStyle/>
              <a:p>
                <a:r>
                  <a:rPr lang="en-US" altLang="zh-CN" sz="1100">
                    <a:solidFill>
                      <a:schemeClr val="bg1"/>
                    </a:solidFill>
                    <a:latin typeface="DFGothic-EB" panose="02010609010101010101" pitchFamily="1" charset="-128"/>
                    <a:ea typeface="DFGothic-EB" panose="02010609010101010101" pitchFamily="1" charset="-128"/>
                  </a:rPr>
                  <a:t>02</a:t>
                </a:r>
                <a:endParaRPr lang="zh-CN" altLang="en-US" sz="1100">
                  <a:solidFill>
                    <a:schemeClr val="bg1"/>
                  </a:solidFill>
                  <a:latin typeface="DFGothic-EB" panose="02010609010101010101" pitchFamily="1" charset="-128"/>
                  <a:ea typeface="DFGothic-EB" panose="02010609010101010101" pitchFamily="1" charset="-128"/>
                </a:endParaRPr>
              </a:p>
            </p:txBody>
          </p:sp>
        </p:grpSp>
      </p:grpSp>
      <p:grpSp>
        <p:nvGrpSpPr>
          <p:cNvPr id="56" name="组合 55"/>
          <p:cNvGrpSpPr/>
          <p:nvPr/>
        </p:nvGrpSpPr>
        <p:grpSpPr>
          <a:xfrm>
            <a:off x="8873628" y="2658256"/>
            <a:ext cx="2053098" cy="1704480"/>
            <a:chOff x="6732240" y="1963052"/>
            <a:chExt cx="1386528" cy="1150944"/>
          </a:xfrm>
        </p:grpSpPr>
        <p:sp>
          <p:nvSpPr>
            <p:cNvPr id="15" name="矩形 14"/>
            <p:cNvSpPr/>
            <p:nvPr/>
          </p:nvSpPr>
          <p:spPr>
            <a:xfrm>
              <a:off x="6732240" y="1963052"/>
              <a:ext cx="1340376" cy="1150944"/>
            </a:xfrm>
            <a:prstGeom prst="rect">
              <a:avLst/>
            </a:prstGeom>
            <a:blipFill>
              <a:blip r:embed="rId5">
                <a:extLst>
                  <a:ext uri="{28A0092B-C50C-407E-A947-70E740481C1C}">
                    <a14:useLocalDpi xmlns:a14="http://schemas.microsoft.com/office/drawing/2010/main"/>
                  </a:ext>
                </a:extLst>
              </a:blip>
              <a:stretch>
                <a:fillRect/>
              </a:stretch>
            </a:blipFill>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1" name="组合 50"/>
            <p:cNvGrpSpPr/>
            <p:nvPr/>
          </p:nvGrpSpPr>
          <p:grpSpPr>
            <a:xfrm>
              <a:off x="7833339" y="2786540"/>
              <a:ext cx="285429" cy="172036"/>
              <a:chOff x="7833339" y="2786540"/>
              <a:chExt cx="285429" cy="172036"/>
            </a:xfrm>
          </p:grpSpPr>
          <p:sp>
            <p:nvSpPr>
              <p:cNvPr id="45" name="对角圆角矩形 44"/>
              <p:cNvSpPr/>
              <p:nvPr/>
            </p:nvSpPr>
            <p:spPr>
              <a:xfrm>
                <a:off x="7833339" y="2827461"/>
                <a:ext cx="285429" cy="131115"/>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TextBox 45"/>
              <p:cNvSpPr txBox="1"/>
              <p:nvPr/>
            </p:nvSpPr>
            <p:spPr>
              <a:xfrm>
                <a:off x="7833339" y="2786540"/>
                <a:ext cx="285429" cy="155868"/>
              </a:xfrm>
              <a:prstGeom prst="rect">
                <a:avLst/>
              </a:prstGeom>
              <a:noFill/>
              <a:effectLst/>
            </p:spPr>
            <p:txBody>
              <a:bodyPr wrap="square" rtlCol="0">
                <a:spAutoFit/>
              </a:bodyPr>
              <a:lstStyle/>
              <a:p>
                <a:r>
                  <a:rPr lang="en-US" altLang="zh-CN" sz="900">
                    <a:solidFill>
                      <a:schemeClr val="bg1"/>
                    </a:solidFill>
                    <a:latin typeface="DFGothic-EB" panose="02010609010101010101" pitchFamily="1" charset="-128"/>
                    <a:ea typeface="DFGothic-EB" panose="02010609010101010101" pitchFamily="1" charset="-128"/>
                  </a:rPr>
                  <a:t>05</a:t>
                </a:r>
                <a:endParaRPr lang="zh-CN" altLang="en-US" sz="900">
                  <a:solidFill>
                    <a:schemeClr val="bg1"/>
                  </a:solidFill>
                  <a:latin typeface="DFGothic-EB" panose="02010609010101010101" pitchFamily="1" charset="-128"/>
                  <a:ea typeface="DFGothic-EB" panose="02010609010101010101" pitchFamily="1" charset="-128"/>
                </a:endParaRPr>
              </a:p>
            </p:txBody>
          </p:sp>
        </p:grpSp>
      </p:grpSp>
      <p:grpSp>
        <p:nvGrpSpPr>
          <p:cNvPr id="55" name="组合 54"/>
          <p:cNvGrpSpPr/>
          <p:nvPr/>
        </p:nvGrpSpPr>
        <p:grpSpPr>
          <a:xfrm>
            <a:off x="7055982" y="2441948"/>
            <a:ext cx="2413702" cy="2074157"/>
            <a:chOff x="5292080" y="1737112"/>
            <a:chExt cx="1810512" cy="1555618"/>
          </a:xfrm>
        </p:grpSpPr>
        <p:sp>
          <p:nvSpPr>
            <p:cNvPr id="14" name="矩形 13"/>
            <p:cNvSpPr/>
            <p:nvPr/>
          </p:nvSpPr>
          <p:spPr>
            <a:xfrm>
              <a:off x="5292080" y="1737112"/>
              <a:ext cx="1800200" cy="1555618"/>
            </a:xfrm>
            <a:prstGeom prst="rect">
              <a:avLst/>
            </a:prstGeom>
            <a:blipFill>
              <a:blip r:embed="rId6">
                <a:extLst>
                  <a:ext uri="{BEBA8EAE-BF5A-486C-A8C5-ECC9F3942E4B}">
                    <a14:imgProps xmlns:a14="http://schemas.microsoft.com/office/drawing/2010/main">
                      <a14:imgLayer r:embed="rId7">
                        <a14:imgEffect>
                          <a14:brightnessContrast bright="28000"/>
                        </a14:imgEffect>
                      </a14:imgLayer>
                    </a14:imgProps>
                  </a:ext>
                  <a:ext uri="{28A0092B-C50C-407E-A947-70E740481C1C}">
                    <a14:useLocalDpi xmlns:a14="http://schemas.microsoft.com/office/drawing/2010/main"/>
                  </a:ext>
                </a:extLst>
              </a:blip>
              <a:stretch>
                <a:fillRect/>
              </a:stretch>
            </a:blipFill>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p:nvGrpSpPr>
          <p:grpSpPr>
            <a:xfrm>
              <a:off x="6758659" y="2898552"/>
              <a:ext cx="343933" cy="196207"/>
              <a:chOff x="6758659" y="2898552"/>
              <a:chExt cx="343933" cy="196207"/>
            </a:xfrm>
          </p:grpSpPr>
          <p:sp>
            <p:nvSpPr>
              <p:cNvPr id="43" name="对角圆角矩形 42"/>
              <p:cNvSpPr/>
              <p:nvPr/>
            </p:nvSpPr>
            <p:spPr>
              <a:xfrm>
                <a:off x="6758659" y="2939416"/>
                <a:ext cx="343933" cy="146562"/>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TextBox 43"/>
              <p:cNvSpPr txBox="1"/>
              <p:nvPr/>
            </p:nvSpPr>
            <p:spPr>
              <a:xfrm>
                <a:off x="6787910" y="2898552"/>
                <a:ext cx="285429" cy="196207"/>
              </a:xfrm>
              <a:prstGeom prst="rect">
                <a:avLst/>
              </a:prstGeom>
              <a:noFill/>
              <a:effectLst/>
            </p:spPr>
            <p:txBody>
              <a:bodyPr wrap="square" rtlCol="0">
                <a:spAutoFit/>
              </a:bodyPr>
              <a:lstStyle/>
              <a:p>
                <a:r>
                  <a:rPr lang="en-US" altLang="zh-CN" sz="1100">
                    <a:solidFill>
                      <a:schemeClr val="bg1"/>
                    </a:solidFill>
                    <a:latin typeface="DFGothic-EB" panose="02010609010101010101" pitchFamily="1" charset="-128"/>
                    <a:ea typeface="DFGothic-EB" panose="02010609010101010101" pitchFamily="1" charset="-128"/>
                  </a:rPr>
                  <a:t>04</a:t>
                </a:r>
                <a:endParaRPr lang="zh-CN" altLang="en-US" sz="1100">
                  <a:solidFill>
                    <a:schemeClr val="bg1"/>
                  </a:solidFill>
                  <a:latin typeface="DFGothic-EB" panose="02010609010101010101" pitchFamily="1" charset="-128"/>
                  <a:ea typeface="DFGothic-EB" panose="02010609010101010101" pitchFamily="1" charset="-128"/>
                </a:endParaRPr>
              </a:p>
            </p:txBody>
          </p:sp>
        </p:grpSp>
      </p:grpSp>
      <p:grpSp>
        <p:nvGrpSpPr>
          <p:cNvPr id="54" name="组合 53"/>
          <p:cNvGrpSpPr/>
          <p:nvPr/>
        </p:nvGrpSpPr>
        <p:grpSpPr>
          <a:xfrm>
            <a:off x="4656029" y="2276873"/>
            <a:ext cx="3482467" cy="2404307"/>
            <a:chOff x="3779912" y="1613306"/>
            <a:chExt cx="1916220" cy="1803230"/>
          </a:xfrm>
        </p:grpSpPr>
        <p:sp>
          <p:nvSpPr>
            <p:cNvPr id="2" name="矩形 1"/>
            <p:cNvSpPr/>
            <p:nvPr/>
          </p:nvSpPr>
          <p:spPr>
            <a:xfrm>
              <a:off x="3779912" y="1613306"/>
              <a:ext cx="1916220" cy="1803230"/>
            </a:xfrm>
            <a:prstGeom prst="rect">
              <a:avLst/>
            </a:prstGeom>
            <a:blipFill>
              <a:blip r:embed="rId8">
                <a:extLst>
                  <a:ext uri="{28A0092B-C50C-407E-A947-70E740481C1C}">
                    <a14:useLocalDpi xmlns:a14="http://schemas.microsoft.com/office/drawing/2010/main"/>
                  </a:ext>
                </a:extLst>
              </a:blip>
              <a:stretch>
                <a:fillRect/>
              </a:stretch>
            </a:blipFill>
            <a:ln w="22225">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9" name="组合 48"/>
            <p:cNvGrpSpPr/>
            <p:nvPr/>
          </p:nvGrpSpPr>
          <p:grpSpPr>
            <a:xfrm>
              <a:off x="3779912" y="3067490"/>
              <a:ext cx="432048" cy="207749"/>
              <a:chOff x="3779912" y="3067490"/>
              <a:chExt cx="432048" cy="207749"/>
            </a:xfrm>
          </p:grpSpPr>
          <p:sp>
            <p:nvSpPr>
              <p:cNvPr id="39" name="对角圆角矩形 38"/>
              <p:cNvSpPr/>
              <p:nvPr/>
            </p:nvSpPr>
            <p:spPr>
              <a:xfrm>
                <a:off x="3779912" y="3124200"/>
                <a:ext cx="432048" cy="149195"/>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extBox 39"/>
              <p:cNvSpPr txBox="1"/>
              <p:nvPr/>
            </p:nvSpPr>
            <p:spPr>
              <a:xfrm>
                <a:off x="3831925" y="3067490"/>
                <a:ext cx="360040" cy="207749"/>
              </a:xfrm>
              <a:prstGeom prst="rect">
                <a:avLst/>
              </a:prstGeom>
              <a:noFill/>
              <a:effectLst/>
            </p:spPr>
            <p:txBody>
              <a:bodyPr wrap="square" rtlCol="0">
                <a:spAutoFit/>
              </a:bodyPr>
              <a:lstStyle/>
              <a:p>
                <a:r>
                  <a:rPr lang="en-US" altLang="zh-CN" sz="1200">
                    <a:solidFill>
                      <a:schemeClr val="bg1"/>
                    </a:solidFill>
                    <a:latin typeface="DFGothic-EB" panose="02010609010101010101" pitchFamily="1" charset="-128"/>
                    <a:ea typeface="DFGothic-EB" panose="02010609010101010101" pitchFamily="1" charset="-128"/>
                  </a:rPr>
                  <a:t>03</a:t>
                </a:r>
                <a:endParaRPr lang="zh-CN" altLang="en-US" sz="1200">
                  <a:solidFill>
                    <a:schemeClr val="bg1"/>
                  </a:solidFill>
                  <a:latin typeface="DFGothic-EB" panose="02010609010101010101" pitchFamily="1" charset="-128"/>
                  <a:ea typeface="DFGothic-EB" panose="02010609010101010101" pitchFamily="1" charset="-128"/>
                </a:endParaRPr>
              </a:p>
            </p:txBody>
          </p:sp>
        </p:grpSp>
      </p:grpSp>
      <p:sp>
        <p:nvSpPr>
          <p:cNvPr id="57" name="TextBox 56"/>
          <p:cNvSpPr txBox="1"/>
          <p:nvPr/>
        </p:nvSpPr>
        <p:spPr>
          <a:xfrm>
            <a:off x="4080039" y="5476806"/>
            <a:ext cx="4560772" cy="630930"/>
          </a:xfrm>
          <a:prstGeom prst="rect">
            <a:avLst/>
          </a:prstGeom>
          <a:noFill/>
        </p:spPr>
        <p:txBody>
          <a:bodyPr wrap="square" lIns="121908" tIns="60954" rIns="121908" bIns="60954" rtlCol="0">
            <a:spAutoFit/>
          </a:bodyPr>
          <a:lstStyle/>
          <a:p>
            <a:pPr>
              <a:lnSpc>
                <a:spcPct val="150000"/>
              </a:lnSpc>
            </a:pPr>
            <a:r>
              <a:rPr lang="zh-CN" altLang="en-US" sz="110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a:t>
            </a:r>
            <a:endParaRPr lang="en-US" altLang="zh-CN" sz="1100">
              <a:solidFill>
                <a:schemeClr val="bg1">
                  <a:lumMod val="50000"/>
                </a:schemeClr>
              </a:solidFill>
              <a:latin typeface="微软雅黑" pitchFamily="34" charset="-122"/>
              <a:ea typeface="微软雅黑" pitchFamily="34" charset="-122"/>
            </a:endParaRPr>
          </a:p>
        </p:txBody>
      </p:sp>
      <p:sp>
        <p:nvSpPr>
          <p:cNvPr id="59" name="TextBox 58"/>
          <p:cNvSpPr txBox="1"/>
          <p:nvPr/>
        </p:nvSpPr>
        <p:spPr>
          <a:xfrm>
            <a:off x="5540532" y="5009520"/>
            <a:ext cx="2140384" cy="451405"/>
          </a:xfrm>
          <a:prstGeom prst="rect">
            <a:avLst/>
          </a:prstGeom>
          <a:noFill/>
        </p:spPr>
        <p:txBody>
          <a:bodyPr wrap="square" lIns="121908" tIns="60954" rIns="121908" bIns="60954" rtlCol="0">
            <a:spAutoFit/>
          </a:bodyPr>
          <a:lstStyle/>
          <a:p>
            <a:pPr lvl="0"/>
            <a:r>
              <a:rPr lang="zh-CN" altLang="en-US" sz="2100" spc="133">
                <a:solidFill>
                  <a:schemeClr val="accent3"/>
                </a:solidFill>
                <a:latin typeface="+mj-ea"/>
              </a:rPr>
              <a:t>展示部分</a:t>
            </a:r>
            <a:endParaRPr lang="zh-CN" altLang="en-US" sz="1500" spc="133">
              <a:solidFill>
                <a:schemeClr val="accent2"/>
              </a:solidFill>
              <a:latin typeface="+mj-ea"/>
              <a:ea typeface="+mj-ea"/>
            </a:endParaRPr>
          </a:p>
        </p:txBody>
      </p:sp>
      <p:sp>
        <p:nvSpPr>
          <p:cNvPr id="4" name="标题 3"/>
          <p:cNvSpPr>
            <a:spLocks noGrp="1"/>
          </p:cNvSpPr>
          <p:nvPr>
            <p:ph type="title"/>
          </p:nvPr>
        </p:nvSpPr>
        <p:spPr/>
        <p:txBody>
          <a:bodyPr>
            <a:normAutofit fontScale="90000"/>
          </a:bodyPr>
          <a:lstStyle/>
          <a:p>
            <a:r>
              <a:rPr lang="zh-CN" altLang="en-US">
                <a:cs typeface="+mn-ea"/>
              </a:rPr>
              <a:t>单击此处添加标题</a:t>
            </a:r>
            <a:endParaRPr lang="zh-CN" altLang="en-US"/>
          </a:p>
        </p:txBody>
      </p:sp>
    </p:spTree>
    <p:extLst>
      <p:ext uri="{BB962C8B-B14F-4D97-AF65-F5344CB8AC3E}">
        <p14:creationId xmlns:p14="http://schemas.microsoft.com/office/powerpoint/2010/main" val="218318400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p15="http://schemas.microsoft.com/office/powerpoint/2012/main" xmlns="">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1+#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2" presetClass="entr" presetSubtype="4" fill="hold"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500" fill="hold"/>
                                        <p:tgtEl>
                                          <p:spTgt spid="52"/>
                                        </p:tgtEl>
                                        <p:attrNameLst>
                                          <p:attrName>ppt_x</p:attrName>
                                        </p:attrNameLst>
                                      </p:cBhvr>
                                      <p:tavLst>
                                        <p:tav tm="0">
                                          <p:val>
                                            <p:strVal val="#ppt_x"/>
                                          </p:val>
                                        </p:tav>
                                        <p:tav tm="100000">
                                          <p:val>
                                            <p:strVal val="#ppt_x"/>
                                          </p:val>
                                        </p:tav>
                                      </p:tavLst>
                                    </p:anim>
                                    <p:anim calcmode="lin" valueType="num">
                                      <p:cBhvr additive="base">
                                        <p:cTn id="17" dur="500" fill="hold"/>
                                        <p:tgtEl>
                                          <p:spTgt spid="52"/>
                                        </p:tgtEl>
                                        <p:attrNameLst>
                                          <p:attrName>ppt_y</p:attrName>
                                        </p:attrNameLst>
                                      </p:cBhvr>
                                      <p:tavLst>
                                        <p:tav tm="0">
                                          <p:val>
                                            <p:strVal val="1+#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ppt_x"/>
                                          </p:val>
                                        </p:tav>
                                        <p:tav tm="100000">
                                          <p:val>
                                            <p:strVal val="#ppt_x"/>
                                          </p:val>
                                        </p:tav>
                                      </p:tavLst>
                                    </p:anim>
                                    <p:anim calcmode="lin" valueType="num">
                                      <p:cBhvr additive="base">
                                        <p:cTn id="21" dur="500" fill="hold"/>
                                        <p:tgtEl>
                                          <p:spTgt spid="53"/>
                                        </p:tgtEl>
                                        <p:attrNameLst>
                                          <p:attrName>ppt_y</p:attrName>
                                        </p:attrNameLst>
                                      </p:cBhvr>
                                      <p:tavLst>
                                        <p:tav tm="0">
                                          <p:val>
                                            <p:strVal val="0-#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additive="base">
                                        <p:cTn id="24" dur="500" fill="hold"/>
                                        <p:tgtEl>
                                          <p:spTgt spid="54"/>
                                        </p:tgtEl>
                                        <p:attrNameLst>
                                          <p:attrName>ppt_x</p:attrName>
                                        </p:attrNameLst>
                                      </p:cBhvr>
                                      <p:tavLst>
                                        <p:tav tm="0">
                                          <p:val>
                                            <p:strVal val="#ppt_x"/>
                                          </p:val>
                                        </p:tav>
                                        <p:tav tm="100000">
                                          <p:val>
                                            <p:strVal val="#ppt_x"/>
                                          </p:val>
                                        </p:tav>
                                      </p:tavLst>
                                    </p:anim>
                                    <p:anim calcmode="lin" valueType="num">
                                      <p:cBhvr additive="base">
                                        <p:cTn id="25" dur="500" fill="hold"/>
                                        <p:tgtEl>
                                          <p:spTgt spid="54"/>
                                        </p:tgtEl>
                                        <p:attrNameLst>
                                          <p:attrName>ppt_y</p:attrName>
                                        </p:attrNameLst>
                                      </p:cBhvr>
                                      <p:tavLst>
                                        <p:tav tm="0">
                                          <p:val>
                                            <p:strVal val="1+#ppt_h/2"/>
                                          </p:val>
                                        </p:tav>
                                        <p:tav tm="100000">
                                          <p:val>
                                            <p:strVal val="#ppt_y"/>
                                          </p:val>
                                        </p:tav>
                                      </p:tavLst>
                                    </p:anim>
                                  </p:childTnLst>
                                </p:cTn>
                              </p:par>
                              <p:par>
                                <p:cTn id="26" presetID="2" presetClass="entr" presetSubtype="1" fill="hold" nodeType="withEffect">
                                  <p:stCondLst>
                                    <p:cond delay="0"/>
                                  </p:stCondLst>
                                  <p:childTnLst>
                                    <p:set>
                                      <p:cBhvr>
                                        <p:cTn id="27" dur="1" fill="hold">
                                          <p:stCondLst>
                                            <p:cond delay="0"/>
                                          </p:stCondLst>
                                        </p:cTn>
                                        <p:tgtEl>
                                          <p:spTgt spid="55"/>
                                        </p:tgtEl>
                                        <p:attrNameLst>
                                          <p:attrName>style.visibility</p:attrName>
                                        </p:attrNameLst>
                                      </p:cBhvr>
                                      <p:to>
                                        <p:strVal val="visible"/>
                                      </p:to>
                                    </p:set>
                                    <p:anim calcmode="lin" valueType="num">
                                      <p:cBhvr additive="base">
                                        <p:cTn id="28" dur="500" fill="hold"/>
                                        <p:tgtEl>
                                          <p:spTgt spid="55"/>
                                        </p:tgtEl>
                                        <p:attrNameLst>
                                          <p:attrName>ppt_x</p:attrName>
                                        </p:attrNameLst>
                                      </p:cBhvr>
                                      <p:tavLst>
                                        <p:tav tm="0">
                                          <p:val>
                                            <p:strVal val="#ppt_x"/>
                                          </p:val>
                                        </p:tav>
                                        <p:tav tm="100000">
                                          <p:val>
                                            <p:strVal val="#ppt_x"/>
                                          </p:val>
                                        </p:tav>
                                      </p:tavLst>
                                    </p:anim>
                                    <p:anim calcmode="lin" valueType="num">
                                      <p:cBhvr additive="base">
                                        <p:cTn id="29" dur="500" fill="hold"/>
                                        <p:tgtEl>
                                          <p:spTgt spid="55"/>
                                        </p:tgtEl>
                                        <p:attrNameLst>
                                          <p:attrName>ppt_y</p:attrName>
                                        </p:attrNameLst>
                                      </p:cBhvr>
                                      <p:tavLst>
                                        <p:tav tm="0">
                                          <p:val>
                                            <p:strVal val="0-#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56"/>
                                        </p:tgtEl>
                                        <p:attrNameLst>
                                          <p:attrName>style.visibility</p:attrName>
                                        </p:attrNameLst>
                                      </p:cBhvr>
                                      <p:to>
                                        <p:strVal val="visible"/>
                                      </p:to>
                                    </p:set>
                                    <p:anim calcmode="lin" valueType="num">
                                      <p:cBhvr additive="base">
                                        <p:cTn id="32" dur="500" fill="hold"/>
                                        <p:tgtEl>
                                          <p:spTgt spid="56"/>
                                        </p:tgtEl>
                                        <p:attrNameLst>
                                          <p:attrName>ppt_x</p:attrName>
                                        </p:attrNameLst>
                                      </p:cBhvr>
                                      <p:tavLst>
                                        <p:tav tm="0">
                                          <p:val>
                                            <p:strVal val="#ppt_x"/>
                                          </p:val>
                                        </p:tav>
                                        <p:tav tm="100000">
                                          <p:val>
                                            <p:strVal val="#ppt_x"/>
                                          </p:val>
                                        </p:tav>
                                      </p:tavLst>
                                    </p:anim>
                                    <p:anim calcmode="lin" valueType="num">
                                      <p:cBhvr additive="base">
                                        <p:cTn id="33" dur="500" fill="hold"/>
                                        <p:tgtEl>
                                          <p:spTgt spid="56"/>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10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59"/>
                                        </p:tgtEl>
                                        <p:attrNameLst>
                                          <p:attrName>ppt_y</p:attrName>
                                        </p:attrNameLst>
                                      </p:cBhvr>
                                      <p:tavLst>
                                        <p:tav tm="0">
                                          <p:val>
                                            <p:strVal val="#ppt_y"/>
                                          </p:val>
                                        </p:tav>
                                        <p:tav tm="100000">
                                          <p:val>
                                            <p:strVal val="#ppt_y"/>
                                          </p:val>
                                        </p:tav>
                                      </p:tavLst>
                                    </p:anim>
                                    <p:anim calcmode="lin" valueType="num">
                                      <p:cBhvr>
                                        <p:cTn id="39" dur="5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59"/>
                                        </p:tgtEl>
                                      </p:cBhvr>
                                    </p:animEffect>
                                  </p:childTnLst>
                                </p:cTn>
                              </p:par>
                            </p:childTnLst>
                          </p:cTn>
                        </p:par>
                        <p:par>
                          <p:cTn id="42" fill="hold" nodeType="afterGroup">
                            <p:stCondLst>
                              <p:cond delay="1500"/>
                            </p:stCondLst>
                            <p:childTnLst>
                              <p:par>
                                <p:cTn id="43" presetID="19" presetClass="entr" presetSubtype="5" fill="hold" grpId="0" nodeType="afterEffect">
                                  <p:stCondLst>
                                    <p:cond delay="0"/>
                                  </p:stCondLst>
                                  <p:iterate type="lt">
                                    <p:tmPct val="10000"/>
                                  </p:iterate>
                                  <p:childTnLst>
                                    <p:set>
                                      <p:cBhvr>
                                        <p:cTn id="44" dur="1" fill="hold">
                                          <p:stCondLst>
                                            <p:cond delay="0"/>
                                          </p:stCondLst>
                                        </p:cTn>
                                        <p:tgtEl>
                                          <p:spTgt spid="57"/>
                                        </p:tgtEl>
                                        <p:attrNameLst>
                                          <p:attrName>style.visibility</p:attrName>
                                        </p:attrNameLst>
                                      </p:cBhvr>
                                      <p:to>
                                        <p:strVal val="visible"/>
                                      </p:to>
                                    </p:set>
                                    <p:anim calcmode="lin" valueType="num">
                                      <p:cBhvr>
                                        <p:cTn id="45" dur="300" fill="hold"/>
                                        <p:tgtEl>
                                          <p:spTgt spid="57"/>
                                        </p:tgtEl>
                                        <p:attrNameLst>
                                          <p:attrName>ppt_w</p:attrName>
                                        </p:attrNameLst>
                                      </p:cBhvr>
                                      <p:tavLst>
                                        <p:tav tm="0">
                                          <p:val>
                                            <p:strVal val="#ppt_w"/>
                                          </p:val>
                                        </p:tav>
                                        <p:tav tm="100000">
                                          <p:val>
                                            <p:strVal val="#ppt_w"/>
                                          </p:val>
                                        </p:tav>
                                      </p:tavLst>
                                    </p:anim>
                                    <p:anim calcmode="lin" valueType="num">
                                      <p:cBhvr>
                                        <p:cTn id="46" dur="300" fill="hold"/>
                                        <p:tgtEl>
                                          <p:spTgt spid="57"/>
                                        </p:tgtEl>
                                        <p:attrNameLst>
                                          <p:attrName>ppt_h</p:attrName>
                                        </p:attrNameLst>
                                      </p:cBhvr>
                                      <p:tavLst>
                                        <p:tav tm="0" fmla="#ppt_h*sin(2.5*pi*$)">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1" grpId="0" animBg="1"/>
      <p:bldP spid="57"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725576" y="2305635"/>
            <a:ext cx="1408667" cy="1408851"/>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a:solidFill>
                <a:schemeClr val="bg1"/>
              </a:solidFill>
            </a:endParaRPr>
          </a:p>
        </p:txBody>
      </p:sp>
      <p:sp>
        <p:nvSpPr>
          <p:cNvPr id="3" name="文本框 9"/>
          <p:cNvSpPr txBox="1"/>
          <p:nvPr/>
        </p:nvSpPr>
        <p:spPr>
          <a:xfrm>
            <a:off x="2658884" y="3099499"/>
            <a:ext cx="1556863" cy="292388"/>
          </a:xfrm>
          <a:prstGeom prst="rect">
            <a:avLst/>
          </a:prstGeom>
          <a:noFill/>
        </p:spPr>
        <p:txBody>
          <a:bodyPr wrap="square" lIns="0" tIns="0" rIns="0" bIns="0" rtlCol="0">
            <a:spAutoFit/>
          </a:bodyPr>
          <a:lstStyle/>
          <a:p>
            <a:pPr marL="228572" lvl="1" indent="-228572">
              <a:buFont typeface="Wingdings" pitchFamily="2" charset="2"/>
              <a:buChar char="l"/>
            </a:pPr>
            <a:r>
              <a:rPr lang="zh-CN" altLang="en-US" sz="1900">
                <a:solidFill>
                  <a:schemeClr val="bg1"/>
                </a:solidFill>
                <a:latin typeface="微软雅黑" pitchFamily="34" charset="-122"/>
                <a:ea typeface="微软雅黑" pitchFamily="34" charset="-122"/>
              </a:rPr>
              <a:t>副标题内容</a:t>
            </a:r>
          </a:p>
        </p:txBody>
      </p:sp>
      <p:sp>
        <p:nvSpPr>
          <p:cNvPr id="4" name="文本框 9"/>
          <p:cNvSpPr txBox="1"/>
          <p:nvPr/>
        </p:nvSpPr>
        <p:spPr>
          <a:xfrm>
            <a:off x="4448398" y="3105608"/>
            <a:ext cx="1556863" cy="292388"/>
          </a:xfrm>
          <a:prstGeom prst="rect">
            <a:avLst/>
          </a:prstGeom>
          <a:noFill/>
        </p:spPr>
        <p:txBody>
          <a:bodyPr wrap="square" lIns="0" tIns="0" rIns="0" bIns="0" rtlCol="0">
            <a:spAutoFit/>
          </a:bodyPr>
          <a:lstStyle/>
          <a:p>
            <a:pPr marL="228572" lvl="1" indent="-228572">
              <a:buFont typeface="Wingdings" pitchFamily="2" charset="2"/>
              <a:buChar char="l"/>
            </a:pPr>
            <a:r>
              <a:rPr lang="zh-CN" altLang="en-US" sz="1900">
                <a:solidFill>
                  <a:schemeClr val="bg1"/>
                </a:solidFill>
                <a:latin typeface="微软雅黑" pitchFamily="34" charset="-122"/>
                <a:ea typeface="微软雅黑" pitchFamily="34" charset="-122"/>
              </a:rPr>
              <a:t>副标题内容</a:t>
            </a:r>
          </a:p>
        </p:txBody>
      </p:sp>
      <p:sp>
        <p:nvSpPr>
          <p:cNvPr id="5" name="文本框 9"/>
          <p:cNvSpPr txBox="1"/>
          <p:nvPr/>
        </p:nvSpPr>
        <p:spPr>
          <a:xfrm>
            <a:off x="2658883" y="3470089"/>
            <a:ext cx="1919963" cy="292388"/>
          </a:xfrm>
          <a:prstGeom prst="rect">
            <a:avLst/>
          </a:prstGeom>
          <a:noFill/>
        </p:spPr>
        <p:txBody>
          <a:bodyPr wrap="square" lIns="0" tIns="0" rIns="0" bIns="0" rtlCol="0">
            <a:spAutoFit/>
          </a:bodyPr>
          <a:lstStyle/>
          <a:p>
            <a:pPr marL="228572" lvl="1" indent="-228572">
              <a:buFont typeface="Wingdings" pitchFamily="2" charset="2"/>
              <a:buChar char="l"/>
            </a:pPr>
            <a:r>
              <a:rPr lang="zh-CN" altLang="en-US" sz="1900">
                <a:solidFill>
                  <a:schemeClr val="bg1"/>
                </a:solidFill>
                <a:latin typeface="微软雅黑" pitchFamily="34" charset="-122"/>
                <a:ea typeface="微软雅黑" pitchFamily="34" charset="-122"/>
              </a:rPr>
              <a:t>副标题内容</a:t>
            </a:r>
          </a:p>
        </p:txBody>
      </p:sp>
      <p:sp>
        <p:nvSpPr>
          <p:cNvPr id="6" name="文本框 9"/>
          <p:cNvSpPr txBox="1"/>
          <p:nvPr/>
        </p:nvSpPr>
        <p:spPr>
          <a:xfrm>
            <a:off x="4448398" y="3470088"/>
            <a:ext cx="1556863" cy="292388"/>
          </a:xfrm>
          <a:prstGeom prst="rect">
            <a:avLst/>
          </a:prstGeom>
          <a:noFill/>
        </p:spPr>
        <p:txBody>
          <a:bodyPr wrap="square" lIns="0" tIns="0" rIns="0" bIns="0" rtlCol="0">
            <a:spAutoFit/>
          </a:bodyPr>
          <a:lstStyle/>
          <a:p>
            <a:pPr marL="228572" lvl="1" indent="-228572">
              <a:buFont typeface="Wingdings" pitchFamily="2" charset="2"/>
              <a:buChar char="l"/>
            </a:pPr>
            <a:r>
              <a:rPr lang="zh-CN" altLang="en-US" sz="1900">
                <a:solidFill>
                  <a:schemeClr val="bg1"/>
                </a:solidFill>
                <a:latin typeface="微软雅黑" pitchFamily="34" charset="-122"/>
                <a:ea typeface="微软雅黑" pitchFamily="34" charset="-122"/>
              </a:rPr>
              <a:t>副标题内容</a:t>
            </a:r>
          </a:p>
        </p:txBody>
      </p:sp>
      <p:sp>
        <p:nvSpPr>
          <p:cNvPr id="7" name="文本框 9"/>
          <p:cNvSpPr txBox="1"/>
          <p:nvPr/>
        </p:nvSpPr>
        <p:spPr>
          <a:xfrm>
            <a:off x="2453543" y="2198967"/>
            <a:ext cx="3887926" cy="738664"/>
          </a:xfrm>
          <a:prstGeom prst="rect">
            <a:avLst/>
          </a:prstGeom>
          <a:noFill/>
        </p:spPr>
        <p:txBody>
          <a:bodyPr wrap="square" lIns="0" tIns="0" rIns="0" bIns="0" rtlCol="0">
            <a:spAutoFit/>
          </a:bodyPr>
          <a:lstStyle/>
          <a:p>
            <a:r>
              <a:rPr lang="zh-CN" altLang="en-US" sz="4800" b="1" spc="75">
                <a:solidFill>
                  <a:schemeClr val="bg1"/>
                </a:solidFill>
                <a:latin typeface="微软雅黑" pitchFamily="34" charset="-122"/>
                <a:ea typeface="微软雅黑" pitchFamily="34" charset="-122"/>
              </a:rPr>
              <a:t>工作完成情况</a:t>
            </a:r>
          </a:p>
        </p:txBody>
      </p:sp>
      <p:sp>
        <p:nvSpPr>
          <p:cNvPr id="8" name="TextBox 20"/>
          <p:cNvSpPr txBox="1"/>
          <p:nvPr/>
        </p:nvSpPr>
        <p:spPr>
          <a:xfrm>
            <a:off x="912940" y="2332953"/>
            <a:ext cx="1033937" cy="1354217"/>
          </a:xfrm>
          <a:prstGeom prst="rect">
            <a:avLst/>
          </a:prstGeom>
          <a:noFill/>
        </p:spPr>
        <p:txBody>
          <a:bodyPr wrap="none" lIns="0" tIns="0" rIns="0" bIns="0" rtlCol="0">
            <a:spAutoFit/>
          </a:bodyPr>
          <a:lstStyle/>
          <a:p>
            <a:pPr algn="ctr"/>
            <a:r>
              <a:rPr lang="en-US" altLang="zh-CN" sz="8800" spc="400">
                <a:solidFill>
                  <a:schemeClr val="bg1"/>
                </a:solidFill>
                <a:latin typeface="Agency FB" panose="020B0503020202020204" pitchFamily="34" charset="0"/>
                <a:ea typeface="微软雅黑" pitchFamily="34" charset="-122"/>
              </a:rPr>
              <a:t>02</a:t>
            </a:r>
            <a:endParaRPr lang="zh-CN" altLang="en-US" sz="8800" spc="400">
              <a:solidFill>
                <a:schemeClr val="bg1"/>
              </a:solidFill>
              <a:latin typeface="Agency FB" panose="020B0503020202020204" pitchFamily="34" charset="0"/>
              <a:ea typeface="微软雅黑" pitchFamily="34" charset="-122"/>
            </a:endParaRPr>
          </a:p>
        </p:txBody>
      </p:sp>
    </p:spTree>
    <p:extLst>
      <p:ext uri="{BB962C8B-B14F-4D97-AF65-F5344CB8AC3E}">
        <p14:creationId xmlns:p14="http://schemas.microsoft.com/office/powerpoint/2010/main" val="120083561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p15="http://schemas.microsoft.com/office/powerpoint/2012/main" xmlns="">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nodeType="afterGroup">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300"/>
                                        <p:tgtEl>
                                          <p:spTgt spid="7"/>
                                        </p:tgtEl>
                                      </p:cBhvr>
                                    </p:animEffect>
                                  </p:childTnLst>
                                </p:cTn>
                              </p:par>
                            </p:childTnLst>
                          </p:cTn>
                        </p:par>
                        <p:par>
                          <p:cTn id="19" fill="hold" nodeType="afterGroup">
                            <p:stCondLst>
                              <p:cond delay="800"/>
                            </p:stCondLst>
                            <p:childTnLst>
                              <p:par>
                                <p:cTn id="20" presetID="22" presetClass="entr" presetSubtype="8"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par>
                                <p:cTn id="23" presetID="22" presetClass="entr" presetSubtype="8" fill="hold" grpId="0" nodeType="withEffect">
                                  <p:stCondLst>
                                    <p:cond delay="20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par>
                                <p:cTn id="26" presetID="22" presetClass="entr" presetSubtype="8" fill="hold" grpId="0" nodeType="withEffect">
                                  <p:stCondLst>
                                    <p:cond delay="60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par>
                                <p:cTn id="29" presetID="22" presetClass="entr" presetSubtype="8" fill="hold" grpId="0" nodeType="withEffect">
                                  <p:stCondLst>
                                    <p:cond delay="80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1003078" y="3390755"/>
            <a:ext cx="2518068" cy="954095"/>
          </a:xfrm>
          <a:prstGeom prst="rect">
            <a:avLst/>
          </a:prstGeom>
          <a:noFill/>
        </p:spPr>
        <p:txBody>
          <a:bodyPr wrap="square" lIns="121908" tIns="60954" rIns="121908" bIns="60954" rtlCol="0">
            <a:spAutoFit/>
          </a:bodyPr>
          <a:lstStyle/>
          <a:p>
            <a:r>
              <a:rPr lang="zh-CN" altLang="en-US">
                <a:solidFill>
                  <a:schemeClr val="tx1">
                    <a:lumMod val="65000"/>
                    <a:lumOff val="35000"/>
                  </a:schemeClr>
                </a:solidFill>
                <a:latin typeface="+mn-ea"/>
              </a:rPr>
              <a:t>添加标题</a:t>
            </a:r>
            <a:endParaRPr lang="en-US" altLang="zh-CN">
              <a:solidFill>
                <a:schemeClr val="tx1">
                  <a:lumMod val="65000"/>
                  <a:lumOff val="35000"/>
                </a:schemeClr>
              </a:solidFill>
              <a:latin typeface="+mn-ea"/>
            </a:endParaRPr>
          </a:p>
          <a:p>
            <a:r>
              <a:rPr lang="zh-CN" altLang="en-US" sz="1200">
                <a:solidFill>
                  <a:schemeClr val="tx1">
                    <a:lumMod val="65000"/>
                    <a:lumOff val="35000"/>
                  </a:schemeClr>
                </a:solidFill>
                <a:latin typeface="+mn-ea"/>
              </a:rPr>
              <a:t>此处添加详细文本描述，建议与标题相关并符合整体语言风格，语言描述尽量简洁生动。</a:t>
            </a:r>
            <a:endParaRPr lang="en-US" altLang="zh-CN" sz="1200">
              <a:solidFill>
                <a:schemeClr val="tx1">
                  <a:lumMod val="65000"/>
                  <a:lumOff val="35000"/>
                </a:schemeClr>
              </a:solidFill>
              <a:latin typeface="+mn-ea"/>
            </a:endParaRPr>
          </a:p>
        </p:txBody>
      </p:sp>
      <p:sp>
        <p:nvSpPr>
          <p:cNvPr id="55" name="TextBox 54"/>
          <p:cNvSpPr txBox="1"/>
          <p:nvPr/>
        </p:nvSpPr>
        <p:spPr>
          <a:xfrm>
            <a:off x="3594998" y="3390755"/>
            <a:ext cx="2518068" cy="954095"/>
          </a:xfrm>
          <a:prstGeom prst="rect">
            <a:avLst/>
          </a:prstGeom>
          <a:noFill/>
        </p:spPr>
        <p:txBody>
          <a:bodyPr wrap="square" lIns="121908" tIns="60954" rIns="121908" bIns="60954" rtlCol="0">
            <a:spAutoFit/>
          </a:bodyPr>
          <a:lstStyle/>
          <a:p>
            <a:r>
              <a:rPr lang="zh-CN" altLang="en-US">
                <a:solidFill>
                  <a:schemeClr val="tx1">
                    <a:lumMod val="65000"/>
                    <a:lumOff val="35000"/>
                  </a:schemeClr>
                </a:solidFill>
                <a:latin typeface="+mn-ea"/>
              </a:rPr>
              <a:t>添加标题</a:t>
            </a:r>
            <a:endParaRPr lang="en-US" altLang="zh-CN">
              <a:solidFill>
                <a:schemeClr val="tx1">
                  <a:lumMod val="65000"/>
                  <a:lumOff val="35000"/>
                </a:schemeClr>
              </a:solidFill>
              <a:latin typeface="+mn-ea"/>
            </a:endParaRPr>
          </a:p>
          <a:p>
            <a:r>
              <a:rPr lang="zh-CN" altLang="en-US" sz="1200">
                <a:solidFill>
                  <a:schemeClr val="tx1">
                    <a:lumMod val="65000"/>
                    <a:lumOff val="35000"/>
                  </a:schemeClr>
                </a:solidFill>
                <a:latin typeface="+mn-ea"/>
              </a:rPr>
              <a:t>此处添加详细文本描述，建议与标题相关并符合整体语言风格，语言描述尽量简洁生动。</a:t>
            </a:r>
            <a:endParaRPr lang="en-US" altLang="zh-CN" sz="1200">
              <a:solidFill>
                <a:schemeClr val="tx1">
                  <a:lumMod val="65000"/>
                  <a:lumOff val="35000"/>
                </a:schemeClr>
              </a:solidFill>
              <a:latin typeface="+mn-ea"/>
            </a:endParaRPr>
          </a:p>
        </p:txBody>
      </p:sp>
      <p:sp>
        <p:nvSpPr>
          <p:cNvPr id="56" name="TextBox 55"/>
          <p:cNvSpPr txBox="1"/>
          <p:nvPr/>
        </p:nvSpPr>
        <p:spPr>
          <a:xfrm>
            <a:off x="6186917" y="3390755"/>
            <a:ext cx="2518068" cy="954095"/>
          </a:xfrm>
          <a:prstGeom prst="rect">
            <a:avLst/>
          </a:prstGeom>
          <a:noFill/>
        </p:spPr>
        <p:txBody>
          <a:bodyPr wrap="square" lIns="121908" tIns="60954" rIns="121908" bIns="60954" rtlCol="0">
            <a:spAutoFit/>
          </a:bodyPr>
          <a:lstStyle/>
          <a:p>
            <a:r>
              <a:rPr lang="zh-CN" altLang="en-US">
                <a:solidFill>
                  <a:schemeClr val="tx1">
                    <a:lumMod val="65000"/>
                    <a:lumOff val="35000"/>
                  </a:schemeClr>
                </a:solidFill>
                <a:latin typeface="+mn-ea"/>
              </a:rPr>
              <a:t>添加标题</a:t>
            </a:r>
            <a:endParaRPr lang="en-US" altLang="zh-CN">
              <a:solidFill>
                <a:schemeClr val="tx1">
                  <a:lumMod val="65000"/>
                  <a:lumOff val="35000"/>
                </a:schemeClr>
              </a:solidFill>
              <a:latin typeface="+mn-ea"/>
            </a:endParaRPr>
          </a:p>
          <a:p>
            <a:r>
              <a:rPr lang="zh-CN" altLang="en-US" sz="1200">
                <a:solidFill>
                  <a:schemeClr val="tx1">
                    <a:lumMod val="65000"/>
                    <a:lumOff val="35000"/>
                  </a:schemeClr>
                </a:solidFill>
                <a:latin typeface="+mn-ea"/>
              </a:rPr>
              <a:t>此处添加详细文本描述，建议与标题相关并符合整体语言风格，语言描述尽量简洁生动。</a:t>
            </a:r>
            <a:endParaRPr lang="en-US" altLang="zh-CN" sz="1200">
              <a:solidFill>
                <a:schemeClr val="tx1">
                  <a:lumMod val="65000"/>
                  <a:lumOff val="35000"/>
                </a:schemeClr>
              </a:solidFill>
              <a:latin typeface="+mn-ea"/>
            </a:endParaRPr>
          </a:p>
        </p:txBody>
      </p:sp>
      <p:sp>
        <p:nvSpPr>
          <p:cNvPr id="57" name="TextBox 56"/>
          <p:cNvSpPr txBox="1"/>
          <p:nvPr/>
        </p:nvSpPr>
        <p:spPr>
          <a:xfrm>
            <a:off x="8778836" y="3390755"/>
            <a:ext cx="2518068" cy="954095"/>
          </a:xfrm>
          <a:prstGeom prst="rect">
            <a:avLst/>
          </a:prstGeom>
          <a:noFill/>
        </p:spPr>
        <p:txBody>
          <a:bodyPr wrap="square" lIns="121908" tIns="60954" rIns="121908" bIns="60954" rtlCol="0">
            <a:spAutoFit/>
          </a:bodyPr>
          <a:lstStyle/>
          <a:p>
            <a:r>
              <a:rPr lang="zh-CN" altLang="en-US">
                <a:solidFill>
                  <a:schemeClr val="tx1">
                    <a:lumMod val="65000"/>
                    <a:lumOff val="35000"/>
                  </a:schemeClr>
                </a:solidFill>
                <a:latin typeface="+mn-ea"/>
              </a:rPr>
              <a:t>添加标题</a:t>
            </a:r>
            <a:endParaRPr lang="en-US" altLang="zh-CN">
              <a:solidFill>
                <a:schemeClr val="tx1">
                  <a:lumMod val="65000"/>
                  <a:lumOff val="35000"/>
                </a:schemeClr>
              </a:solidFill>
              <a:latin typeface="+mn-ea"/>
            </a:endParaRPr>
          </a:p>
          <a:p>
            <a:r>
              <a:rPr lang="zh-CN" altLang="en-US" sz="1200">
                <a:solidFill>
                  <a:schemeClr val="tx1">
                    <a:lumMod val="65000"/>
                    <a:lumOff val="35000"/>
                  </a:schemeClr>
                </a:solidFill>
                <a:latin typeface="+mn-ea"/>
              </a:rPr>
              <a:t>此处添加详细文本描述，建议与标题相关并符合整体语言风格，语言描述尽量简洁生动。</a:t>
            </a:r>
            <a:endParaRPr lang="en-US" altLang="zh-CN" sz="1200">
              <a:solidFill>
                <a:schemeClr val="tx1">
                  <a:lumMod val="65000"/>
                  <a:lumOff val="35000"/>
                </a:schemeClr>
              </a:solidFill>
              <a:latin typeface="+mn-ea"/>
            </a:endParaRPr>
          </a:p>
        </p:txBody>
      </p:sp>
      <p:grpSp>
        <p:nvGrpSpPr>
          <p:cNvPr id="69" name="Group 68"/>
          <p:cNvGrpSpPr/>
          <p:nvPr/>
        </p:nvGrpSpPr>
        <p:grpSpPr>
          <a:xfrm>
            <a:off x="887191" y="1627577"/>
            <a:ext cx="2544174" cy="1450452"/>
            <a:chOff x="664884" y="1281949"/>
            <a:chExt cx="1908379" cy="1087839"/>
          </a:xfrm>
        </p:grpSpPr>
        <p:sp>
          <p:nvSpPr>
            <p:cNvPr id="27" name="Flowchart: Data 26"/>
            <p:cNvSpPr/>
            <p:nvPr/>
          </p:nvSpPr>
          <p:spPr>
            <a:xfrm rot="16200000" flipH="1" flipV="1">
              <a:off x="2146236" y="1938862"/>
              <a:ext cx="640080" cy="213975"/>
            </a:xfrm>
            <a:prstGeom prst="flowChartInputOutpu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28" name="Flowchart: Data 27"/>
            <p:cNvSpPr/>
            <p:nvPr/>
          </p:nvSpPr>
          <p:spPr>
            <a:xfrm rot="5400000" flipV="1">
              <a:off x="451832" y="1938861"/>
              <a:ext cx="640080" cy="213975"/>
            </a:xfrm>
            <a:prstGeom prst="flowChartInputOutpu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grpSp>
          <p:nvGrpSpPr>
            <p:cNvPr id="66" name="Group 65"/>
            <p:cNvGrpSpPr/>
            <p:nvPr/>
          </p:nvGrpSpPr>
          <p:grpSpPr>
            <a:xfrm>
              <a:off x="664885" y="1281949"/>
              <a:ext cx="1907435" cy="1087839"/>
              <a:chOff x="697943" y="1545178"/>
              <a:chExt cx="1907435" cy="1087839"/>
            </a:xfrm>
          </p:grpSpPr>
          <p:sp>
            <p:nvSpPr>
              <p:cNvPr id="58" name="Rectangle 57"/>
              <p:cNvSpPr/>
              <p:nvPr/>
            </p:nvSpPr>
            <p:spPr>
              <a:xfrm>
                <a:off x="1536290" y="1545178"/>
                <a:ext cx="138566" cy="565540"/>
              </a:xfrm>
              <a:prstGeom prst="rect">
                <a:avLst/>
              </a:prstGeom>
            </p:spPr>
            <p:txBody>
              <a:bodyPr wrap="none">
                <a:spAutoFit/>
              </a:bodyPr>
              <a:lstStyle/>
              <a:p>
                <a:pPr algn="ctr"/>
                <a:endParaRPr lang="en-US" sz="4300">
                  <a:solidFill>
                    <a:schemeClr val="tx2">
                      <a:lumMod val="75000"/>
                    </a:schemeClr>
                  </a:solidFill>
                  <a:latin typeface="+mn-ea"/>
                </a:endParaRPr>
              </a:p>
            </p:txBody>
          </p:sp>
          <p:sp>
            <p:nvSpPr>
              <p:cNvPr id="30" name="Rectangle 29"/>
              <p:cNvSpPr/>
              <p:nvPr/>
            </p:nvSpPr>
            <p:spPr>
              <a:xfrm>
                <a:off x="697943" y="2119793"/>
                <a:ext cx="1907435" cy="513224"/>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a:solidFill>
                      <a:schemeClr val="bg1"/>
                    </a:solidFill>
                    <a:latin typeface="+mn-ea"/>
                  </a:rPr>
                  <a:t>添加副标题</a:t>
                </a:r>
                <a:endParaRPr lang="en-US" sz="1900" b="1">
                  <a:solidFill>
                    <a:schemeClr val="bg1"/>
                  </a:solidFill>
                  <a:latin typeface="+mn-ea"/>
                </a:endParaRPr>
              </a:p>
            </p:txBody>
          </p:sp>
        </p:grpSp>
      </p:grpSp>
      <p:grpSp>
        <p:nvGrpSpPr>
          <p:cNvPr id="51" name="Group 50"/>
          <p:cNvGrpSpPr/>
          <p:nvPr/>
        </p:nvGrpSpPr>
        <p:grpSpPr>
          <a:xfrm>
            <a:off x="3490176" y="1431959"/>
            <a:ext cx="2544174" cy="1646071"/>
            <a:chOff x="2630115" y="3357102"/>
            <a:chExt cx="1908379" cy="1234553"/>
          </a:xfrm>
        </p:grpSpPr>
        <p:sp>
          <p:nvSpPr>
            <p:cNvPr id="59" name="Rectangle 58"/>
            <p:cNvSpPr/>
            <p:nvPr/>
          </p:nvSpPr>
          <p:spPr>
            <a:xfrm>
              <a:off x="3584280" y="3357102"/>
              <a:ext cx="49" cy="830997"/>
            </a:xfrm>
            <a:prstGeom prst="rect">
              <a:avLst/>
            </a:prstGeom>
          </p:spPr>
          <p:txBody>
            <a:bodyPr wrap="none" lIns="0" tIns="0" rIns="0" bIns="0">
              <a:spAutoFit/>
            </a:bodyPr>
            <a:lstStyle/>
            <a:p>
              <a:pPr algn="ctr"/>
              <a:endParaRPr lang="en-US" sz="7200">
                <a:solidFill>
                  <a:schemeClr val="bg2"/>
                </a:solidFill>
                <a:latin typeface="+mn-ea"/>
              </a:endParaRPr>
            </a:p>
          </p:txBody>
        </p:sp>
        <p:grpSp>
          <p:nvGrpSpPr>
            <p:cNvPr id="47" name="Group 46"/>
            <p:cNvGrpSpPr/>
            <p:nvPr/>
          </p:nvGrpSpPr>
          <p:grpSpPr>
            <a:xfrm>
              <a:off x="2630115" y="3947676"/>
              <a:ext cx="1908379" cy="643979"/>
              <a:chOff x="2630115" y="3947676"/>
              <a:chExt cx="1908379" cy="643979"/>
            </a:xfrm>
          </p:grpSpPr>
          <p:sp>
            <p:nvSpPr>
              <p:cNvPr id="33" name="Flowchart: Data 32"/>
              <p:cNvSpPr/>
              <p:nvPr/>
            </p:nvSpPr>
            <p:spPr>
              <a:xfrm rot="16200000" flipH="1" flipV="1">
                <a:off x="4111467" y="4160729"/>
                <a:ext cx="640080" cy="213975"/>
              </a:xfrm>
              <a:prstGeom prst="flowChartInputOutp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34" name="Flowchart: Data 33"/>
              <p:cNvSpPr/>
              <p:nvPr/>
            </p:nvSpPr>
            <p:spPr>
              <a:xfrm rot="5400000" flipV="1">
                <a:off x="2417063" y="4160728"/>
                <a:ext cx="640080" cy="213975"/>
              </a:xfrm>
              <a:prstGeom prst="flowChartInputOutp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35" name="Rectangle 34"/>
              <p:cNvSpPr/>
              <p:nvPr/>
            </p:nvSpPr>
            <p:spPr>
              <a:xfrm>
                <a:off x="2630116" y="4078431"/>
                <a:ext cx="1907435" cy="513224"/>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a:solidFill>
                      <a:schemeClr val="bg1"/>
                    </a:solidFill>
                    <a:latin typeface="+mn-ea"/>
                  </a:rPr>
                  <a:t>添加副标题</a:t>
                </a:r>
                <a:endParaRPr lang="en-US" sz="1900" b="1">
                  <a:solidFill>
                    <a:schemeClr val="bg1"/>
                  </a:solidFill>
                  <a:latin typeface="+mn-ea"/>
                </a:endParaRPr>
              </a:p>
            </p:txBody>
          </p:sp>
        </p:grpSp>
      </p:grpSp>
      <p:grpSp>
        <p:nvGrpSpPr>
          <p:cNvPr id="53" name="Group 52"/>
          <p:cNvGrpSpPr/>
          <p:nvPr/>
        </p:nvGrpSpPr>
        <p:grpSpPr>
          <a:xfrm>
            <a:off x="8784976" y="1672521"/>
            <a:ext cx="2544174" cy="1405508"/>
            <a:chOff x="6794873" y="2697307"/>
            <a:chExt cx="1908379" cy="1054131"/>
          </a:xfrm>
        </p:grpSpPr>
        <p:sp>
          <p:nvSpPr>
            <p:cNvPr id="61" name="Rectangle 60"/>
            <p:cNvSpPr/>
            <p:nvPr/>
          </p:nvSpPr>
          <p:spPr>
            <a:xfrm>
              <a:off x="7787797" y="2697307"/>
              <a:ext cx="49" cy="553998"/>
            </a:xfrm>
            <a:prstGeom prst="rect">
              <a:avLst/>
            </a:prstGeom>
          </p:spPr>
          <p:txBody>
            <a:bodyPr wrap="none" lIns="0" tIns="0" rIns="0" bIns="0">
              <a:spAutoFit/>
            </a:bodyPr>
            <a:lstStyle/>
            <a:p>
              <a:pPr algn="ctr"/>
              <a:endParaRPr lang="en-US" sz="4800">
                <a:solidFill>
                  <a:schemeClr val="accent3"/>
                </a:solidFill>
                <a:latin typeface="+mn-ea"/>
              </a:endParaRPr>
            </a:p>
          </p:txBody>
        </p:sp>
        <p:grpSp>
          <p:nvGrpSpPr>
            <p:cNvPr id="46" name="Group 45"/>
            <p:cNvGrpSpPr/>
            <p:nvPr/>
          </p:nvGrpSpPr>
          <p:grpSpPr>
            <a:xfrm>
              <a:off x="6794873" y="3107459"/>
              <a:ext cx="1908379" cy="643979"/>
              <a:chOff x="4605506" y="1989038"/>
              <a:chExt cx="1908379" cy="643979"/>
            </a:xfrm>
          </p:grpSpPr>
          <p:sp>
            <p:nvSpPr>
              <p:cNvPr id="38" name="Flowchart: Data 37"/>
              <p:cNvSpPr/>
              <p:nvPr/>
            </p:nvSpPr>
            <p:spPr>
              <a:xfrm rot="16200000" flipH="1" flipV="1">
                <a:off x="6086858" y="2202091"/>
                <a:ext cx="640080" cy="213975"/>
              </a:xfrm>
              <a:prstGeom prst="flowChartInputOutpu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39" name="Flowchart: Data 38"/>
              <p:cNvSpPr/>
              <p:nvPr/>
            </p:nvSpPr>
            <p:spPr>
              <a:xfrm rot="5400000" flipV="1">
                <a:off x="4392454" y="2202090"/>
                <a:ext cx="640080" cy="213975"/>
              </a:xfrm>
              <a:prstGeom prst="flowChartInputOutpu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40" name="Rectangle 39"/>
              <p:cNvSpPr/>
              <p:nvPr/>
            </p:nvSpPr>
            <p:spPr>
              <a:xfrm>
                <a:off x="4605507" y="2119793"/>
                <a:ext cx="1907435" cy="513224"/>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a:solidFill>
                      <a:schemeClr val="bg1"/>
                    </a:solidFill>
                    <a:latin typeface="+mn-ea"/>
                  </a:rPr>
                  <a:t>添加副标题</a:t>
                </a:r>
                <a:endParaRPr lang="en-US" sz="1900" b="1">
                  <a:solidFill>
                    <a:schemeClr val="bg1"/>
                  </a:solidFill>
                  <a:latin typeface="+mn-ea"/>
                </a:endParaRPr>
              </a:p>
            </p:txBody>
          </p:sp>
        </p:grpSp>
      </p:grpSp>
      <p:grpSp>
        <p:nvGrpSpPr>
          <p:cNvPr id="70" name="Group 69"/>
          <p:cNvGrpSpPr/>
          <p:nvPr/>
        </p:nvGrpSpPr>
        <p:grpSpPr>
          <a:xfrm>
            <a:off x="6137577" y="1655066"/>
            <a:ext cx="2544174" cy="1422963"/>
            <a:chOff x="4602110" y="1271789"/>
            <a:chExt cx="1908379" cy="1067222"/>
          </a:xfrm>
        </p:grpSpPr>
        <p:sp>
          <p:nvSpPr>
            <p:cNvPr id="60" name="Rectangle 59"/>
            <p:cNvSpPr/>
            <p:nvPr/>
          </p:nvSpPr>
          <p:spPr>
            <a:xfrm>
              <a:off x="5520581" y="1271789"/>
              <a:ext cx="49" cy="553998"/>
            </a:xfrm>
            <a:prstGeom prst="rect">
              <a:avLst/>
            </a:prstGeom>
          </p:spPr>
          <p:txBody>
            <a:bodyPr wrap="none" lIns="0" tIns="0" rIns="0" bIns="0">
              <a:spAutoFit/>
            </a:bodyPr>
            <a:lstStyle/>
            <a:p>
              <a:pPr algn="ctr"/>
              <a:endParaRPr lang="en-US" sz="4800">
                <a:solidFill>
                  <a:schemeClr val="accent1"/>
                </a:solidFill>
                <a:latin typeface="+mn-ea"/>
              </a:endParaRPr>
            </a:p>
          </p:txBody>
        </p:sp>
        <p:grpSp>
          <p:nvGrpSpPr>
            <p:cNvPr id="48" name="Group 47"/>
            <p:cNvGrpSpPr/>
            <p:nvPr/>
          </p:nvGrpSpPr>
          <p:grpSpPr>
            <a:xfrm>
              <a:off x="4602110" y="1695032"/>
              <a:ext cx="1908379" cy="643979"/>
              <a:chOff x="6580897" y="3947676"/>
              <a:chExt cx="1908379" cy="643979"/>
            </a:xfrm>
          </p:grpSpPr>
          <p:sp>
            <p:nvSpPr>
              <p:cNvPr id="43" name="Flowchart: Data 42"/>
              <p:cNvSpPr/>
              <p:nvPr/>
            </p:nvSpPr>
            <p:spPr>
              <a:xfrm rot="16200000" flipH="1" flipV="1">
                <a:off x="8062249" y="4160729"/>
                <a:ext cx="640080" cy="213975"/>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44" name="Flowchart: Data 43"/>
              <p:cNvSpPr/>
              <p:nvPr/>
            </p:nvSpPr>
            <p:spPr>
              <a:xfrm rot="5400000" flipV="1">
                <a:off x="6367845" y="4160728"/>
                <a:ext cx="640080" cy="213975"/>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45" name="Rectangle 44"/>
              <p:cNvSpPr/>
              <p:nvPr/>
            </p:nvSpPr>
            <p:spPr>
              <a:xfrm>
                <a:off x="6580898" y="4078431"/>
                <a:ext cx="1907435" cy="513224"/>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a:solidFill>
                      <a:schemeClr val="bg1"/>
                    </a:solidFill>
                    <a:latin typeface="+mn-ea"/>
                  </a:rPr>
                  <a:t>添加副标题</a:t>
                </a:r>
                <a:endParaRPr lang="en-US" sz="1900" b="1">
                  <a:solidFill>
                    <a:schemeClr val="bg1"/>
                  </a:solidFill>
                  <a:latin typeface="+mn-ea"/>
                </a:endParaRPr>
              </a:p>
            </p:txBody>
          </p:sp>
        </p:grpSp>
      </p:grpSp>
      <p:sp>
        <p:nvSpPr>
          <p:cNvPr id="67" name="TextBox 66"/>
          <p:cNvSpPr txBox="1"/>
          <p:nvPr/>
        </p:nvSpPr>
        <p:spPr>
          <a:xfrm>
            <a:off x="1035440" y="4902930"/>
            <a:ext cx="10121124" cy="615553"/>
          </a:xfrm>
          <a:prstGeom prst="rect">
            <a:avLst/>
          </a:prstGeom>
          <a:noFill/>
        </p:spPr>
        <p:txBody>
          <a:bodyPr wrap="square" lIns="0" tIns="0" rIns="0" bIns="0" rtlCol="0">
            <a:spAutoFit/>
          </a:bodyPr>
          <a:lstStyle/>
          <a:p>
            <a:pPr algn="ctr"/>
            <a:r>
              <a:rPr lang="zh-CN" altLang="en-US" sz="130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a:solidFill>
                  <a:schemeClr val="tx1">
                    <a:lumMod val="50000"/>
                    <a:lumOff val="50000"/>
                  </a:schemeClr>
                </a:solidFill>
                <a:latin typeface="+mn-ea"/>
              </a:rPr>
              <a:t>200</a:t>
            </a:r>
            <a:r>
              <a:rPr lang="zh-CN" altLang="en-US" sz="1300">
                <a:solidFill>
                  <a:schemeClr val="tx1">
                    <a:lumMod val="50000"/>
                    <a:lumOff val="50000"/>
                  </a:schemeClr>
                </a:solidFill>
                <a:latin typeface="+mn-ea"/>
              </a:rPr>
              <a:t>字以内，据统计每页幻灯片的最好控制在</a:t>
            </a:r>
            <a:r>
              <a:rPr lang="en-US" altLang="zh-CN" sz="1300">
                <a:solidFill>
                  <a:schemeClr val="tx1">
                    <a:lumMod val="50000"/>
                    <a:lumOff val="50000"/>
                  </a:schemeClr>
                </a:solidFill>
                <a:latin typeface="+mn-ea"/>
              </a:rPr>
              <a:t>5</a:t>
            </a:r>
            <a:r>
              <a:rPr lang="zh-CN" altLang="en-US" sz="130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a:solidFill>
                  <a:schemeClr val="tx1">
                    <a:lumMod val="50000"/>
                    <a:lumOff val="50000"/>
                  </a:schemeClr>
                </a:solidFill>
                <a:latin typeface="+mn-ea"/>
              </a:rPr>
              <a:t>200</a:t>
            </a:r>
            <a:r>
              <a:rPr lang="zh-CN" altLang="en-US" sz="1300">
                <a:solidFill>
                  <a:schemeClr val="tx1">
                    <a:lumMod val="50000"/>
                    <a:lumOff val="50000"/>
                  </a:schemeClr>
                </a:solidFill>
                <a:latin typeface="+mn-ea"/>
              </a:rPr>
              <a:t>字以内，据统计每页幻灯片的最好控制在</a:t>
            </a:r>
            <a:r>
              <a:rPr lang="en-US" altLang="zh-CN" sz="1300">
                <a:solidFill>
                  <a:schemeClr val="tx1">
                    <a:lumMod val="50000"/>
                    <a:lumOff val="50000"/>
                  </a:schemeClr>
                </a:solidFill>
                <a:latin typeface="+mn-ea"/>
              </a:rPr>
              <a:t>5</a:t>
            </a:r>
            <a:r>
              <a:rPr lang="zh-CN" altLang="en-US" sz="1300">
                <a:solidFill>
                  <a:schemeClr val="tx1">
                    <a:lumMod val="50000"/>
                    <a:lumOff val="50000"/>
                  </a:schemeClr>
                </a:solidFill>
                <a:latin typeface="+mn-ea"/>
              </a:rPr>
              <a:t>分钟之内。</a:t>
            </a:r>
          </a:p>
        </p:txBody>
      </p:sp>
      <p:cxnSp>
        <p:nvCxnSpPr>
          <p:cNvPr id="68" name="Straight Connector 67"/>
          <p:cNvCxnSpPr/>
          <p:nvPr/>
        </p:nvCxnSpPr>
        <p:spPr>
          <a:xfrm>
            <a:off x="1043634" y="4725144"/>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37" name="Freeform 143"/>
          <p:cNvSpPr>
            <a:spLocks noEditPoints="1"/>
          </p:cNvSpPr>
          <p:nvPr/>
        </p:nvSpPr>
        <p:spPr bwMode="auto">
          <a:xfrm>
            <a:off x="1944407" y="1645854"/>
            <a:ext cx="615385" cy="566876"/>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tx2">
              <a:lumMod val="75000"/>
            </a:schemeClr>
          </a:solidFill>
          <a:ln>
            <a:noFill/>
          </a:ln>
        </p:spPr>
        <p:txBody>
          <a:bodyPr vert="horz" wrap="square" lIns="121908" tIns="60954" rIns="121908" bIns="60954" numCol="1" anchor="t" anchorCtr="0" compatLnSpc="1">
            <a:prstTxWarp prst="textNoShape">
              <a:avLst/>
            </a:prstTxWarp>
          </a:bodyPr>
          <a:lstStyle/>
          <a:p>
            <a:endParaRPr lang="en-US">
              <a:latin typeface="+mn-ea"/>
            </a:endParaRPr>
          </a:p>
        </p:txBody>
      </p:sp>
      <p:sp>
        <p:nvSpPr>
          <p:cNvPr id="41" name="Freeform 92"/>
          <p:cNvSpPr>
            <a:spLocks noEditPoints="1"/>
          </p:cNvSpPr>
          <p:nvPr/>
        </p:nvSpPr>
        <p:spPr bwMode="auto">
          <a:xfrm>
            <a:off x="7071886" y="1580815"/>
            <a:ext cx="580299" cy="591172"/>
          </a:xfrm>
          <a:custGeom>
            <a:avLst/>
            <a:gdLst>
              <a:gd name="T0" fmla="*/ 143 w 148"/>
              <a:gd name="T1" fmla="*/ 130 h 151"/>
              <a:gd name="T2" fmla="*/ 100 w 148"/>
              <a:gd name="T3" fmla="*/ 86 h 151"/>
              <a:gd name="T4" fmla="*/ 110 w 148"/>
              <a:gd name="T5" fmla="*/ 55 h 151"/>
              <a:gd name="T6" fmla="*/ 55 w 148"/>
              <a:gd name="T7" fmla="*/ 0 h 151"/>
              <a:gd name="T8" fmla="*/ 0 w 148"/>
              <a:gd name="T9" fmla="*/ 55 h 151"/>
              <a:gd name="T10" fmla="*/ 55 w 148"/>
              <a:gd name="T11" fmla="*/ 109 h 151"/>
              <a:gd name="T12" fmla="*/ 81 w 148"/>
              <a:gd name="T13" fmla="*/ 103 h 151"/>
              <a:gd name="T14" fmla="*/ 126 w 148"/>
              <a:gd name="T15" fmla="*/ 147 h 151"/>
              <a:gd name="T16" fmla="*/ 143 w 148"/>
              <a:gd name="T17" fmla="*/ 147 h 151"/>
              <a:gd name="T18" fmla="*/ 143 w 148"/>
              <a:gd name="T19" fmla="*/ 130 h 151"/>
              <a:gd name="T20" fmla="*/ 19 w 148"/>
              <a:gd name="T21" fmla="*/ 55 h 151"/>
              <a:gd name="T22" fmla="*/ 55 w 148"/>
              <a:gd name="T23" fmla="*/ 18 h 151"/>
              <a:gd name="T24" fmla="*/ 92 w 148"/>
              <a:gd name="T25" fmla="*/ 55 h 151"/>
              <a:gd name="T26" fmla="*/ 55 w 148"/>
              <a:gd name="T27" fmla="*/ 91 h 151"/>
              <a:gd name="T28" fmla="*/ 19 w 148"/>
              <a:gd name="T29" fmla="*/ 5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51">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accent1"/>
          </a:solidFill>
          <a:ln>
            <a:noFill/>
          </a:ln>
        </p:spPr>
        <p:txBody>
          <a:bodyPr vert="horz" wrap="square" lIns="121908" tIns="60954" rIns="121908" bIns="60954" numCol="1" anchor="t" anchorCtr="0" compatLnSpc="1">
            <a:prstTxWarp prst="textNoShape">
              <a:avLst/>
            </a:prstTxWarp>
          </a:bodyPr>
          <a:lstStyle/>
          <a:p>
            <a:endParaRPr lang="en-US">
              <a:latin typeface="+mn-ea"/>
            </a:endParaRPr>
          </a:p>
        </p:txBody>
      </p:sp>
      <p:grpSp>
        <p:nvGrpSpPr>
          <p:cNvPr id="42" name="组合 41"/>
          <p:cNvGrpSpPr/>
          <p:nvPr/>
        </p:nvGrpSpPr>
        <p:grpSpPr>
          <a:xfrm>
            <a:off x="4519314" y="1650564"/>
            <a:ext cx="545212" cy="510191"/>
            <a:chOff x="6661150" y="233363"/>
            <a:chExt cx="320675" cy="300038"/>
          </a:xfrm>
          <a:solidFill>
            <a:schemeClr val="accent4"/>
          </a:solidFill>
        </p:grpSpPr>
        <p:sp>
          <p:nvSpPr>
            <p:cNvPr id="49"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ea"/>
              </a:endParaRPr>
            </a:p>
          </p:txBody>
        </p:sp>
        <p:sp>
          <p:nvSpPr>
            <p:cNvPr id="50"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ea"/>
              </a:endParaRPr>
            </a:p>
          </p:txBody>
        </p:sp>
        <p:sp>
          <p:nvSpPr>
            <p:cNvPr id="52"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2">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ea"/>
              </a:endParaRPr>
            </a:p>
          </p:txBody>
        </p:sp>
        <p:sp>
          <p:nvSpPr>
            <p:cNvPr id="62"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ea"/>
              </a:endParaRPr>
            </a:p>
          </p:txBody>
        </p:sp>
      </p:grpSp>
      <p:sp>
        <p:nvSpPr>
          <p:cNvPr id="63" name="Freeform 140"/>
          <p:cNvSpPr>
            <a:spLocks noEditPoints="1"/>
          </p:cNvSpPr>
          <p:nvPr/>
        </p:nvSpPr>
        <p:spPr bwMode="auto">
          <a:xfrm>
            <a:off x="9806236" y="1580816"/>
            <a:ext cx="605083" cy="605161"/>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accent3"/>
          </a:solidFill>
          <a:ln>
            <a:noFill/>
          </a:ln>
        </p:spPr>
        <p:txBody>
          <a:bodyPr vert="horz" wrap="square" lIns="121908" tIns="60954" rIns="121908" bIns="60954" numCol="1" anchor="t" anchorCtr="0" compatLnSpc="1">
            <a:prstTxWarp prst="textNoShape">
              <a:avLst/>
            </a:prstTxWarp>
          </a:bodyPr>
          <a:lstStyle/>
          <a:p>
            <a:endParaRPr lang="en-US">
              <a:latin typeface="+mn-ea"/>
            </a:endParaRPr>
          </a:p>
        </p:txBody>
      </p:sp>
      <p:sp>
        <p:nvSpPr>
          <p:cNvPr id="2" name="标题 1"/>
          <p:cNvSpPr>
            <a:spLocks noGrp="1"/>
          </p:cNvSpPr>
          <p:nvPr>
            <p:ph type="title"/>
          </p:nvPr>
        </p:nvSpPr>
        <p:spPr/>
        <p:txBody>
          <a:bodyPr/>
          <a:lstStyle/>
          <a:p>
            <a:r>
              <a:rPr lang="zh-CN" altLang="en-US"/>
              <a:t>单击此处添加标题</a:t>
            </a:r>
          </a:p>
        </p:txBody>
      </p:sp>
    </p:spTree>
    <p:extLst>
      <p:ext uri="{BB962C8B-B14F-4D97-AF65-F5344CB8AC3E}">
        <p14:creationId xmlns:p14="http://schemas.microsoft.com/office/powerpoint/2010/main" val="409194192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p15="http://schemas.microsoft.com/office/powerpoint/2012/main" xmlns="">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69"/>
                                        </p:tgtEl>
                                        <p:attrNameLst>
                                          <p:attrName>style.visibility</p:attrName>
                                        </p:attrNameLst>
                                      </p:cBhvr>
                                      <p:to>
                                        <p:strVal val="visible"/>
                                      </p:to>
                                    </p:set>
                                    <p:anim calcmode="lin" valueType="num">
                                      <p:cBhvr additive="base">
                                        <p:cTn id="12" dur="500" fill="hold"/>
                                        <p:tgtEl>
                                          <p:spTgt spid="69"/>
                                        </p:tgtEl>
                                        <p:attrNameLst>
                                          <p:attrName>ppt_x</p:attrName>
                                        </p:attrNameLst>
                                      </p:cBhvr>
                                      <p:tavLst>
                                        <p:tav tm="0">
                                          <p:val>
                                            <p:strVal val="#ppt_x"/>
                                          </p:val>
                                        </p:tav>
                                        <p:tav tm="100000">
                                          <p:val>
                                            <p:strVal val="#ppt_x"/>
                                          </p:val>
                                        </p:tav>
                                      </p:tavLst>
                                    </p:anim>
                                    <p:anim calcmode="lin" valueType="num">
                                      <p:cBhvr additive="base">
                                        <p:cTn id="13" dur="500" fill="hold"/>
                                        <p:tgtEl>
                                          <p:spTgt spid="69"/>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lide(fromBottom)">
                                      <p:cBhvr>
                                        <p:cTn id="17" dur="500"/>
                                        <p:tgtEl>
                                          <p:spTgt spid="54"/>
                                        </p:tgtEl>
                                      </p:cBhvr>
                                    </p:animEffect>
                                  </p:childTnLst>
                                </p:cTn>
                              </p:par>
                            </p:childTnLst>
                          </p:cTn>
                        </p:par>
                        <p:par>
                          <p:cTn id="18" fill="hold" nodeType="afterGroup">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500" fill="hold"/>
                                        <p:tgtEl>
                                          <p:spTgt spid="42"/>
                                        </p:tgtEl>
                                        <p:attrNameLst>
                                          <p:attrName>ppt_x</p:attrName>
                                        </p:attrNameLst>
                                      </p:cBhvr>
                                      <p:tavLst>
                                        <p:tav tm="0">
                                          <p:val>
                                            <p:strVal val="#ppt_x"/>
                                          </p:val>
                                        </p:tav>
                                        <p:tav tm="100000">
                                          <p:val>
                                            <p:strVal val="#ppt_x"/>
                                          </p:val>
                                        </p:tav>
                                      </p:tavLst>
                                    </p:anim>
                                    <p:anim calcmode="lin" valueType="num">
                                      <p:cBhvr additive="base">
                                        <p:cTn id="22" dur="500" fill="hold"/>
                                        <p:tgtEl>
                                          <p:spTgt spid="42"/>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2000"/>
                            </p:stCondLst>
                            <p:childTnLst>
                              <p:par>
                                <p:cTn id="24" presetID="2" presetClass="entr" presetSubtype="4" accel="50000" decel="50000" fill="hold"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2500"/>
                            </p:stCondLst>
                            <p:childTnLst>
                              <p:par>
                                <p:cTn id="29" presetID="12" presetClass="entr" presetSubtype="4"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slide(fromBottom)">
                                      <p:cBhvr>
                                        <p:cTn id="31" dur="500"/>
                                        <p:tgtEl>
                                          <p:spTgt spid="55"/>
                                        </p:tgtEl>
                                      </p:cBhvr>
                                    </p:animEffect>
                                  </p:childTnLst>
                                </p:cTn>
                              </p:par>
                            </p:childTnLst>
                          </p:cTn>
                        </p:par>
                        <p:par>
                          <p:cTn id="32" fill="hold" nodeType="afterGroup">
                            <p:stCondLst>
                              <p:cond delay="3000"/>
                            </p:stCondLst>
                            <p:childTnLst>
                              <p:par>
                                <p:cTn id="33" presetID="2" presetClass="entr" presetSubtype="4" accel="50000" decel="50000"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3500"/>
                            </p:stCondLst>
                            <p:childTnLst>
                              <p:par>
                                <p:cTn id="38" presetID="2" presetClass="entr" presetSubtype="4" accel="50000" decel="50000" fill="hold" nodeType="afterEffect">
                                  <p:stCondLst>
                                    <p:cond delay="0"/>
                                  </p:stCondLst>
                                  <p:childTnLst>
                                    <p:set>
                                      <p:cBhvr>
                                        <p:cTn id="39" dur="1" fill="hold">
                                          <p:stCondLst>
                                            <p:cond delay="0"/>
                                          </p:stCondLst>
                                        </p:cTn>
                                        <p:tgtEl>
                                          <p:spTgt spid="70"/>
                                        </p:tgtEl>
                                        <p:attrNameLst>
                                          <p:attrName>style.visibility</p:attrName>
                                        </p:attrNameLst>
                                      </p:cBhvr>
                                      <p:to>
                                        <p:strVal val="visible"/>
                                      </p:to>
                                    </p:set>
                                    <p:anim calcmode="lin" valueType="num">
                                      <p:cBhvr additive="base">
                                        <p:cTn id="40" dur="500" fill="hold"/>
                                        <p:tgtEl>
                                          <p:spTgt spid="70"/>
                                        </p:tgtEl>
                                        <p:attrNameLst>
                                          <p:attrName>ppt_x</p:attrName>
                                        </p:attrNameLst>
                                      </p:cBhvr>
                                      <p:tavLst>
                                        <p:tav tm="0">
                                          <p:val>
                                            <p:strVal val="#ppt_x"/>
                                          </p:val>
                                        </p:tav>
                                        <p:tav tm="100000">
                                          <p:val>
                                            <p:strVal val="#ppt_x"/>
                                          </p:val>
                                        </p:tav>
                                      </p:tavLst>
                                    </p:anim>
                                    <p:anim calcmode="lin" valueType="num">
                                      <p:cBhvr additive="base">
                                        <p:cTn id="41" dur="500" fill="hold"/>
                                        <p:tgtEl>
                                          <p:spTgt spid="70"/>
                                        </p:tgtEl>
                                        <p:attrNameLst>
                                          <p:attrName>ppt_y</p:attrName>
                                        </p:attrNameLst>
                                      </p:cBhvr>
                                      <p:tavLst>
                                        <p:tav tm="0">
                                          <p:val>
                                            <p:strVal val="1+#ppt_h/2"/>
                                          </p:val>
                                        </p:tav>
                                        <p:tav tm="100000">
                                          <p:val>
                                            <p:strVal val="#ppt_y"/>
                                          </p:val>
                                        </p:tav>
                                      </p:tavLst>
                                    </p:anim>
                                  </p:childTnLst>
                                </p:cTn>
                              </p:par>
                            </p:childTnLst>
                          </p:cTn>
                        </p:par>
                        <p:par>
                          <p:cTn id="42" fill="hold" nodeType="afterGroup">
                            <p:stCondLst>
                              <p:cond delay="4000"/>
                            </p:stCondLst>
                            <p:childTnLst>
                              <p:par>
                                <p:cTn id="43" presetID="12" presetClass="entr" presetSubtype="4" fill="hold" grpId="0" nodeType="after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slide(fromBottom)">
                                      <p:cBhvr>
                                        <p:cTn id="45" dur="500"/>
                                        <p:tgtEl>
                                          <p:spTgt spid="56"/>
                                        </p:tgtEl>
                                      </p:cBhvr>
                                    </p:animEffect>
                                  </p:childTnLst>
                                </p:cTn>
                              </p:par>
                            </p:childTnLst>
                          </p:cTn>
                        </p:par>
                        <p:par>
                          <p:cTn id="46" fill="hold" nodeType="afterGroup">
                            <p:stCondLst>
                              <p:cond delay="450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additive="base">
                                        <p:cTn id="49" dur="500" fill="hold"/>
                                        <p:tgtEl>
                                          <p:spTgt spid="63"/>
                                        </p:tgtEl>
                                        <p:attrNameLst>
                                          <p:attrName>ppt_x</p:attrName>
                                        </p:attrNameLst>
                                      </p:cBhvr>
                                      <p:tavLst>
                                        <p:tav tm="0">
                                          <p:val>
                                            <p:strVal val="#ppt_x"/>
                                          </p:val>
                                        </p:tav>
                                        <p:tav tm="100000">
                                          <p:val>
                                            <p:strVal val="#ppt_x"/>
                                          </p:val>
                                        </p:tav>
                                      </p:tavLst>
                                    </p:anim>
                                    <p:anim calcmode="lin" valueType="num">
                                      <p:cBhvr additive="base">
                                        <p:cTn id="50" dur="500" fill="hold"/>
                                        <p:tgtEl>
                                          <p:spTgt spid="63"/>
                                        </p:tgtEl>
                                        <p:attrNameLst>
                                          <p:attrName>ppt_y</p:attrName>
                                        </p:attrNameLst>
                                      </p:cBhvr>
                                      <p:tavLst>
                                        <p:tav tm="0">
                                          <p:val>
                                            <p:strVal val="1+#ppt_h/2"/>
                                          </p:val>
                                        </p:tav>
                                        <p:tav tm="100000">
                                          <p:val>
                                            <p:strVal val="#ppt_y"/>
                                          </p:val>
                                        </p:tav>
                                      </p:tavLst>
                                    </p:anim>
                                  </p:childTnLst>
                                </p:cTn>
                              </p:par>
                            </p:childTnLst>
                          </p:cTn>
                        </p:par>
                        <p:par>
                          <p:cTn id="51" fill="hold" nodeType="afterGroup">
                            <p:stCondLst>
                              <p:cond delay="5000"/>
                            </p:stCondLst>
                            <p:childTnLst>
                              <p:par>
                                <p:cTn id="52" presetID="2" presetClass="entr" presetSubtype="4" accel="50000" decel="50000" fill="hold" nodeType="afterEffect">
                                  <p:stCondLst>
                                    <p:cond delay="0"/>
                                  </p:stCondLst>
                                  <p:childTnLst>
                                    <p:set>
                                      <p:cBhvr>
                                        <p:cTn id="53" dur="1" fill="hold">
                                          <p:stCondLst>
                                            <p:cond delay="0"/>
                                          </p:stCondLst>
                                        </p:cTn>
                                        <p:tgtEl>
                                          <p:spTgt spid="53"/>
                                        </p:tgtEl>
                                        <p:attrNameLst>
                                          <p:attrName>style.visibility</p:attrName>
                                        </p:attrNameLst>
                                      </p:cBhvr>
                                      <p:to>
                                        <p:strVal val="visible"/>
                                      </p:to>
                                    </p:set>
                                    <p:anim calcmode="lin" valueType="num">
                                      <p:cBhvr additive="base">
                                        <p:cTn id="54" dur="500" fill="hold"/>
                                        <p:tgtEl>
                                          <p:spTgt spid="53"/>
                                        </p:tgtEl>
                                        <p:attrNameLst>
                                          <p:attrName>ppt_x</p:attrName>
                                        </p:attrNameLst>
                                      </p:cBhvr>
                                      <p:tavLst>
                                        <p:tav tm="0">
                                          <p:val>
                                            <p:strVal val="#ppt_x"/>
                                          </p:val>
                                        </p:tav>
                                        <p:tav tm="100000">
                                          <p:val>
                                            <p:strVal val="#ppt_x"/>
                                          </p:val>
                                        </p:tav>
                                      </p:tavLst>
                                    </p:anim>
                                    <p:anim calcmode="lin" valueType="num">
                                      <p:cBhvr additive="base">
                                        <p:cTn id="55" dur="500" fill="hold"/>
                                        <p:tgtEl>
                                          <p:spTgt spid="53"/>
                                        </p:tgtEl>
                                        <p:attrNameLst>
                                          <p:attrName>ppt_y</p:attrName>
                                        </p:attrNameLst>
                                      </p:cBhvr>
                                      <p:tavLst>
                                        <p:tav tm="0">
                                          <p:val>
                                            <p:strVal val="1+#ppt_h/2"/>
                                          </p:val>
                                        </p:tav>
                                        <p:tav tm="100000">
                                          <p:val>
                                            <p:strVal val="#ppt_y"/>
                                          </p:val>
                                        </p:tav>
                                      </p:tavLst>
                                    </p:anim>
                                  </p:childTnLst>
                                </p:cTn>
                              </p:par>
                            </p:childTnLst>
                          </p:cTn>
                        </p:par>
                        <p:par>
                          <p:cTn id="56" fill="hold" nodeType="afterGroup">
                            <p:stCondLst>
                              <p:cond delay="5500"/>
                            </p:stCondLst>
                            <p:childTnLst>
                              <p:par>
                                <p:cTn id="57" presetID="12" presetClass="entr" presetSubtype="4"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slide(fromBottom)">
                                      <p:cBhvr>
                                        <p:cTn id="59" dur="500"/>
                                        <p:tgtEl>
                                          <p:spTgt spid="57"/>
                                        </p:tgtEl>
                                      </p:cBhvr>
                                    </p:animEffect>
                                  </p:childTnLst>
                                </p:cTn>
                              </p:par>
                            </p:childTnLst>
                          </p:cTn>
                        </p:par>
                        <p:par>
                          <p:cTn id="60" fill="hold" nodeType="afterGroup">
                            <p:stCondLst>
                              <p:cond delay="6000"/>
                            </p:stCondLst>
                            <p:childTnLst>
                              <p:par>
                                <p:cTn id="61" presetID="18" presetClass="entr" presetSubtype="3" fill="hold"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strips(upRight)">
                                      <p:cBhvr>
                                        <p:cTn id="63" dur="500"/>
                                        <p:tgtEl>
                                          <p:spTgt spid="68"/>
                                        </p:tgtEl>
                                      </p:cBhvr>
                                    </p:animEffect>
                                  </p:childTnLst>
                                </p:cTn>
                              </p:par>
                            </p:childTnLst>
                          </p:cTn>
                        </p:par>
                        <p:par>
                          <p:cTn id="64" fill="hold" nodeType="afterGroup">
                            <p:stCondLst>
                              <p:cond delay="6500"/>
                            </p:stCondLst>
                            <p:childTnLst>
                              <p:par>
                                <p:cTn id="65" presetID="10" presetClass="entr" presetSubtype="0"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fade">
                                      <p:cBhvr>
                                        <p:cTn id="6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67" grpId="0"/>
      <p:bldP spid="37" grpId="0" animBg="1"/>
      <p:bldP spid="41" grpId="0" animBg="1"/>
      <p:bldP spid="6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NET" val="2.0.50727.5485"/>
  <p:tag name="AS_OS" val="Microsoft Windows NT 6.1.7601 Service Pack 1"/>
  <p:tag name="AS_RELEASE_DATE" val="2018.04.09"/>
  <p:tag name="AS_TITLE" val="Aspose.Slides for .NET 2.0"/>
  <p:tag name="AS_VERSION" val="18.4"/>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3611">
      <a:dk1>
        <a:sysClr val="windowText" lastClr="000000"/>
      </a:dk1>
      <a:lt1>
        <a:sysClr val="window" lastClr="FFFFFF"/>
      </a:lt1>
      <a:dk2>
        <a:srgbClr val="3F3F3F"/>
      </a:dk2>
      <a:lt2>
        <a:srgbClr val="C5000A"/>
      </a:lt2>
      <a:accent1>
        <a:srgbClr val="C5000A"/>
      </a:accent1>
      <a:accent2>
        <a:srgbClr val="3F3F3F"/>
      </a:accent2>
      <a:accent3>
        <a:srgbClr val="C5000A"/>
      </a:accent3>
      <a:accent4>
        <a:srgbClr val="3F3F3F"/>
      </a:accent4>
      <a:accent5>
        <a:srgbClr val="C5000A"/>
      </a:accent5>
      <a:accent6>
        <a:srgbClr val="3F3F3F"/>
      </a:accent6>
      <a:hlink>
        <a:srgbClr val="0563C1"/>
      </a:hlink>
      <a:folHlink>
        <a:srgbClr val="954F72"/>
      </a:folHlink>
    </a:clrScheme>
    <a:fontScheme name="自定义 1">
      <a:majorFont>
        <a:latin typeface="Arial Black"/>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494</TotalTime>
  <Words>3050</Words>
  <Application>Microsoft Office PowerPoint</Application>
  <PresentationFormat>宽屏</PresentationFormat>
  <Paragraphs>375</Paragraphs>
  <Slides>30</Slides>
  <Notes>22</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30</vt:i4>
      </vt:variant>
    </vt:vector>
  </HeadingPairs>
  <TitlesOfParts>
    <vt:vector size="43" baseType="lpstr">
      <vt:lpstr>Denmark</vt:lpstr>
      <vt:lpstr>DFGothic-EB</vt:lpstr>
      <vt:lpstr>DIN Mittelschrift Std</vt:lpstr>
      <vt:lpstr>Gill Sans</vt:lpstr>
      <vt:lpstr>冬青黑体简体中文 W3</vt:lpstr>
      <vt:lpstr>方正中等线简体</vt:lpstr>
      <vt:lpstr>微软雅黑</vt:lpstr>
      <vt:lpstr>Agency FB</vt:lpstr>
      <vt:lpstr>Arial</vt:lpstr>
      <vt:lpstr>Arial Black</vt:lpstr>
      <vt:lpstr>Calibri</vt:lpstr>
      <vt:lpstr>Wingdings</vt:lpstr>
      <vt:lpstr>Office 主题</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vector>
  </TitlesOfParts>
  <Manager>风云办公</Manager>
  <Company>上海剑姬网络科技有限公司</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风云办公PPT模板</dc:title>
  <dc:creator>风云办公</dc:creator>
  <cp:keywords>风云办公</cp:keywords>
  <dc:description>风云办公 http://www.ppt118.com</dc:description>
  <cp:lastModifiedBy>天 下</cp:lastModifiedBy>
  <cp:revision>65</cp:revision>
  <dcterms:created xsi:type="dcterms:W3CDTF">2015-05-05T08:02:14Z</dcterms:created>
  <dcterms:modified xsi:type="dcterms:W3CDTF">2021-01-05T22:47:15Z</dcterms:modified>
</cp:coreProperties>
</file>