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63" r:id="rId5"/>
    <p:sldId id="267" r:id="rId6"/>
    <p:sldId id="268" r:id="rId7"/>
    <p:sldId id="269" r:id="rId8"/>
    <p:sldId id="281" r:id="rId9"/>
    <p:sldId id="275" r:id="rId10"/>
    <p:sldId id="264" r:id="rId11"/>
    <p:sldId id="270" r:id="rId12"/>
    <p:sldId id="276" r:id="rId13"/>
    <p:sldId id="282" r:id="rId14"/>
    <p:sldId id="277" r:id="rId15"/>
    <p:sldId id="271" r:id="rId16"/>
    <p:sldId id="272" r:id="rId17"/>
    <p:sldId id="273" r:id="rId18"/>
    <p:sldId id="283" r:id="rId19"/>
    <p:sldId id="274" r:id="rId20"/>
    <p:sldId id="278" r:id="rId21"/>
    <p:sldId id="279" r:id="rId22"/>
    <p:sldId id="280" r:id="rId23"/>
    <p:sldId id="259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4" autoAdjust="0"/>
    <p:restoredTop sz="94660"/>
  </p:normalViewPr>
  <p:slideViewPr>
    <p:cSldViewPr snapToGrid="0">
      <p:cViewPr varScale="1">
        <p:scale>
          <a:sx n="57" d="100"/>
          <a:sy n="57" d="100"/>
        </p:scale>
        <p:origin x="-96" y="-1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197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10BC0-884A-49CE-B67A-CF6DB090843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7CBAD-CDB2-419A-87FD-CC534053A8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9B634-8C04-4E9F-9712-845F4898F3A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D97D9-CC8F-4533-AFFE-50E5E5F734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 rot="5400000">
            <a:off x="2666999" y="-2667000"/>
            <a:ext cx="6858000" cy="1219200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300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_1"/>
          <p:cNvSpPr/>
          <p:nvPr/>
        </p:nvSpPr>
        <p:spPr>
          <a:xfrm rot="2700000">
            <a:off x="3711552" y="1053000"/>
            <a:ext cx="4752000" cy="47520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6" name="Rectangle 4_1_1"/>
          <p:cNvSpPr/>
          <p:nvPr/>
        </p:nvSpPr>
        <p:spPr>
          <a:xfrm rot="2700000">
            <a:off x="3891552" y="1233000"/>
            <a:ext cx="4392000" cy="43920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5" name="矩形 4"/>
          <p:cNvSpPr/>
          <p:nvPr/>
        </p:nvSpPr>
        <p:spPr>
          <a:xfrm rot="2700000">
            <a:off x="4071552" y="1413000"/>
            <a:ext cx="4032000" cy="40320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9" name="Rectangle 4_1"/>
          <p:cNvSpPr/>
          <p:nvPr/>
        </p:nvSpPr>
        <p:spPr>
          <a:xfrm rot="2700000">
            <a:off x="4251552" y="1593000"/>
            <a:ext cx="3672000" cy="367200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7" name="Rectangle 4_2"/>
          <p:cNvSpPr/>
          <p:nvPr/>
        </p:nvSpPr>
        <p:spPr>
          <a:xfrm rot="2700000">
            <a:off x="4377552" y="1719000"/>
            <a:ext cx="3420000" cy="34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grpSp>
        <p:nvGrpSpPr>
          <p:cNvPr id="2" name="组合 1"/>
          <p:cNvGrpSpPr/>
          <p:nvPr/>
        </p:nvGrpSpPr>
        <p:grpSpPr>
          <a:xfrm>
            <a:off x="4050263" y="1888916"/>
            <a:ext cx="3836670" cy="4781094"/>
            <a:chOff x="4050263" y="1888916"/>
            <a:chExt cx="3836670" cy="4781094"/>
          </a:xfrm>
        </p:grpSpPr>
        <p:sp>
          <p:nvSpPr>
            <p:cNvPr id="6" name="Rectangle 4_1"/>
            <p:cNvSpPr/>
            <p:nvPr/>
          </p:nvSpPr>
          <p:spPr>
            <a:xfrm rot="2700000">
              <a:off x="4547468" y="1888916"/>
              <a:ext cx="3080168" cy="3080168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050263" y="2515026"/>
              <a:ext cx="3836670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600">
                  <a:solidFill>
                    <a:schemeClr val="bg1"/>
                  </a:solidFill>
                  <a:latin typeface="Kozuka Gothic Pro L" pitchFamily="34" charset="-128"/>
                  <a:ea typeface="Kozuka Gothic Pro L" pitchFamily="34" charset="-128"/>
                </a:rPr>
                <a:t>202X</a:t>
              </a:r>
            </a:p>
            <a:p>
              <a:pPr algn="dist"/>
              <a:r>
                <a:rPr lang="en-US" altLang="zh-CN" sz="6600">
                  <a:solidFill>
                    <a:schemeClr val="bg1"/>
                  </a:solidFill>
                  <a:latin typeface="Kozuka Gothic Pro L" pitchFamily="34" charset="-128"/>
                  <a:ea typeface="Kozuka Gothic Pro L" pitchFamily="34" charset="-128"/>
                </a:rPr>
                <a:t>BUSINESS</a:t>
              </a:r>
            </a:p>
            <a:p>
              <a:pPr algn="dist"/>
              <a:r>
                <a:rPr lang="en-US" altLang="zh-CN" sz="6600">
                  <a:solidFill>
                    <a:schemeClr val="bg1"/>
                  </a:solidFill>
                  <a:latin typeface="Kozuka Gothic Pro L" pitchFamily="34" charset="-128"/>
                  <a:ea typeface="Kozuka Gothic Pro L" pitchFamily="34" charset="-128"/>
                </a:rPr>
                <a:t>xiazaii</a:t>
              </a:r>
              <a:endParaRPr lang="zh-CN" altLang="en-US" sz="4800" dirty="0">
                <a:solidFill>
                  <a:schemeClr val="bg1"/>
                </a:solidFill>
                <a:latin typeface="Kozuka Gothic Pro L" pitchFamily="34" charset="-128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728832" y="2718507"/>
            <a:ext cx="8731967" cy="1428665"/>
            <a:chOff x="1728832" y="2718507"/>
            <a:chExt cx="8731967" cy="1428665"/>
          </a:xfrm>
        </p:grpSpPr>
        <p:sp>
          <p:nvSpPr>
            <p:cNvPr id="36" name="任意多边形 35"/>
            <p:cNvSpPr/>
            <p:nvPr/>
          </p:nvSpPr>
          <p:spPr>
            <a:xfrm rot="2700000">
              <a:off x="1728832" y="2726192"/>
              <a:ext cx="1420980" cy="1420980"/>
            </a:xfrm>
            <a:custGeom>
              <a:avLst/>
              <a:gdLst>
                <a:gd name="connsiteX0" fmla="*/ 0 w 1420980"/>
                <a:gd name="connsiteY0" fmla="*/ 0 h 1420980"/>
                <a:gd name="connsiteX1" fmla="*/ 471088 w 1420980"/>
                <a:gd name="connsiteY1" fmla="*/ 0 h 1420980"/>
                <a:gd name="connsiteX2" fmla="*/ 471088 w 1420980"/>
                <a:gd name="connsiteY2" fmla="*/ 71049 h 1420980"/>
                <a:gd name="connsiteX3" fmla="*/ 71049 w 1420980"/>
                <a:gd name="connsiteY3" fmla="*/ 71049 h 1420980"/>
                <a:gd name="connsiteX4" fmla="*/ 71049 w 1420980"/>
                <a:gd name="connsiteY4" fmla="*/ 1349931 h 1420980"/>
                <a:gd name="connsiteX5" fmla="*/ 1349931 w 1420980"/>
                <a:gd name="connsiteY5" fmla="*/ 1349931 h 1420980"/>
                <a:gd name="connsiteX6" fmla="*/ 1349931 w 1420980"/>
                <a:gd name="connsiteY6" fmla="*/ 949891 h 1420980"/>
                <a:gd name="connsiteX7" fmla="*/ 1420980 w 1420980"/>
                <a:gd name="connsiteY7" fmla="*/ 949891 h 1420980"/>
                <a:gd name="connsiteX8" fmla="*/ 1420980 w 1420980"/>
                <a:gd name="connsiteY8" fmla="*/ 1420980 h 1420980"/>
                <a:gd name="connsiteX9" fmla="*/ 0 w 1420980"/>
                <a:gd name="connsiteY9" fmla="*/ 1420980 h 142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0980" h="1420980">
                  <a:moveTo>
                    <a:pt x="0" y="0"/>
                  </a:moveTo>
                  <a:lnTo>
                    <a:pt x="471088" y="0"/>
                  </a:lnTo>
                  <a:lnTo>
                    <a:pt x="471088" y="71049"/>
                  </a:lnTo>
                  <a:lnTo>
                    <a:pt x="71049" y="71049"/>
                  </a:lnTo>
                  <a:lnTo>
                    <a:pt x="71049" y="1349931"/>
                  </a:lnTo>
                  <a:lnTo>
                    <a:pt x="1349931" y="1349931"/>
                  </a:lnTo>
                  <a:lnTo>
                    <a:pt x="1349931" y="949891"/>
                  </a:lnTo>
                  <a:lnTo>
                    <a:pt x="1420980" y="949891"/>
                  </a:lnTo>
                  <a:lnTo>
                    <a:pt x="1420980" y="1420980"/>
                  </a:lnTo>
                  <a:lnTo>
                    <a:pt x="0" y="14209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 rot="18900000" flipH="1">
              <a:off x="9039819" y="2718507"/>
              <a:ext cx="1420980" cy="1420980"/>
            </a:xfrm>
            <a:custGeom>
              <a:avLst/>
              <a:gdLst>
                <a:gd name="connsiteX0" fmla="*/ 0 w 1420980"/>
                <a:gd name="connsiteY0" fmla="*/ 0 h 1420980"/>
                <a:gd name="connsiteX1" fmla="*/ 471088 w 1420980"/>
                <a:gd name="connsiteY1" fmla="*/ 0 h 1420980"/>
                <a:gd name="connsiteX2" fmla="*/ 471088 w 1420980"/>
                <a:gd name="connsiteY2" fmla="*/ 71049 h 1420980"/>
                <a:gd name="connsiteX3" fmla="*/ 71049 w 1420980"/>
                <a:gd name="connsiteY3" fmla="*/ 71049 h 1420980"/>
                <a:gd name="connsiteX4" fmla="*/ 71049 w 1420980"/>
                <a:gd name="connsiteY4" fmla="*/ 1349931 h 1420980"/>
                <a:gd name="connsiteX5" fmla="*/ 1349931 w 1420980"/>
                <a:gd name="connsiteY5" fmla="*/ 1349931 h 1420980"/>
                <a:gd name="connsiteX6" fmla="*/ 1349931 w 1420980"/>
                <a:gd name="connsiteY6" fmla="*/ 949891 h 1420980"/>
                <a:gd name="connsiteX7" fmla="*/ 1420980 w 1420980"/>
                <a:gd name="connsiteY7" fmla="*/ 949891 h 1420980"/>
                <a:gd name="connsiteX8" fmla="*/ 1420980 w 1420980"/>
                <a:gd name="connsiteY8" fmla="*/ 1420980 h 1420980"/>
                <a:gd name="connsiteX9" fmla="*/ 0 w 1420980"/>
                <a:gd name="connsiteY9" fmla="*/ 1420980 h 142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0980" h="1420980">
                  <a:moveTo>
                    <a:pt x="0" y="0"/>
                  </a:moveTo>
                  <a:lnTo>
                    <a:pt x="471088" y="0"/>
                  </a:lnTo>
                  <a:lnTo>
                    <a:pt x="471088" y="71049"/>
                  </a:lnTo>
                  <a:lnTo>
                    <a:pt x="71049" y="71049"/>
                  </a:lnTo>
                  <a:lnTo>
                    <a:pt x="71049" y="1349931"/>
                  </a:lnTo>
                  <a:lnTo>
                    <a:pt x="1349931" y="1349931"/>
                  </a:lnTo>
                  <a:lnTo>
                    <a:pt x="1349931" y="949891"/>
                  </a:lnTo>
                  <a:lnTo>
                    <a:pt x="1420980" y="949891"/>
                  </a:lnTo>
                  <a:lnTo>
                    <a:pt x="1420980" y="1420980"/>
                  </a:lnTo>
                  <a:lnTo>
                    <a:pt x="0" y="14209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503091" y="2718507"/>
            <a:ext cx="7183449" cy="1428665"/>
            <a:chOff x="2503091" y="2718507"/>
            <a:chExt cx="7183449" cy="1428665"/>
          </a:xfrm>
        </p:grpSpPr>
        <p:sp>
          <p:nvSpPr>
            <p:cNvPr id="37" name="任意多边形 36"/>
            <p:cNvSpPr/>
            <p:nvPr/>
          </p:nvSpPr>
          <p:spPr>
            <a:xfrm rot="2700000">
              <a:off x="2503091" y="2726192"/>
              <a:ext cx="1420980" cy="1420980"/>
            </a:xfrm>
            <a:custGeom>
              <a:avLst/>
              <a:gdLst>
                <a:gd name="connsiteX0" fmla="*/ 0 w 1420980"/>
                <a:gd name="connsiteY0" fmla="*/ 0 h 1420980"/>
                <a:gd name="connsiteX1" fmla="*/ 292597 w 1420980"/>
                <a:gd name="connsiteY1" fmla="*/ 0 h 1420980"/>
                <a:gd name="connsiteX2" fmla="*/ 292597 w 1420980"/>
                <a:gd name="connsiteY2" fmla="*/ 71049 h 1420980"/>
                <a:gd name="connsiteX3" fmla="*/ 71049 w 1420980"/>
                <a:gd name="connsiteY3" fmla="*/ 71049 h 1420980"/>
                <a:gd name="connsiteX4" fmla="*/ 71049 w 1420980"/>
                <a:gd name="connsiteY4" fmla="*/ 1349931 h 1420980"/>
                <a:gd name="connsiteX5" fmla="*/ 1349931 w 1420980"/>
                <a:gd name="connsiteY5" fmla="*/ 1349931 h 1420980"/>
                <a:gd name="connsiteX6" fmla="*/ 1349931 w 1420980"/>
                <a:gd name="connsiteY6" fmla="*/ 1128383 h 1420980"/>
                <a:gd name="connsiteX7" fmla="*/ 1420980 w 1420980"/>
                <a:gd name="connsiteY7" fmla="*/ 1128383 h 1420980"/>
                <a:gd name="connsiteX8" fmla="*/ 1420980 w 1420980"/>
                <a:gd name="connsiteY8" fmla="*/ 1420980 h 1420980"/>
                <a:gd name="connsiteX9" fmla="*/ 0 w 1420980"/>
                <a:gd name="connsiteY9" fmla="*/ 1420980 h 142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0980" h="1420980">
                  <a:moveTo>
                    <a:pt x="0" y="0"/>
                  </a:moveTo>
                  <a:lnTo>
                    <a:pt x="292597" y="0"/>
                  </a:lnTo>
                  <a:lnTo>
                    <a:pt x="292597" y="71049"/>
                  </a:lnTo>
                  <a:lnTo>
                    <a:pt x="71049" y="71049"/>
                  </a:lnTo>
                  <a:lnTo>
                    <a:pt x="71049" y="1349931"/>
                  </a:lnTo>
                  <a:lnTo>
                    <a:pt x="1349931" y="1349931"/>
                  </a:lnTo>
                  <a:lnTo>
                    <a:pt x="1349931" y="1128383"/>
                  </a:lnTo>
                  <a:lnTo>
                    <a:pt x="1420980" y="1128383"/>
                  </a:lnTo>
                  <a:lnTo>
                    <a:pt x="1420980" y="1420980"/>
                  </a:lnTo>
                  <a:lnTo>
                    <a:pt x="0" y="14209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 rot="18900000" flipH="1">
              <a:off x="8265560" y="2718507"/>
              <a:ext cx="1420980" cy="1420980"/>
            </a:xfrm>
            <a:custGeom>
              <a:avLst/>
              <a:gdLst>
                <a:gd name="connsiteX0" fmla="*/ 0 w 1420980"/>
                <a:gd name="connsiteY0" fmla="*/ 0 h 1420980"/>
                <a:gd name="connsiteX1" fmla="*/ 292597 w 1420980"/>
                <a:gd name="connsiteY1" fmla="*/ 0 h 1420980"/>
                <a:gd name="connsiteX2" fmla="*/ 292597 w 1420980"/>
                <a:gd name="connsiteY2" fmla="*/ 71049 h 1420980"/>
                <a:gd name="connsiteX3" fmla="*/ 71049 w 1420980"/>
                <a:gd name="connsiteY3" fmla="*/ 71049 h 1420980"/>
                <a:gd name="connsiteX4" fmla="*/ 71049 w 1420980"/>
                <a:gd name="connsiteY4" fmla="*/ 1349931 h 1420980"/>
                <a:gd name="connsiteX5" fmla="*/ 1349931 w 1420980"/>
                <a:gd name="connsiteY5" fmla="*/ 1349931 h 1420980"/>
                <a:gd name="connsiteX6" fmla="*/ 1349931 w 1420980"/>
                <a:gd name="connsiteY6" fmla="*/ 1128383 h 1420980"/>
                <a:gd name="connsiteX7" fmla="*/ 1420980 w 1420980"/>
                <a:gd name="connsiteY7" fmla="*/ 1128383 h 1420980"/>
                <a:gd name="connsiteX8" fmla="*/ 1420980 w 1420980"/>
                <a:gd name="connsiteY8" fmla="*/ 1420980 h 1420980"/>
                <a:gd name="connsiteX9" fmla="*/ 0 w 1420980"/>
                <a:gd name="connsiteY9" fmla="*/ 1420980 h 142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0980" h="1420980">
                  <a:moveTo>
                    <a:pt x="0" y="0"/>
                  </a:moveTo>
                  <a:lnTo>
                    <a:pt x="292597" y="0"/>
                  </a:lnTo>
                  <a:lnTo>
                    <a:pt x="292597" y="71049"/>
                  </a:lnTo>
                  <a:lnTo>
                    <a:pt x="71049" y="71049"/>
                  </a:lnTo>
                  <a:lnTo>
                    <a:pt x="71049" y="1349931"/>
                  </a:lnTo>
                  <a:lnTo>
                    <a:pt x="1349931" y="1349931"/>
                  </a:lnTo>
                  <a:lnTo>
                    <a:pt x="1349931" y="1128383"/>
                  </a:lnTo>
                  <a:lnTo>
                    <a:pt x="1420980" y="1128383"/>
                  </a:lnTo>
                  <a:lnTo>
                    <a:pt x="1420980" y="1420980"/>
                  </a:lnTo>
                  <a:lnTo>
                    <a:pt x="0" y="14209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5" grpId="0" animBg="1"/>
      <p:bldP spid="9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7094933" y="2049977"/>
            <a:ext cx="3160721" cy="3163204"/>
            <a:chOff x="5634707" y="1727201"/>
            <a:chExt cx="2020888" cy="2022475"/>
          </a:xfrm>
        </p:grpSpPr>
        <p:sp>
          <p:nvSpPr>
            <p:cNvPr id="62" name="Freeform 5"/>
            <p:cNvSpPr/>
            <p:nvPr/>
          </p:nvSpPr>
          <p:spPr bwMode="auto">
            <a:xfrm>
              <a:off x="6660232" y="3121026"/>
              <a:ext cx="692150" cy="628650"/>
            </a:xfrm>
            <a:custGeom>
              <a:avLst/>
              <a:gdLst>
                <a:gd name="T0" fmla="*/ 184 w 184"/>
                <a:gd name="T1" fmla="*/ 91 h 167"/>
                <a:gd name="T2" fmla="*/ 0 w 184"/>
                <a:gd name="T3" fmla="*/ 167 h 167"/>
                <a:gd name="T4" fmla="*/ 0 w 184"/>
                <a:gd name="T5" fmla="*/ 38 h 167"/>
                <a:gd name="T6" fmla="*/ 92 w 184"/>
                <a:gd name="T7" fmla="*/ 0 h 167"/>
                <a:gd name="T8" fmla="*/ 184 w 184"/>
                <a:gd name="T9" fmla="*/ 9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67">
                  <a:moveTo>
                    <a:pt x="184" y="91"/>
                  </a:moveTo>
                  <a:cubicBezTo>
                    <a:pt x="134" y="138"/>
                    <a:pt x="69" y="166"/>
                    <a:pt x="0" y="16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6" y="37"/>
                    <a:pt x="68" y="23"/>
                    <a:pt x="92" y="0"/>
                  </a:cubicBezTo>
                  <a:lnTo>
                    <a:pt x="184" y="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3" name="Freeform 6"/>
            <p:cNvSpPr/>
            <p:nvPr/>
          </p:nvSpPr>
          <p:spPr bwMode="auto">
            <a:xfrm>
              <a:off x="6660232" y="1727201"/>
              <a:ext cx="995363" cy="996950"/>
            </a:xfrm>
            <a:custGeom>
              <a:avLst/>
              <a:gdLst>
                <a:gd name="T0" fmla="*/ 0 w 265"/>
                <a:gd name="T1" fmla="*/ 0 h 265"/>
                <a:gd name="T2" fmla="*/ 265 w 265"/>
                <a:gd name="T3" fmla="*/ 265 h 265"/>
                <a:gd name="T4" fmla="*/ 136 w 265"/>
                <a:gd name="T5" fmla="*/ 265 h 265"/>
                <a:gd name="T6" fmla="*/ 0 w 265"/>
                <a:gd name="T7" fmla="*/ 129 h 265"/>
                <a:gd name="T8" fmla="*/ 0 w 265"/>
                <a:gd name="T9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265">
                  <a:moveTo>
                    <a:pt x="0" y="0"/>
                  </a:moveTo>
                  <a:cubicBezTo>
                    <a:pt x="146" y="2"/>
                    <a:pt x="263" y="119"/>
                    <a:pt x="265" y="265"/>
                  </a:cubicBezTo>
                  <a:cubicBezTo>
                    <a:pt x="136" y="265"/>
                    <a:pt x="136" y="265"/>
                    <a:pt x="136" y="265"/>
                  </a:cubicBezTo>
                  <a:cubicBezTo>
                    <a:pt x="134" y="190"/>
                    <a:pt x="74" y="131"/>
                    <a:pt x="0" y="1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4" name="Freeform 7"/>
            <p:cNvSpPr/>
            <p:nvPr/>
          </p:nvSpPr>
          <p:spPr bwMode="auto">
            <a:xfrm>
              <a:off x="7160294" y="2752726"/>
              <a:ext cx="495300" cy="230188"/>
            </a:xfrm>
            <a:custGeom>
              <a:avLst/>
              <a:gdLst>
                <a:gd name="T0" fmla="*/ 132 w 132"/>
                <a:gd name="T1" fmla="*/ 0 h 61"/>
                <a:gd name="T2" fmla="*/ 124 w 132"/>
                <a:gd name="T3" fmla="*/ 61 h 61"/>
                <a:gd name="T4" fmla="*/ 0 w 132"/>
                <a:gd name="T5" fmla="*/ 28 h 61"/>
                <a:gd name="T6" fmla="*/ 3 w 132"/>
                <a:gd name="T7" fmla="*/ 0 h 61"/>
                <a:gd name="T8" fmla="*/ 132 w 132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61">
                  <a:moveTo>
                    <a:pt x="132" y="0"/>
                  </a:moveTo>
                  <a:cubicBezTo>
                    <a:pt x="132" y="21"/>
                    <a:pt x="129" y="41"/>
                    <a:pt x="124" y="6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" y="19"/>
                    <a:pt x="3" y="9"/>
                    <a:pt x="3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5" name="Freeform 8"/>
            <p:cNvSpPr/>
            <p:nvPr/>
          </p:nvSpPr>
          <p:spPr bwMode="auto">
            <a:xfrm>
              <a:off x="7028532" y="2889251"/>
              <a:ext cx="590550" cy="552450"/>
            </a:xfrm>
            <a:custGeom>
              <a:avLst/>
              <a:gdLst>
                <a:gd name="T0" fmla="*/ 157 w 157"/>
                <a:gd name="T1" fmla="*/ 33 h 147"/>
                <a:gd name="T2" fmla="*/ 91 w 157"/>
                <a:gd name="T3" fmla="*/ 147 h 147"/>
                <a:gd name="T4" fmla="*/ 0 w 157"/>
                <a:gd name="T5" fmla="*/ 56 h 147"/>
                <a:gd name="T6" fmla="*/ 33 w 157"/>
                <a:gd name="T7" fmla="*/ 0 h 147"/>
                <a:gd name="T8" fmla="*/ 157 w 157"/>
                <a:gd name="T9" fmla="*/ 3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47">
                  <a:moveTo>
                    <a:pt x="157" y="33"/>
                  </a:moveTo>
                  <a:cubicBezTo>
                    <a:pt x="145" y="76"/>
                    <a:pt x="122" y="115"/>
                    <a:pt x="91" y="14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5" y="40"/>
                    <a:pt x="26" y="21"/>
                    <a:pt x="33" y="0"/>
                  </a:cubicBezTo>
                  <a:lnTo>
                    <a:pt x="157" y="33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6" name="Freeform 9"/>
            <p:cNvSpPr/>
            <p:nvPr/>
          </p:nvSpPr>
          <p:spPr bwMode="auto">
            <a:xfrm>
              <a:off x="5758532" y="2997201"/>
              <a:ext cx="871538" cy="752475"/>
            </a:xfrm>
            <a:custGeom>
              <a:avLst/>
              <a:gdLst>
                <a:gd name="T0" fmla="*/ 232 w 232"/>
                <a:gd name="T1" fmla="*/ 200 h 200"/>
                <a:gd name="T2" fmla="*/ 46 w 232"/>
                <a:gd name="T3" fmla="*/ 121 h 200"/>
                <a:gd name="T4" fmla="*/ 0 w 232"/>
                <a:gd name="T5" fmla="*/ 60 h 200"/>
                <a:gd name="T6" fmla="*/ 114 w 232"/>
                <a:gd name="T7" fmla="*/ 0 h 200"/>
                <a:gd name="T8" fmla="*/ 232 w 232"/>
                <a:gd name="T9" fmla="*/ 71 h 200"/>
                <a:gd name="T10" fmla="*/ 232 w 232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200">
                  <a:moveTo>
                    <a:pt x="232" y="200"/>
                  </a:moveTo>
                  <a:cubicBezTo>
                    <a:pt x="162" y="199"/>
                    <a:pt x="95" y="170"/>
                    <a:pt x="46" y="121"/>
                  </a:cubicBezTo>
                  <a:cubicBezTo>
                    <a:pt x="28" y="103"/>
                    <a:pt x="13" y="83"/>
                    <a:pt x="0" y="6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38" y="41"/>
                    <a:pt x="182" y="69"/>
                    <a:pt x="232" y="71"/>
                  </a:cubicBezTo>
                  <a:lnTo>
                    <a:pt x="232" y="2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7" name="Freeform 10"/>
            <p:cNvSpPr/>
            <p:nvPr/>
          </p:nvSpPr>
          <p:spPr bwMode="auto">
            <a:xfrm>
              <a:off x="5634707" y="1727201"/>
              <a:ext cx="995363" cy="1470025"/>
            </a:xfrm>
            <a:custGeom>
              <a:avLst/>
              <a:gdLst>
                <a:gd name="T0" fmla="*/ 30 w 265"/>
                <a:gd name="T1" fmla="*/ 391 h 391"/>
                <a:gd name="T2" fmla="*/ 0 w 265"/>
                <a:gd name="T3" fmla="*/ 269 h 391"/>
                <a:gd name="T4" fmla="*/ 265 w 265"/>
                <a:gd name="T5" fmla="*/ 0 h 391"/>
                <a:gd name="T6" fmla="*/ 265 w 265"/>
                <a:gd name="T7" fmla="*/ 129 h 391"/>
                <a:gd name="T8" fmla="*/ 129 w 265"/>
                <a:gd name="T9" fmla="*/ 269 h 391"/>
                <a:gd name="T10" fmla="*/ 143 w 265"/>
                <a:gd name="T11" fmla="*/ 331 h 391"/>
                <a:gd name="T12" fmla="*/ 30 w 265"/>
                <a:gd name="T13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391">
                  <a:moveTo>
                    <a:pt x="30" y="391"/>
                  </a:moveTo>
                  <a:cubicBezTo>
                    <a:pt x="10" y="353"/>
                    <a:pt x="0" y="311"/>
                    <a:pt x="0" y="269"/>
                  </a:cubicBezTo>
                  <a:cubicBezTo>
                    <a:pt x="0" y="121"/>
                    <a:pt x="118" y="2"/>
                    <a:pt x="265" y="0"/>
                  </a:cubicBezTo>
                  <a:cubicBezTo>
                    <a:pt x="265" y="129"/>
                    <a:pt x="265" y="129"/>
                    <a:pt x="265" y="129"/>
                  </a:cubicBezTo>
                  <a:cubicBezTo>
                    <a:pt x="190" y="131"/>
                    <a:pt x="129" y="193"/>
                    <a:pt x="129" y="269"/>
                  </a:cubicBezTo>
                  <a:cubicBezTo>
                    <a:pt x="129" y="291"/>
                    <a:pt x="134" y="312"/>
                    <a:pt x="143" y="331"/>
                  </a:cubicBezTo>
                  <a:lnTo>
                    <a:pt x="30" y="39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38148" y="2220869"/>
            <a:ext cx="3626808" cy="719895"/>
            <a:chOff x="750909" y="1869441"/>
            <a:chExt cx="3058278" cy="607046"/>
          </a:xfrm>
          <a:solidFill>
            <a:schemeClr val="bg1">
              <a:lumMod val="75000"/>
            </a:schemeClr>
          </a:solidFill>
        </p:grpSpPr>
        <p:sp>
          <p:nvSpPr>
            <p:cNvPr id="51" name="Freeform 11"/>
            <p:cNvSpPr>
              <a:spLocks noEditPoints="1"/>
            </p:cNvSpPr>
            <p:nvPr/>
          </p:nvSpPr>
          <p:spPr bwMode="auto">
            <a:xfrm>
              <a:off x="750909" y="1869441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5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5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2 w 65"/>
                <a:gd name="T39" fmla="*/ 98 h 167"/>
                <a:gd name="T40" fmla="*/ 32 w 65"/>
                <a:gd name="T41" fmla="*/ 159 h 167"/>
                <a:gd name="T42" fmla="*/ 24 w 65"/>
                <a:gd name="T43" fmla="*/ 167 h 167"/>
                <a:gd name="T44" fmla="*/ 24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5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5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Freeform 12"/>
            <p:cNvSpPr>
              <a:spLocks noEditPoints="1"/>
            </p:cNvSpPr>
            <p:nvPr/>
          </p:nvSpPr>
          <p:spPr bwMode="auto">
            <a:xfrm>
              <a:off x="1035222" y="1869441"/>
              <a:ext cx="235134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5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5 h 167"/>
                <a:gd name="T20" fmla="*/ 52 w 65"/>
                <a:gd name="T21" fmla="*/ 44 h 167"/>
                <a:gd name="T22" fmla="*/ 49 w 65"/>
                <a:gd name="T23" fmla="*/ 44 h 167"/>
                <a:gd name="T24" fmla="*/ 49 w 65"/>
                <a:gd name="T25" fmla="*/ 95 h 167"/>
                <a:gd name="T26" fmla="*/ 49 w 65"/>
                <a:gd name="T27" fmla="*/ 98 h 167"/>
                <a:gd name="T28" fmla="*/ 49 w 65"/>
                <a:gd name="T29" fmla="*/ 159 h 167"/>
                <a:gd name="T30" fmla="*/ 41 w 65"/>
                <a:gd name="T31" fmla="*/ 167 h 167"/>
                <a:gd name="T32" fmla="*/ 41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5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5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2 w 65"/>
                <a:gd name="T75" fmla="*/ 0 h 167"/>
                <a:gd name="T76" fmla="*/ 47 w 65"/>
                <a:gd name="T77" fmla="*/ 14 h 167"/>
                <a:gd name="T78" fmla="*/ 32 w 65"/>
                <a:gd name="T79" fmla="*/ 28 h 167"/>
                <a:gd name="T80" fmla="*/ 18 w 65"/>
                <a:gd name="T81" fmla="*/ 14 h 167"/>
                <a:gd name="T82" fmla="*/ 32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1" y="167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2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2" y="28"/>
                  </a:cubicBezTo>
                  <a:cubicBezTo>
                    <a:pt x="25" y="28"/>
                    <a:pt x="18" y="22"/>
                    <a:pt x="18" y="14"/>
                  </a:cubicBezTo>
                  <a:cubicBezTo>
                    <a:pt x="18" y="6"/>
                    <a:pt x="25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auto">
            <a:xfrm>
              <a:off x="1314924" y="1869441"/>
              <a:ext cx="239744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5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5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5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5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4" name="Freeform 14"/>
            <p:cNvSpPr>
              <a:spLocks noEditPoints="1"/>
            </p:cNvSpPr>
            <p:nvPr/>
          </p:nvSpPr>
          <p:spPr bwMode="auto">
            <a:xfrm>
              <a:off x="1597699" y="1869441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5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5 h 167"/>
                <a:gd name="T20" fmla="*/ 52 w 65"/>
                <a:gd name="T21" fmla="*/ 44 h 167"/>
                <a:gd name="T22" fmla="*/ 49 w 65"/>
                <a:gd name="T23" fmla="*/ 44 h 167"/>
                <a:gd name="T24" fmla="*/ 49 w 65"/>
                <a:gd name="T25" fmla="*/ 95 h 167"/>
                <a:gd name="T26" fmla="*/ 49 w 65"/>
                <a:gd name="T27" fmla="*/ 98 h 167"/>
                <a:gd name="T28" fmla="*/ 49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5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5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auto">
            <a:xfrm>
              <a:off x="1878937" y="1869441"/>
              <a:ext cx="239744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5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5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5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5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6" name="Freeform 16"/>
            <p:cNvSpPr>
              <a:spLocks noEditPoints="1"/>
            </p:cNvSpPr>
            <p:nvPr/>
          </p:nvSpPr>
          <p:spPr bwMode="auto">
            <a:xfrm>
              <a:off x="2161712" y="1869441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5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5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5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5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7" name="Freeform 17"/>
            <p:cNvSpPr>
              <a:spLocks noEditPoints="1"/>
            </p:cNvSpPr>
            <p:nvPr/>
          </p:nvSpPr>
          <p:spPr bwMode="auto">
            <a:xfrm>
              <a:off x="2442952" y="1869441"/>
              <a:ext cx="239744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5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5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5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5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7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20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8" name="Freeform 18"/>
            <p:cNvSpPr>
              <a:spLocks noEditPoints="1"/>
            </p:cNvSpPr>
            <p:nvPr/>
          </p:nvSpPr>
          <p:spPr bwMode="auto">
            <a:xfrm>
              <a:off x="2725727" y="1869441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5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5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5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5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9" name="Freeform 19"/>
            <p:cNvSpPr>
              <a:spLocks noEditPoints="1"/>
            </p:cNvSpPr>
            <p:nvPr/>
          </p:nvSpPr>
          <p:spPr bwMode="auto">
            <a:xfrm>
              <a:off x="3005429" y="1869441"/>
              <a:ext cx="241282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5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5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5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5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7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20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6" y="28"/>
                    <a:pt x="19" y="22"/>
                    <a:pt x="19" y="14"/>
                  </a:cubicBezTo>
                  <a:cubicBezTo>
                    <a:pt x="19" y="6"/>
                    <a:pt x="26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0" name="Freeform 20"/>
            <p:cNvSpPr>
              <a:spLocks noEditPoints="1"/>
            </p:cNvSpPr>
            <p:nvPr/>
          </p:nvSpPr>
          <p:spPr bwMode="auto">
            <a:xfrm>
              <a:off x="3289741" y="1869441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5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5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4 w 65"/>
                <a:gd name="T43" fmla="*/ 167 h 167"/>
                <a:gd name="T44" fmla="*/ 24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5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5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1" name="Freeform 21"/>
            <p:cNvSpPr>
              <a:spLocks noEditPoints="1"/>
            </p:cNvSpPr>
            <p:nvPr/>
          </p:nvSpPr>
          <p:spPr bwMode="auto">
            <a:xfrm>
              <a:off x="3574053" y="1869441"/>
              <a:ext cx="235134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5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5 h 167"/>
                <a:gd name="T20" fmla="*/ 52 w 65"/>
                <a:gd name="T21" fmla="*/ 44 h 167"/>
                <a:gd name="T22" fmla="*/ 49 w 65"/>
                <a:gd name="T23" fmla="*/ 44 h 167"/>
                <a:gd name="T24" fmla="*/ 49 w 65"/>
                <a:gd name="T25" fmla="*/ 95 h 167"/>
                <a:gd name="T26" fmla="*/ 49 w 65"/>
                <a:gd name="T27" fmla="*/ 98 h 167"/>
                <a:gd name="T28" fmla="*/ 49 w 65"/>
                <a:gd name="T29" fmla="*/ 159 h 167"/>
                <a:gd name="T30" fmla="*/ 41 w 65"/>
                <a:gd name="T31" fmla="*/ 167 h 167"/>
                <a:gd name="T32" fmla="*/ 41 w 65"/>
                <a:gd name="T33" fmla="*/ 167 h 167"/>
                <a:gd name="T34" fmla="*/ 33 w 65"/>
                <a:gd name="T35" fmla="*/ 159 h 167"/>
                <a:gd name="T36" fmla="*/ 33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5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5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2 w 65"/>
                <a:gd name="T75" fmla="*/ 0 h 167"/>
                <a:gd name="T76" fmla="*/ 46 w 65"/>
                <a:gd name="T77" fmla="*/ 14 h 167"/>
                <a:gd name="T78" fmla="*/ 32 w 65"/>
                <a:gd name="T79" fmla="*/ 28 h 167"/>
                <a:gd name="T80" fmla="*/ 18 w 65"/>
                <a:gd name="T81" fmla="*/ 14 h 167"/>
                <a:gd name="T82" fmla="*/ 32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1" y="167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37" y="167"/>
                    <a:pt x="33" y="163"/>
                    <a:pt x="33" y="15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7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2" y="0"/>
                  </a:moveTo>
                  <a:cubicBezTo>
                    <a:pt x="40" y="0"/>
                    <a:pt x="46" y="6"/>
                    <a:pt x="46" y="14"/>
                  </a:cubicBezTo>
                  <a:cubicBezTo>
                    <a:pt x="46" y="22"/>
                    <a:pt x="40" y="28"/>
                    <a:pt x="32" y="28"/>
                  </a:cubicBezTo>
                  <a:cubicBezTo>
                    <a:pt x="25" y="28"/>
                    <a:pt x="18" y="22"/>
                    <a:pt x="18" y="14"/>
                  </a:cubicBezTo>
                  <a:cubicBezTo>
                    <a:pt x="18" y="6"/>
                    <a:pt x="25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38148" y="4643253"/>
            <a:ext cx="3291466" cy="719895"/>
            <a:chOff x="750909" y="2510297"/>
            <a:chExt cx="2775503" cy="607046"/>
          </a:xfrm>
        </p:grpSpPr>
        <p:sp>
          <p:nvSpPr>
            <p:cNvPr id="41" name="Freeform 22"/>
            <p:cNvSpPr>
              <a:spLocks noEditPoints="1"/>
            </p:cNvSpPr>
            <p:nvPr/>
          </p:nvSpPr>
          <p:spPr bwMode="auto">
            <a:xfrm>
              <a:off x="750909" y="2510297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2 w 65"/>
                <a:gd name="T39" fmla="*/ 98 h 167"/>
                <a:gd name="T40" fmla="*/ 32 w 65"/>
                <a:gd name="T41" fmla="*/ 159 h 167"/>
                <a:gd name="T42" fmla="*/ 24 w 65"/>
                <a:gd name="T43" fmla="*/ 167 h 167"/>
                <a:gd name="T44" fmla="*/ 24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1035222" y="2510297"/>
              <a:ext cx="235134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49 w 65"/>
                <a:gd name="T23" fmla="*/ 44 h 167"/>
                <a:gd name="T24" fmla="*/ 49 w 65"/>
                <a:gd name="T25" fmla="*/ 95 h 167"/>
                <a:gd name="T26" fmla="*/ 49 w 65"/>
                <a:gd name="T27" fmla="*/ 98 h 167"/>
                <a:gd name="T28" fmla="*/ 49 w 65"/>
                <a:gd name="T29" fmla="*/ 159 h 167"/>
                <a:gd name="T30" fmla="*/ 41 w 65"/>
                <a:gd name="T31" fmla="*/ 167 h 167"/>
                <a:gd name="T32" fmla="*/ 41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2 w 65"/>
                <a:gd name="T75" fmla="*/ 0 h 167"/>
                <a:gd name="T76" fmla="*/ 47 w 65"/>
                <a:gd name="T77" fmla="*/ 14 h 167"/>
                <a:gd name="T78" fmla="*/ 32 w 65"/>
                <a:gd name="T79" fmla="*/ 28 h 167"/>
                <a:gd name="T80" fmla="*/ 18 w 65"/>
                <a:gd name="T81" fmla="*/ 14 h 167"/>
                <a:gd name="T82" fmla="*/ 32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1" y="167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2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2" y="28"/>
                  </a:cubicBezTo>
                  <a:cubicBezTo>
                    <a:pt x="25" y="28"/>
                    <a:pt x="18" y="22"/>
                    <a:pt x="18" y="14"/>
                  </a:cubicBezTo>
                  <a:cubicBezTo>
                    <a:pt x="18" y="6"/>
                    <a:pt x="25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3" name="Freeform 24"/>
            <p:cNvSpPr>
              <a:spLocks noEditPoints="1"/>
            </p:cNvSpPr>
            <p:nvPr/>
          </p:nvSpPr>
          <p:spPr bwMode="auto">
            <a:xfrm>
              <a:off x="1314924" y="2510297"/>
              <a:ext cx="239744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4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4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4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4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4" name="Freeform 25"/>
            <p:cNvSpPr>
              <a:spLocks noEditPoints="1"/>
            </p:cNvSpPr>
            <p:nvPr/>
          </p:nvSpPr>
          <p:spPr bwMode="auto">
            <a:xfrm>
              <a:off x="1597699" y="2510297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49 w 65"/>
                <a:gd name="T23" fmla="*/ 44 h 167"/>
                <a:gd name="T24" fmla="*/ 49 w 65"/>
                <a:gd name="T25" fmla="*/ 95 h 167"/>
                <a:gd name="T26" fmla="*/ 49 w 65"/>
                <a:gd name="T27" fmla="*/ 98 h 167"/>
                <a:gd name="T28" fmla="*/ 49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5" name="Freeform 26"/>
            <p:cNvSpPr>
              <a:spLocks noEditPoints="1"/>
            </p:cNvSpPr>
            <p:nvPr/>
          </p:nvSpPr>
          <p:spPr bwMode="auto">
            <a:xfrm>
              <a:off x="1878937" y="2510297"/>
              <a:ext cx="239744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4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4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4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4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6" name="Freeform 27"/>
            <p:cNvSpPr>
              <a:spLocks noEditPoints="1"/>
            </p:cNvSpPr>
            <p:nvPr/>
          </p:nvSpPr>
          <p:spPr bwMode="auto">
            <a:xfrm>
              <a:off x="2161712" y="2510297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28"/>
            <p:cNvSpPr>
              <a:spLocks noEditPoints="1"/>
            </p:cNvSpPr>
            <p:nvPr/>
          </p:nvSpPr>
          <p:spPr bwMode="auto">
            <a:xfrm>
              <a:off x="2442952" y="2510297"/>
              <a:ext cx="239744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4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4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4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4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7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20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29"/>
            <p:cNvSpPr>
              <a:spLocks noEditPoints="1"/>
            </p:cNvSpPr>
            <p:nvPr/>
          </p:nvSpPr>
          <p:spPr bwMode="auto">
            <a:xfrm>
              <a:off x="2725727" y="2510297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30"/>
            <p:cNvSpPr>
              <a:spLocks noEditPoints="1"/>
            </p:cNvSpPr>
            <p:nvPr/>
          </p:nvSpPr>
          <p:spPr bwMode="auto">
            <a:xfrm>
              <a:off x="3005429" y="2510297"/>
              <a:ext cx="241282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4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4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4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4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7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20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6" y="28"/>
                    <a:pt x="19" y="22"/>
                    <a:pt x="19" y="14"/>
                  </a:cubicBezTo>
                  <a:cubicBezTo>
                    <a:pt x="19" y="6"/>
                    <a:pt x="26" y="0"/>
                    <a:pt x="33" y="0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31"/>
            <p:cNvSpPr>
              <a:spLocks noEditPoints="1"/>
            </p:cNvSpPr>
            <p:nvPr/>
          </p:nvSpPr>
          <p:spPr bwMode="auto">
            <a:xfrm>
              <a:off x="3289741" y="2510297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4 w 65"/>
                <a:gd name="T43" fmla="*/ 167 h 167"/>
                <a:gd name="T44" fmla="*/ 24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45149" y="3478374"/>
            <a:ext cx="4627370" cy="719895"/>
            <a:chOff x="750909" y="3149615"/>
            <a:chExt cx="3901994" cy="607046"/>
          </a:xfrm>
        </p:grpSpPr>
        <p:sp>
          <p:nvSpPr>
            <p:cNvPr id="27" name="Freeform 32"/>
            <p:cNvSpPr>
              <a:spLocks noEditPoints="1"/>
            </p:cNvSpPr>
            <p:nvPr/>
          </p:nvSpPr>
          <p:spPr bwMode="auto">
            <a:xfrm>
              <a:off x="750909" y="3149615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2 w 65"/>
                <a:gd name="T39" fmla="*/ 98 h 167"/>
                <a:gd name="T40" fmla="*/ 32 w 65"/>
                <a:gd name="T41" fmla="*/ 159 h 167"/>
                <a:gd name="T42" fmla="*/ 24 w 65"/>
                <a:gd name="T43" fmla="*/ 167 h 167"/>
                <a:gd name="T44" fmla="*/ 24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8" name="Freeform 33"/>
            <p:cNvSpPr>
              <a:spLocks noEditPoints="1"/>
            </p:cNvSpPr>
            <p:nvPr/>
          </p:nvSpPr>
          <p:spPr bwMode="auto">
            <a:xfrm>
              <a:off x="1035222" y="3149615"/>
              <a:ext cx="235134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49 w 65"/>
                <a:gd name="T23" fmla="*/ 44 h 167"/>
                <a:gd name="T24" fmla="*/ 49 w 65"/>
                <a:gd name="T25" fmla="*/ 95 h 167"/>
                <a:gd name="T26" fmla="*/ 49 w 65"/>
                <a:gd name="T27" fmla="*/ 98 h 167"/>
                <a:gd name="T28" fmla="*/ 49 w 65"/>
                <a:gd name="T29" fmla="*/ 159 h 167"/>
                <a:gd name="T30" fmla="*/ 41 w 65"/>
                <a:gd name="T31" fmla="*/ 167 h 167"/>
                <a:gd name="T32" fmla="*/ 41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2 w 65"/>
                <a:gd name="T75" fmla="*/ 0 h 167"/>
                <a:gd name="T76" fmla="*/ 47 w 65"/>
                <a:gd name="T77" fmla="*/ 14 h 167"/>
                <a:gd name="T78" fmla="*/ 32 w 65"/>
                <a:gd name="T79" fmla="*/ 28 h 167"/>
                <a:gd name="T80" fmla="*/ 18 w 65"/>
                <a:gd name="T81" fmla="*/ 14 h 167"/>
                <a:gd name="T82" fmla="*/ 32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1" y="167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2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2" y="28"/>
                  </a:cubicBezTo>
                  <a:cubicBezTo>
                    <a:pt x="25" y="28"/>
                    <a:pt x="18" y="22"/>
                    <a:pt x="18" y="14"/>
                  </a:cubicBezTo>
                  <a:cubicBezTo>
                    <a:pt x="18" y="6"/>
                    <a:pt x="25" y="0"/>
                    <a:pt x="32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9" name="Freeform 34"/>
            <p:cNvSpPr>
              <a:spLocks noEditPoints="1"/>
            </p:cNvSpPr>
            <p:nvPr/>
          </p:nvSpPr>
          <p:spPr bwMode="auto">
            <a:xfrm>
              <a:off x="1314924" y="3149615"/>
              <a:ext cx="239744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4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4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4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4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0" name="Freeform 35"/>
            <p:cNvSpPr>
              <a:spLocks noEditPoints="1"/>
            </p:cNvSpPr>
            <p:nvPr/>
          </p:nvSpPr>
          <p:spPr bwMode="auto">
            <a:xfrm>
              <a:off x="1597699" y="3149615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49 w 65"/>
                <a:gd name="T23" fmla="*/ 44 h 167"/>
                <a:gd name="T24" fmla="*/ 49 w 65"/>
                <a:gd name="T25" fmla="*/ 95 h 167"/>
                <a:gd name="T26" fmla="*/ 49 w 65"/>
                <a:gd name="T27" fmla="*/ 98 h 167"/>
                <a:gd name="T28" fmla="*/ 49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1" name="Freeform 36"/>
            <p:cNvSpPr>
              <a:spLocks noEditPoints="1"/>
            </p:cNvSpPr>
            <p:nvPr/>
          </p:nvSpPr>
          <p:spPr bwMode="auto">
            <a:xfrm>
              <a:off x="1878937" y="3149615"/>
              <a:ext cx="239744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4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4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4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4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2" name="Freeform 37"/>
            <p:cNvSpPr>
              <a:spLocks noEditPoints="1"/>
            </p:cNvSpPr>
            <p:nvPr/>
          </p:nvSpPr>
          <p:spPr bwMode="auto">
            <a:xfrm>
              <a:off x="2161712" y="3149615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3" name="Freeform 38"/>
            <p:cNvSpPr>
              <a:spLocks noEditPoints="1"/>
            </p:cNvSpPr>
            <p:nvPr/>
          </p:nvSpPr>
          <p:spPr bwMode="auto">
            <a:xfrm>
              <a:off x="2442952" y="3149615"/>
              <a:ext cx="239744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4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4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4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4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7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20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4" name="Freeform 39"/>
            <p:cNvSpPr>
              <a:spLocks noEditPoints="1"/>
            </p:cNvSpPr>
            <p:nvPr/>
          </p:nvSpPr>
          <p:spPr bwMode="auto">
            <a:xfrm>
              <a:off x="2725727" y="3149615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5" name="Freeform 40"/>
            <p:cNvSpPr>
              <a:spLocks noEditPoints="1"/>
            </p:cNvSpPr>
            <p:nvPr/>
          </p:nvSpPr>
          <p:spPr bwMode="auto">
            <a:xfrm>
              <a:off x="3005429" y="3149615"/>
              <a:ext cx="241282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4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4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4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4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7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20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6" y="28"/>
                    <a:pt x="19" y="22"/>
                    <a:pt x="19" y="14"/>
                  </a:cubicBezTo>
                  <a:cubicBezTo>
                    <a:pt x="19" y="6"/>
                    <a:pt x="26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6" name="Freeform 41"/>
            <p:cNvSpPr>
              <a:spLocks noEditPoints="1"/>
            </p:cNvSpPr>
            <p:nvPr/>
          </p:nvSpPr>
          <p:spPr bwMode="auto">
            <a:xfrm>
              <a:off x="3289741" y="3149615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4 w 65"/>
                <a:gd name="T43" fmla="*/ 167 h 167"/>
                <a:gd name="T44" fmla="*/ 24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7" name="Freeform 42"/>
            <p:cNvSpPr>
              <a:spLocks noEditPoints="1"/>
            </p:cNvSpPr>
            <p:nvPr/>
          </p:nvSpPr>
          <p:spPr bwMode="auto">
            <a:xfrm>
              <a:off x="3574053" y="3149615"/>
              <a:ext cx="235134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49 w 65"/>
                <a:gd name="T23" fmla="*/ 44 h 167"/>
                <a:gd name="T24" fmla="*/ 49 w 65"/>
                <a:gd name="T25" fmla="*/ 95 h 167"/>
                <a:gd name="T26" fmla="*/ 49 w 65"/>
                <a:gd name="T27" fmla="*/ 98 h 167"/>
                <a:gd name="T28" fmla="*/ 49 w 65"/>
                <a:gd name="T29" fmla="*/ 159 h 167"/>
                <a:gd name="T30" fmla="*/ 41 w 65"/>
                <a:gd name="T31" fmla="*/ 167 h 167"/>
                <a:gd name="T32" fmla="*/ 41 w 65"/>
                <a:gd name="T33" fmla="*/ 167 h 167"/>
                <a:gd name="T34" fmla="*/ 33 w 65"/>
                <a:gd name="T35" fmla="*/ 159 h 167"/>
                <a:gd name="T36" fmla="*/ 33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2 w 65"/>
                <a:gd name="T75" fmla="*/ 0 h 167"/>
                <a:gd name="T76" fmla="*/ 46 w 65"/>
                <a:gd name="T77" fmla="*/ 14 h 167"/>
                <a:gd name="T78" fmla="*/ 32 w 65"/>
                <a:gd name="T79" fmla="*/ 28 h 167"/>
                <a:gd name="T80" fmla="*/ 18 w 65"/>
                <a:gd name="T81" fmla="*/ 14 h 167"/>
                <a:gd name="T82" fmla="*/ 32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1" y="167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37" y="167"/>
                    <a:pt x="33" y="163"/>
                    <a:pt x="33" y="15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7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2" y="0"/>
                  </a:moveTo>
                  <a:cubicBezTo>
                    <a:pt x="40" y="0"/>
                    <a:pt x="46" y="6"/>
                    <a:pt x="46" y="14"/>
                  </a:cubicBezTo>
                  <a:cubicBezTo>
                    <a:pt x="46" y="22"/>
                    <a:pt x="40" y="28"/>
                    <a:pt x="32" y="28"/>
                  </a:cubicBezTo>
                  <a:cubicBezTo>
                    <a:pt x="25" y="28"/>
                    <a:pt x="18" y="22"/>
                    <a:pt x="18" y="14"/>
                  </a:cubicBezTo>
                  <a:cubicBezTo>
                    <a:pt x="18" y="6"/>
                    <a:pt x="25" y="0"/>
                    <a:pt x="32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8" name="Freeform 43"/>
            <p:cNvSpPr>
              <a:spLocks noEditPoints="1"/>
            </p:cNvSpPr>
            <p:nvPr/>
          </p:nvSpPr>
          <p:spPr bwMode="auto">
            <a:xfrm>
              <a:off x="3853755" y="3149615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2 w 65"/>
                <a:gd name="T39" fmla="*/ 98 h 167"/>
                <a:gd name="T40" fmla="*/ 32 w 65"/>
                <a:gd name="T41" fmla="*/ 159 h 167"/>
                <a:gd name="T42" fmla="*/ 24 w 65"/>
                <a:gd name="T43" fmla="*/ 167 h 167"/>
                <a:gd name="T44" fmla="*/ 24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9" name="Freeform 44"/>
            <p:cNvSpPr>
              <a:spLocks noEditPoints="1"/>
            </p:cNvSpPr>
            <p:nvPr/>
          </p:nvSpPr>
          <p:spPr bwMode="auto">
            <a:xfrm>
              <a:off x="4136530" y="3149615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49 w 65"/>
                <a:gd name="T23" fmla="*/ 44 h 167"/>
                <a:gd name="T24" fmla="*/ 49 w 65"/>
                <a:gd name="T25" fmla="*/ 95 h 167"/>
                <a:gd name="T26" fmla="*/ 49 w 65"/>
                <a:gd name="T27" fmla="*/ 98 h 167"/>
                <a:gd name="T28" fmla="*/ 49 w 65"/>
                <a:gd name="T29" fmla="*/ 159 h 167"/>
                <a:gd name="T30" fmla="*/ 41 w 65"/>
                <a:gd name="T31" fmla="*/ 167 h 167"/>
                <a:gd name="T32" fmla="*/ 41 w 65"/>
                <a:gd name="T33" fmla="*/ 167 h 167"/>
                <a:gd name="T34" fmla="*/ 33 w 65"/>
                <a:gd name="T35" fmla="*/ 159 h 167"/>
                <a:gd name="T36" fmla="*/ 33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2 w 65"/>
                <a:gd name="T75" fmla="*/ 0 h 167"/>
                <a:gd name="T76" fmla="*/ 46 w 65"/>
                <a:gd name="T77" fmla="*/ 14 h 167"/>
                <a:gd name="T78" fmla="*/ 32 w 65"/>
                <a:gd name="T79" fmla="*/ 28 h 167"/>
                <a:gd name="T80" fmla="*/ 18 w 65"/>
                <a:gd name="T81" fmla="*/ 14 h 167"/>
                <a:gd name="T82" fmla="*/ 32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1" y="167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37" y="167"/>
                    <a:pt x="33" y="163"/>
                    <a:pt x="33" y="15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2" y="0"/>
                  </a:moveTo>
                  <a:cubicBezTo>
                    <a:pt x="40" y="0"/>
                    <a:pt x="46" y="6"/>
                    <a:pt x="46" y="14"/>
                  </a:cubicBezTo>
                  <a:cubicBezTo>
                    <a:pt x="46" y="22"/>
                    <a:pt x="40" y="28"/>
                    <a:pt x="32" y="28"/>
                  </a:cubicBezTo>
                  <a:cubicBezTo>
                    <a:pt x="25" y="28"/>
                    <a:pt x="18" y="22"/>
                    <a:pt x="18" y="14"/>
                  </a:cubicBezTo>
                  <a:cubicBezTo>
                    <a:pt x="18" y="6"/>
                    <a:pt x="25" y="0"/>
                    <a:pt x="3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" name="Freeform 45"/>
            <p:cNvSpPr>
              <a:spLocks noEditPoints="1"/>
            </p:cNvSpPr>
            <p:nvPr/>
          </p:nvSpPr>
          <p:spPr bwMode="auto">
            <a:xfrm>
              <a:off x="4417769" y="3149615"/>
              <a:ext cx="235134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2 w 65"/>
                <a:gd name="T39" fmla="*/ 98 h 167"/>
                <a:gd name="T40" fmla="*/ 32 w 65"/>
                <a:gd name="T41" fmla="*/ 159 h 167"/>
                <a:gd name="T42" fmla="*/ 24 w 65"/>
                <a:gd name="T43" fmla="*/ 167 h 167"/>
                <a:gd name="T44" fmla="*/ 24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9" name="TextBox 175"/>
          <p:cNvSpPr txBox="1"/>
          <p:nvPr/>
        </p:nvSpPr>
        <p:spPr>
          <a:xfrm>
            <a:off x="4395667" y="2244986"/>
            <a:ext cx="923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68</a:t>
            </a:r>
            <a:r>
              <a:rPr lang="en-US" altLang="zh-CN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%</a:t>
            </a:r>
            <a:endParaRPr lang="zh-CN" altLang="en-US" sz="18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sp>
        <p:nvSpPr>
          <p:cNvPr id="10" name="TextBox 175"/>
          <p:cNvSpPr txBox="1"/>
          <p:nvPr/>
        </p:nvSpPr>
        <p:spPr>
          <a:xfrm>
            <a:off x="3863589" y="4649981"/>
            <a:ext cx="91884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60</a:t>
            </a:r>
            <a:r>
              <a:rPr lang="en-US" altLang="zh-CN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%</a:t>
            </a:r>
            <a:endParaRPr lang="zh-CN" altLang="en-US" sz="18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sp>
        <p:nvSpPr>
          <p:cNvPr id="11" name="TextBox 175"/>
          <p:cNvSpPr txBox="1"/>
          <p:nvPr/>
        </p:nvSpPr>
        <p:spPr>
          <a:xfrm>
            <a:off x="5225710" y="3564541"/>
            <a:ext cx="91884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72</a:t>
            </a:r>
            <a:r>
              <a:rPr lang="en-US" altLang="zh-CN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%</a:t>
            </a:r>
            <a:endParaRPr lang="zh-CN" altLang="en-US" sz="18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9547193" y="1967504"/>
            <a:ext cx="510795" cy="659777"/>
          </a:xfrm>
          <a:custGeom>
            <a:avLst/>
            <a:gdLst>
              <a:gd name="connsiteX0" fmla="*/ 0 w 365760"/>
              <a:gd name="connsiteY0" fmla="*/ 472440 h 472440"/>
              <a:gd name="connsiteX1" fmla="*/ 365760 w 365760"/>
              <a:gd name="connsiteY1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760" h="472440">
                <a:moveTo>
                  <a:pt x="0" y="472440"/>
                </a:moveTo>
                <a:lnTo>
                  <a:pt x="36576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10068630" y="3819137"/>
            <a:ext cx="670419" cy="138340"/>
          </a:xfrm>
          <a:custGeom>
            <a:avLst/>
            <a:gdLst>
              <a:gd name="connsiteX0" fmla="*/ 0 w 480060"/>
              <a:gd name="connsiteY0" fmla="*/ 0 h 99060"/>
              <a:gd name="connsiteX1" fmla="*/ 480060 w 480060"/>
              <a:gd name="connsiteY1" fmla="*/ 99060 h 9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0060" h="99060">
                <a:moveTo>
                  <a:pt x="0" y="0"/>
                </a:moveTo>
                <a:lnTo>
                  <a:pt x="480060" y="9906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9791950" y="4319291"/>
            <a:ext cx="691702" cy="457588"/>
          </a:xfrm>
          <a:custGeom>
            <a:avLst/>
            <a:gdLst>
              <a:gd name="connsiteX0" fmla="*/ 0 w 495300"/>
              <a:gd name="connsiteY0" fmla="*/ 0 h 327660"/>
              <a:gd name="connsiteX1" fmla="*/ 495300 w 495300"/>
              <a:gd name="connsiteY1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5300" h="327660">
                <a:moveTo>
                  <a:pt x="0" y="0"/>
                </a:moveTo>
                <a:lnTo>
                  <a:pt x="495300" y="32766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9196022" y="4787520"/>
            <a:ext cx="383097" cy="883250"/>
          </a:xfrm>
          <a:custGeom>
            <a:avLst/>
            <a:gdLst>
              <a:gd name="connsiteX0" fmla="*/ 0 w 274320"/>
              <a:gd name="connsiteY0" fmla="*/ 0 h 632460"/>
              <a:gd name="connsiteX1" fmla="*/ 274320 w 274320"/>
              <a:gd name="connsiteY1" fmla="*/ 632460 h 63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4320" h="632460">
                <a:moveTo>
                  <a:pt x="0" y="0"/>
                </a:moveTo>
                <a:lnTo>
                  <a:pt x="274320" y="63246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7557220" y="4659821"/>
            <a:ext cx="457588" cy="659777"/>
          </a:xfrm>
          <a:custGeom>
            <a:avLst/>
            <a:gdLst>
              <a:gd name="connsiteX0" fmla="*/ 327660 w 327660"/>
              <a:gd name="connsiteY0" fmla="*/ 0 h 472440"/>
              <a:gd name="connsiteX1" fmla="*/ 0 w 327660"/>
              <a:gd name="connsiteY1" fmla="*/ 47244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7660" h="472440">
                <a:moveTo>
                  <a:pt x="327660" y="0"/>
                </a:moveTo>
                <a:lnTo>
                  <a:pt x="0" y="47244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6929367" y="2286751"/>
            <a:ext cx="766193" cy="574645"/>
          </a:xfrm>
          <a:custGeom>
            <a:avLst/>
            <a:gdLst>
              <a:gd name="connsiteX0" fmla="*/ 548640 w 548640"/>
              <a:gd name="connsiteY0" fmla="*/ 411480 h 411480"/>
              <a:gd name="connsiteX1" fmla="*/ 0 w 548640"/>
              <a:gd name="connsiteY1" fmla="*/ 0 h 41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" h="411480">
                <a:moveTo>
                  <a:pt x="548640" y="41148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5525273" y="179903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69" name="矩形 68"/>
          <p:cNvSpPr/>
          <p:nvPr/>
        </p:nvSpPr>
        <p:spPr>
          <a:xfrm>
            <a:off x="9954219" y="151556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70" name="矩形 69"/>
          <p:cNvSpPr/>
          <p:nvPr/>
        </p:nvSpPr>
        <p:spPr>
          <a:xfrm>
            <a:off x="10382518" y="4032241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71" name="矩形 70"/>
          <p:cNvSpPr/>
          <p:nvPr/>
        </p:nvSpPr>
        <p:spPr>
          <a:xfrm>
            <a:off x="10178125" y="487422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72" name="矩形 71"/>
          <p:cNvSpPr/>
          <p:nvPr/>
        </p:nvSpPr>
        <p:spPr>
          <a:xfrm>
            <a:off x="9017760" y="579109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73" name="矩形 72"/>
          <p:cNvSpPr/>
          <p:nvPr/>
        </p:nvSpPr>
        <p:spPr>
          <a:xfrm>
            <a:off x="6621125" y="5497801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74" name="矩形 73"/>
          <p:cNvSpPr/>
          <p:nvPr/>
        </p:nvSpPr>
        <p:spPr>
          <a:xfrm>
            <a:off x="8053294" y="3342087"/>
            <a:ext cx="119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4211595" y="4310954"/>
            <a:ext cx="774359" cy="2547045"/>
            <a:chOff x="4211595" y="4310954"/>
            <a:chExt cx="774359" cy="2547045"/>
          </a:xfrm>
        </p:grpSpPr>
        <p:sp>
          <p:nvSpPr>
            <p:cNvPr id="6" name="Freeform 6"/>
            <p:cNvSpPr/>
            <p:nvPr/>
          </p:nvSpPr>
          <p:spPr bwMode="auto">
            <a:xfrm>
              <a:off x="4211595" y="4310954"/>
              <a:ext cx="774359" cy="2547045"/>
            </a:xfrm>
            <a:custGeom>
              <a:avLst/>
              <a:gdLst>
                <a:gd name="T0" fmla="*/ 325 w 325"/>
                <a:gd name="T1" fmla="*/ 1069 h 1069"/>
                <a:gd name="T2" fmla="*/ 0 w 325"/>
                <a:gd name="T3" fmla="*/ 1069 h 1069"/>
                <a:gd name="T4" fmla="*/ 163 w 325"/>
                <a:gd name="T5" fmla="*/ 0 h 1069"/>
                <a:gd name="T6" fmla="*/ 325 w 325"/>
                <a:gd name="T7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5" h="1069">
                  <a:moveTo>
                    <a:pt x="325" y="1069"/>
                  </a:moveTo>
                  <a:lnTo>
                    <a:pt x="0" y="1069"/>
                  </a:lnTo>
                  <a:lnTo>
                    <a:pt x="163" y="0"/>
                  </a:lnTo>
                  <a:lnTo>
                    <a:pt x="325" y="10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文本框 62"/>
            <p:cNvSpPr txBox="1"/>
            <p:nvPr/>
          </p:nvSpPr>
          <p:spPr>
            <a:xfrm>
              <a:off x="4279990" y="6178861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61</a:t>
              </a:r>
              <a:r>
                <a:rPr lang="en-US" altLang="zh-CN" sz="10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zh-CN" altLang="en-US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984762" y="1985961"/>
            <a:ext cx="769594" cy="4872038"/>
            <a:chOff x="4984762" y="1985961"/>
            <a:chExt cx="769594" cy="4872038"/>
          </a:xfrm>
        </p:grpSpPr>
        <p:sp>
          <p:nvSpPr>
            <p:cNvPr id="7" name="Freeform 7"/>
            <p:cNvSpPr/>
            <p:nvPr/>
          </p:nvSpPr>
          <p:spPr bwMode="auto">
            <a:xfrm>
              <a:off x="4984762" y="1985961"/>
              <a:ext cx="769594" cy="4872038"/>
            </a:xfrm>
            <a:custGeom>
              <a:avLst/>
              <a:gdLst>
                <a:gd name="T0" fmla="*/ 323 w 323"/>
                <a:gd name="T1" fmla="*/ 1386 h 1386"/>
                <a:gd name="T2" fmla="*/ 0 w 323"/>
                <a:gd name="T3" fmla="*/ 1386 h 1386"/>
                <a:gd name="T4" fmla="*/ 162 w 323"/>
                <a:gd name="T5" fmla="*/ 0 h 1386"/>
                <a:gd name="T6" fmla="*/ 323 w 323"/>
                <a:gd name="T7" fmla="*/ 1386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3" h="1386">
                  <a:moveTo>
                    <a:pt x="323" y="1386"/>
                  </a:moveTo>
                  <a:lnTo>
                    <a:pt x="0" y="1386"/>
                  </a:lnTo>
                  <a:lnTo>
                    <a:pt x="162" y="0"/>
                  </a:lnTo>
                  <a:lnTo>
                    <a:pt x="323" y="138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文本框 63"/>
            <p:cNvSpPr txBox="1"/>
            <p:nvPr/>
          </p:nvSpPr>
          <p:spPr>
            <a:xfrm>
              <a:off x="5030480" y="6178861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62</a:t>
              </a:r>
              <a:r>
                <a:rPr lang="en-US" altLang="zh-CN" sz="10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zh-CN" altLang="en-US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738942" y="2662634"/>
            <a:ext cx="769594" cy="4195366"/>
            <a:chOff x="5738942" y="2662634"/>
            <a:chExt cx="769594" cy="4195366"/>
          </a:xfrm>
        </p:grpSpPr>
        <p:sp>
          <p:nvSpPr>
            <p:cNvPr id="9" name="Freeform 9"/>
            <p:cNvSpPr/>
            <p:nvPr/>
          </p:nvSpPr>
          <p:spPr bwMode="auto">
            <a:xfrm>
              <a:off x="5738942" y="2662634"/>
              <a:ext cx="769594" cy="4195366"/>
            </a:xfrm>
            <a:custGeom>
              <a:avLst/>
              <a:gdLst>
                <a:gd name="T0" fmla="*/ 323 w 323"/>
                <a:gd name="T1" fmla="*/ 1705 h 1705"/>
                <a:gd name="T2" fmla="*/ 0 w 323"/>
                <a:gd name="T3" fmla="*/ 1705 h 1705"/>
                <a:gd name="T4" fmla="*/ 160 w 323"/>
                <a:gd name="T5" fmla="*/ 0 h 1705"/>
                <a:gd name="T6" fmla="*/ 323 w 323"/>
                <a:gd name="T7" fmla="*/ 1705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3" h="1705">
                  <a:moveTo>
                    <a:pt x="323" y="1705"/>
                  </a:moveTo>
                  <a:lnTo>
                    <a:pt x="0" y="1705"/>
                  </a:lnTo>
                  <a:lnTo>
                    <a:pt x="160" y="0"/>
                  </a:lnTo>
                  <a:lnTo>
                    <a:pt x="323" y="17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文本框 64"/>
            <p:cNvSpPr txBox="1"/>
            <p:nvPr/>
          </p:nvSpPr>
          <p:spPr>
            <a:xfrm>
              <a:off x="5805577" y="6178861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</a:t>
              </a:r>
              <a:r>
                <a:rPr lang="en-US" altLang="zh-CN" sz="10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zh-CN" altLang="en-US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442558" y="3228576"/>
            <a:ext cx="769594" cy="3629421"/>
            <a:chOff x="6442558" y="3228576"/>
            <a:chExt cx="769594" cy="3629421"/>
          </a:xfrm>
        </p:grpSpPr>
        <p:sp>
          <p:nvSpPr>
            <p:cNvPr id="8" name="Freeform 8"/>
            <p:cNvSpPr/>
            <p:nvPr/>
          </p:nvSpPr>
          <p:spPr bwMode="auto">
            <a:xfrm>
              <a:off x="6442558" y="3228576"/>
              <a:ext cx="769594" cy="3629421"/>
            </a:xfrm>
            <a:custGeom>
              <a:avLst/>
              <a:gdLst>
                <a:gd name="T0" fmla="*/ 323 w 323"/>
                <a:gd name="T1" fmla="*/ 2137 h 2137"/>
                <a:gd name="T2" fmla="*/ 0 w 323"/>
                <a:gd name="T3" fmla="*/ 2137 h 2137"/>
                <a:gd name="T4" fmla="*/ 163 w 323"/>
                <a:gd name="T5" fmla="*/ 0 h 2137"/>
                <a:gd name="T6" fmla="*/ 323 w 323"/>
                <a:gd name="T7" fmla="*/ 2137 h 2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3" h="2137">
                  <a:moveTo>
                    <a:pt x="323" y="2137"/>
                  </a:moveTo>
                  <a:lnTo>
                    <a:pt x="0" y="2137"/>
                  </a:lnTo>
                  <a:lnTo>
                    <a:pt x="163" y="0"/>
                  </a:lnTo>
                  <a:lnTo>
                    <a:pt x="323" y="213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" name="文本框 65"/>
            <p:cNvSpPr txBox="1"/>
            <p:nvPr/>
          </p:nvSpPr>
          <p:spPr>
            <a:xfrm>
              <a:off x="6506855" y="6178861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85</a:t>
              </a:r>
              <a:r>
                <a:rPr lang="en-US" altLang="zh-CN" sz="10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zh-CN" altLang="en-US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158477" y="4825604"/>
            <a:ext cx="769594" cy="2032394"/>
            <a:chOff x="7158477" y="4825604"/>
            <a:chExt cx="769594" cy="2032394"/>
          </a:xfrm>
        </p:grpSpPr>
        <p:sp>
          <p:nvSpPr>
            <p:cNvPr id="5" name="Freeform 5"/>
            <p:cNvSpPr/>
            <p:nvPr/>
          </p:nvSpPr>
          <p:spPr bwMode="auto">
            <a:xfrm>
              <a:off x="7158477" y="4825604"/>
              <a:ext cx="769594" cy="2032394"/>
            </a:xfrm>
            <a:custGeom>
              <a:avLst/>
              <a:gdLst>
                <a:gd name="T0" fmla="*/ 323 w 323"/>
                <a:gd name="T1" fmla="*/ 853 h 853"/>
                <a:gd name="T2" fmla="*/ 0 w 323"/>
                <a:gd name="T3" fmla="*/ 853 h 853"/>
                <a:gd name="T4" fmla="*/ 163 w 323"/>
                <a:gd name="T5" fmla="*/ 0 h 853"/>
                <a:gd name="T6" fmla="*/ 323 w 323"/>
                <a:gd name="T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3" h="853">
                  <a:moveTo>
                    <a:pt x="323" y="853"/>
                  </a:moveTo>
                  <a:lnTo>
                    <a:pt x="0" y="853"/>
                  </a:lnTo>
                  <a:lnTo>
                    <a:pt x="163" y="0"/>
                  </a:lnTo>
                  <a:lnTo>
                    <a:pt x="323" y="85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" name="文本框 66"/>
            <p:cNvSpPr txBox="1"/>
            <p:nvPr/>
          </p:nvSpPr>
          <p:spPr>
            <a:xfrm>
              <a:off x="7245042" y="6178861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</a:t>
              </a:r>
              <a:r>
                <a:rPr lang="en-US" altLang="zh-CN" sz="10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zh-CN" altLang="en-US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任意多边形 16"/>
          <p:cNvSpPr/>
          <p:nvPr/>
        </p:nvSpPr>
        <p:spPr>
          <a:xfrm>
            <a:off x="7561026" y="4508101"/>
            <a:ext cx="996553" cy="971947"/>
          </a:xfrm>
          <a:custGeom>
            <a:avLst/>
            <a:gdLst>
              <a:gd name="connsiteX0" fmla="*/ 0 w 952500"/>
              <a:gd name="connsiteY0" fmla="*/ 742950 h 742950"/>
              <a:gd name="connsiteX1" fmla="*/ 952500 w 952500"/>
              <a:gd name="connsiteY1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00" h="742950">
                <a:moveTo>
                  <a:pt x="0" y="742950"/>
                </a:moveTo>
                <a:lnTo>
                  <a:pt x="95250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6810536" y="2601117"/>
            <a:ext cx="1783953" cy="1550193"/>
          </a:xfrm>
          <a:custGeom>
            <a:avLst/>
            <a:gdLst>
              <a:gd name="connsiteX0" fmla="*/ 0 w 1495425"/>
              <a:gd name="connsiteY0" fmla="*/ 742950 h 742950"/>
              <a:gd name="connsiteX1" fmla="*/ 1495425 w 1495425"/>
              <a:gd name="connsiteY1" fmla="*/ 0 h 742950"/>
              <a:gd name="connsiteX0-1" fmla="*/ 0 w 1495425"/>
              <a:gd name="connsiteY0-2" fmla="*/ 962025 h 962025"/>
              <a:gd name="connsiteX1-3" fmla="*/ 1495425 w 1495425"/>
              <a:gd name="connsiteY1-4" fmla="*/ 0 h 9620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495425" h="962025">
                <a:moveTo>
                  <a:pt x="0" y="962025"/>
                </a:moveTo>
                <a:lnTo>
                  <a:pt x="1495425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4485246" y="2404267"/>
            <a:ext cx="1587103" cy="1304131"/>
          </a:xfrm>
          <a:custGeom>
            <a:avLst/>
            <a:gdLst>
              <a:gd name="connsiteX0" fmla="*/ 1228725 w 1228725"/>
              <a:gd name="connsiteY0" fmla="*/ 1009650 h 1009650"/>
              <a:gd name="connsiteX1" fmla="*/ 0 w 1228725"/>
              <a:gd name="connsiteY1" fmla="*/ 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8725" h="1009650">
                <a:moveTo>
                  <a:pt x="1228725" y="100965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4226880" y="3819126"/>
            <a:ext cx="1131887" cy="959644"/>
          </a:xfrm>
          <a:custGeom>
            <a:avLst/>
            <a:gdLst>
              <a:gd name="connsiteX0" fmla="*/ 876300 w 876300"/>
              <a:gd name="connsiteY0" fmla="*/ 742950 h 742950"/>
              <a:gd name="connsiteX1" fmla="*/ 876300 w 876300"/>
              <a:gd name="connsiteY1" fmla="*/ 742950 h 742950"/>
              <a:gd name="connsiteX2" fmla="*/ 0 w 876300"/>
              <a:gd name="connsiteY2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300" h="742950">
                <a:moveTo>
                  <a:pt x="876300" y="742950"/>
                </a:moveTo>
                <a:lnTo>
                  <a:pt x="876300" y="74295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3943908" y="5049438"/>
            <a:ext cx="615156" cy="553641"/>
          </a:xfrm>
          <a:custGeom>
            <a:avLst/>
            <a:gdLst>
              <a:gd name="connsiteX0" fmla="*/ 476250 w 476250"/>
              <a:gd name="connsiteY0" fmla="*/ 428625 h 428625"/>
              <a:gd name="connsiteX1" fmla="*/ 0 w 476250"/>
              <a:gd name="connsiteY1" fmla="*/ 0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" h="428625">
                <a:moveTo>
                  <a:pt x="476250" y="428625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8616937" y="2114195"/>
            <a:ext cx="3020603" cy="1220179"/>
            <a:chOff x="8616937" y="2114195"/>
            <a:chExt cx="3020603" cy="1220179"/>
          </a:xfrm>
        </p:grpSpPr>
        <p:sp>
          <p:nvSpPr>
            <p:cNvPr id="35" name="矩形 34"/>
            <p:cNvSpPr/>
            <p:nvPr/>
          </p:nvSpPr>
          <p:spPr>
            <a:xfrm>
              <a:off x="8616937" y="2114195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8616937" y="2521844"/>
              <a:ext cx="3020603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616937" y="3995458"/>
            <a:ext cx="3020603" cy="1220179"/>
            <a:chOff x="8616937" y="3995458"/>
            <a:chExt cx="3020603" cy="1220179"/>
          </a:xfrm>
        </p:grpSpPr>
        <p:sp>
          <p:nvSpPr>
            <p:cNvPr id="37" name="矩形 36"/>
            <p:cNvSpPr/>
            <p:nvPr/>
          </p:nvSpPr>
          <p:spPr>
            <a:xfrm>
              <a:off x="8616937" y="3995458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8616937" y="4403107"/>
              <a:ext cx="3020603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436496" y="2055090"/>
            <a:ext cx="3020603" cy="1183832"/>
            <a:chOff x="1436496" y="2055090"/>
            <a:chExt cx="3020603" cy="1183832"/>
          </a:xfrm>
        </p:grpSpPr>
        <p:sp>
          <p:nvSpPr>
            <p:cNvPr id="39" name="矩形 38"/>
            <p:cNvSpPr/>
            <p:nvPr/>
          </p:nvSpPr>
          <p:spPr>
            <a:xfrm>
              <a:off x="2887439" y="2055090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436496" y="2426392"/>
              <a:ext cx="3020603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095549" y="3309183"/>
            <a:ext cx="3020603" cy="1169084"/>
            <a:chOff x="1095549" y="3309183"/>
            <a:chExt cx="3020603" cy="1169084"/>
          </a:xfrm>
        </p:grpSpPr>
        <p:sp>
          <p:nvSpPr>
            <p:cNvPr id="41" name="矩形 40"/>
            <p:cNvSpPr/>
            <p:nvPr/>
          </p:nvSpPr>
          <p:spPr>
            <a:xfrm>
              <a:off x="2546492" y="3309183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1095549" y="3665737"/>
              <a:ext cx="3020603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16136" y="4548528"/>
            <a:ext cx="3020603" cy="1169084"/>
            <a:chOff x="816136" y="4548528"/>
            <a:chExt cx="3020603" cy="1169084"/>
          </a:xfrm>
        </p:grpSpPr>
        <p:sp>
          <p:nvSpPr>
            <p:cNvPr id="43" name="矩形 42"/>
            <p:cNvSpPr/>
            <p:nvPr/>
          </p:nvSpPr>
          <p:spPr>
            <a:xfrm>
              <a:off x="2267079" y="4548528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816136" y="4905082"/>
              <a:ext cx="3020603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2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2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2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2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8" grpId="0" animBg="1"/>
          <p:bldP spid="19" grpId="0" animBg="1"/>
          <p:bldP spid="21" grpId="0" animBg="1"/>
          <p:bldP spid="2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8" grpId="0" animBg="1"/>
          <p:bldP spid="19" grpId="0" animBg="1"/>
          <p:bldP spid="21" grpId="0" animBg="1"/>
          <p:bldP spid="23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11064" y="1317926"/>
            <a:ext cx="7459420" cy="3920252"/>
            <a:chOff x="2011363" y="1371600"/>
            <a:chExt cx="4987926" cy="2722563"/>
          </a:xfrm>
        </p:grpSpPr>
        <p:sp>
          <p:nvSpPr>
            <p:cNvPr id="5" name="Freeform 5"/>
            <p:cNvSpPr/>
            <p:nvPr/>
          </p:nvSpPr>
          <p:spPr bwMode="auto">
            <a:xfrm>
              <a:off x="5827714" y="3290888"/>
              <a:ext cx="531813" cy="487363"/>
            </a:xfrm>
            <a:custGeom>
              <a:avLst/>
              <a:gdLst>
                <a:gd name="T0" fmla="*/ 243 w 335"/>
                <a:gd name="T1" fmla="*/ 0 h 307"/>
                <a:gd name="T2" fmla="*/ 275 w 335"/>
                <a:gd name="T3" fmla="*/ 81 h 307"/>
                <a:gd name="T4" fmla="*/ 317 w 335"/>
                <a:gd name="T5" fmla="*/ 127 h 307"/>
                <a:gd name="T6" fmla="*/ 335 w 335"/>
                <a:gd name="T7" fmla="*/ 193 h 307"/>
                <a:gd name="T8" fmla="*/ 316 w 335"/>
                <a:gd name="T9" fmla="*/ 245 h 307"/>
                <a:gd name="T10" fmla="*/ 306 w 335"/>
                <a:gd name="T11" fmla="*/ 282 h 307"/>
                <a:gd name="T12" fmla="*/ 285 w 335"/>
                <a:gd name="T13" fmla="*/ 291 h 307"/>
                <a:gd name="T14" fmla="*/ 279 w 335"/>
                <a:gd name="T15" fmla="*/ 307 h 307"/>
                <a:gd name="T16" fmla="*/ 262 w 335"/>
                <a:gd name="T17" fmla="*/ 291 h 307"/>
                <a:gd name="T18" fmla="*/ 252 w 335"/>
                <a:gd name="T19" fmla="*/ 304 h 307"/>
                <a:gd name="T20" fmla="*/ 226 w 335"/>
                <a:gd name="T21" fmla="*/ 291 h 307"/>
                <a:gd name="T22" fmla="*/ 216 w 335"/>
                <a:gd name="T23" fmla="*/ 262 h 307"/>
                <a:gd name="T24" fmla="*/ 200 w 335"/>
                <a:gd name="T25" fmla="*/ 258 h 307"/>
                <a:gd name="T26" fmla="*/ 205 w 335"/>
                <a:gd name="T27" fmla="*/ 235 h 307"/>
                <a:gd name="T28" fmla="*/ 183 w 335"/>
                <a:gd name="T29" fmla="*/ 250 h 307"/>
                <a:gd name="T30" fmla="*/ 165 w 335"/>
                <a:gd name="T31" fmla="*/ 224 h 307"/>
                <a:gd name="T32" fmla="*/ 148 w 335"/>
                <a:gd name="T33" fmla="*/ 219 h 307"/>
                <a:gd name="T34" fmla="*/ 99 w 335"/>
                <a:gd name="T35" fmla="*/ 230 h 307"/>
                <a:gd name="T36" fmla="*/ 81 w 335"/>
                <a:gd name="T37" fmla="*/ 248 h 307"/>
                <a:gd name="T38" fmla="*/ 51 w 335"/>
                <a:gd name="T39" fmla="*/ 243 h 307"/>
                <a:gd name="T40" fmla="*/ 33 w 335"/>
                <a:gd name="T41" fmla="*/ 259 h 307"/>
                <a:gd name="T42" fmla="*/ 13 w 335"/>
                <a:gd name="T43" fmla="*/ 246 h 307"/>
                <a:gd name="T44" fmla="*/ 21 w 335"/>
                <a:gd name="T45" fmla="*/ 215 h 307"/>
                <a:gd name="T46" fmla="*/ 0 w 335"/>
                <a:gd name="T47" fmla="*/ 158 h 307"/>
                <a:gd name="T48" fmla="*/ 8 w 335"/>
                <a:gd name="T49" fmla="*/ 156 h 307"/>
                <a:gd name="T50" fmla="*/ 5 w 335"/>
                <a:gd name="T51" fmla="*/ 118 h 307"/>
                <a:gd name="T52" fmla="*/ 72 w 335"/>
                <a:gd name="T53" fmla="*/ 78 h 307"/>
                <a:gd name="T54" fmla="*/ 82 w 335"/>
                <a:gd name="T55" fmla="*/ 54 h 307"/>
                <a:gd name="T56" fmla="*/ 91 w 335"/>
                <a:gd name="T57" fmla="*/ 58 h 307"/>
                <a:gd name="T58" fmla="*/ 113 w 335"/>
                <a:gd name="T59" fmla="*/ 25 h 307"/>
                <a:gd name="T60" fmla="*/ 134 w 335"/>
                <a:gd name="T61" fmla="*/ 43 h 307"/>
                <a:gd name="T62" fmla="*/ 150 w 335"/>
                <a:gd name="T63" fmla="*/ 3 h 307"/>
                <a:gd name="T64" fmla="*/ 204 w 335"/>
                <a:gd name="T65" fmla="*/ 14 h 307"/>
                <a:gd name="T66" fmla="*/ 186 w 335"/>
                <a:gd name="T67" fmla="*/ 39 h 307"/>
                <a:gd name="T68" fmla="*/ 226 w 335"/>
                <a:gd name="T69" fmla="*/ 69 h 307"/>
                <a:gd name="T70" fmla="*/ 243 w 335"/>
                <a:gd name="T71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5" h="307">
                  <a:moveTo>
                    <a:pt x="243" y="0"/>
                  </a:moveTo>
                  <a:lnTo>
                    <a:pt x="275" y="81"/>
                  </a:lnTo>
                  <a:lnTo>
                    <a:pt x="317" y="127"/>
                  </a:lnTo>
                  <a:lnTo>
                    <a:pt x="335" y="193"/>
                  </a:lnTo>
                  <a:lnTo>
                    <a:pt x="316" y="245"/>
                  </a:lnTo>
                  <a:lnTo>
                    <a:pt x="306" y="282"/>
                  </a:lnTo>
                  <a:lnTo>
                    <a:pt x="285" y="291"/>
                  </a:lnTo>
                  <a:lnTo>
                    <a:pt x="279" y="307"/>
                  </a:lnTo>
                  <a:lnTo>
                    <a:pt x="262" y="291"/>
                  </a:lnTo>
                  <a:lnTo>
                    <a:pt x="252" y="304"/>
                  </a:lnTo>
                  <a:lnTo>
                    <a:pt x="226" y="291"/>
                  </a:lnTo>
                  <a:lnTo>
                    <a:pt x="216" y="262"/>
                  </a:lnTo>
                  <a:lnTo>
                    <a:pt x="200" y="258"/>
                  </a:lnTo>
                  <a:lnTo>
                    <a:pt x="205" y="235"/>
                  </a:lnTo>
                  <a:lnTo>
                    <a:pt x="183" y="250"/>
                  </a:lnTo>
                  <a:lnTo>
                    <a:pt x="165" y="224"/>
                  </a:lnTo>
                  <a:lnTo>
                    <a:pt x="148" y="219"/>
                  </a:lnTo>
                  <a:lnTo>
                    <a:pt x="99" y="230"/>
                  </a:lnTo>
                  <a:lnTo>
                    <a:pt x="81" y="248"/>
                  </a:lnTo>
                  <a:lnTo>
                    <a:pt x="51" y="243"/>
                  </a:lnTo>
                  <a:lnTo>
                    <a:pt x="33" y="259"/>
                  </a:lnTo>
                  <a:lnTo>
                    <a:pt x="13" y="246"/>
                  </a:lnTo>
                  <a:lnTo>
                    <a:pt x="21" y="215"/>
                  </a:lnTo>
                  <a:lnTo>
                    <a:pt x="0" y="158"/>
                  </a:lnTo>
                  <a:lnTo>
                    <a:pt x="8" y="156"/>
                  </a:lnTo>
                  <a:lnTo>
                    <a:pt x="5" y="118"/>
                  </a:lnTo>
                  <a:lnTo>
                    <a:pt x="72" y="78"/>
                  </a:lnTo>
                  <a:lnTo>
                    <a:pt x="82" y="54"/>
                  </a:lnTo>
                  <a:lnTo>
                    <a:pt x="91" y="58"/>
                  </a:lnTo>
                  <a:lnTo>
                    <a:pt x="113" y="25"/>
                  </a:lnTo>
                  <a:lnTo>
                    <a:pt x="134" y="43"/>
                  </a:lnTo>
                  <a:lnTo>
                    <a:pt x="150" y="3"/>
                  </a:lnTo>
                  <a:lnTo>
                    <a:pt x="204" y="14"/>
                  </a:lnTo>
                  <a:lnTo>
                    <a:pt x="186" y="39"/>
                  </a:lnTo>
                  <a:lnTo>
                    <a:pt x="226" y="69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5827714" y="3290888"/>
              <a:ext cx="531813" cy="487363"/>
            </a:xfrm>
            <a:custGeom>
              <a:avLst/>
              <a:gdLst>
                <a:gd name="T0" fmla="*/ 243 w 335"/>
                <a:gd name="T1" fmla="*/ 0 h 307"/>
                <a:gd name="T2" fmla="*/ 275 w 335"/>
                <a:gd name="T3" fmla="*/ 81 h 307"/>
                <a:gd name="T4" fmla="*/ 317 w 335"/>
                <a:gd name="T5" fmla="*/ 127 h 307"/>
                <a:gd name="T6" fmla="*/ 335 w 335"/>
                <a:gd name="T7" fmla="*/ 193 h 307"/>
                <a:gd name="T8" fmla="*/ 316 w 335"/>
                <a:gd name="T9" fmla="*/ 245 h 307"/>
                <a:gd name="T10" fmla="*/ 306 w 335"/>
                <a:gd name="T11" fmla="*/ 282 h 307"/>
                <a:gd name="T12" fmla="*/ 285 w 335"/>
                <a:gd name="T13" fmla="*/ 291 h 307"/>
                <a:gd name="T14" fmla="*/ 279 w 335"/>
                <a:gd name="T15" fmla="*/ 307 h 307"/>
                <a:gd name="T16" fmla="*/ 262 w 335"/>
                <a:gd name="T17" fmla="*/ 291 h 307"/>
                <a:gd name="T18" fmla="*/ 252 w 335"/>
                <a:gd name="T19" fmla="*/ 304 h 307"/>
                <a:gd name="T20" fmla="*/ 226 w 335"/>
                <a:gd name="T21" fmla="*/ 291 h 307"/>
                <a:gd name="T22" fmla="*/ 216 w 335"/>
                <a:gd name="T23" fmla="*/ 262 h 307"/>
                <a:gd name="T24" fmla="*/ 200 w 335"/>
                <a:gd name="T25" fmla="*/ 258 h 307"/>
                <a:gd name="T26" fmla="*/ 205 w 335"/>
                <a:gd name="T27" fmla="*/ 235 h 307"/>
                <a:gd name="T28" fmla="*/ 183 w 335"/>
                <a:gd name="T29" fmla="*/ 250 h 307"/>
                <a:gd name="T30" fmla="*/ 165 w 335"/>
                <a:gd name="T31" fmla="*/ 224 h 307"/>
                <a:gd name="T32" fmla="*/ 148 w 335"/>
                <a:gd name="T33" fmla="*/ 219 h 307"/>
                <a:gd name="T34" fmla="*/ 99 w 335"/>
                <a:gd name="T35" fmla="*/ 230 h 307"/>
                <a:gd name="T36" fmla="*/ 81 w 335"/>
                <a:gd name="T37" fmla="*/ 248 h 307"/>
                <a:gd name="T38" fmla="*/ 51 w 335"/>
                <a:gd name="T39" fmla="*/ 243 h 307"/>
                <a:gd name="T40" fmla="*/ 33 w 335"/>
                <a:gd name="T41" fmla="*/ 259 h 307"/>
                <a:gd name="T42" fmla="*/ 13 w 335"/>
                <a:gd name="T43" fmla="*/ 246 h 307"/>
                <a:gd name="T44" fmla="*/ 21 w 335"/>
                <a:gd name="T45" fmla="*/ 215 h 307"/>
                <a:gd name="T46" fmla="*/ 0 w 335"/>
                <a:gd name="T47" fmla="*/ 158 h 307"/>
                <a:gd name="T48" fmla="*/ 8 w 335"/>
                <a:gd name="T49" fmla="*/ 156 h 307"/>
                <a:gd name="T50" fmla="*/ 5 w 335"/>
                <a:gd name="T51" fmla="*/ 118 h 307"/>
                <a:gd name="T52" fmla="*/ 72 w 335"/>
                <a:gd name="T53" fmla="*/ 78 h 307"/>
                <a:gd name="T54" fmla="*/ 82 w 335"/>
                <a:gd name="T55" fmla="*/ 54 h 307"/>
                <a:gd name="T56" fmla="*/ 91 w 335"/>
                <a:gd name="T57" fmla="*/ 58 h 307"/>
                <a:gd name="T58" fmla="*/ 113 w 335"/>
                <a:gd name="T59" fmla="*/ 25 h 307"/>
                <a:gd name="T60" fmla="*/ 134 w 335"/>
                <a:gd name="T61" fmla="*/ 43 h 307"/>
                <a:gd name="T62" fmla="*/ 150 w 335"/>
                <a:gd name="T63" fmla="*/ 3 h 307"/>
                <a:gd name="T64" fmla="*/ 204 w 335"/>
                <a:gd name="T65" fmla="*/ 14 h 307"/>
                <a:gd name="T66" fmla="*/ 186 w 335"/>
                <a:gd name="T67" fmla="*/ 39 h 307"/>
                <a:gd name="T68" fmla="*/ 226 w 335"/>
                <a:gd name="T69" fmla="*/ 69 h 307"/>
                <a:gd name="T70" fmla="*/ 243 w 335"/>
                <a:gd name="T71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5" h="307">
                  <a:moveTo>
                    <a:pt x="243" y="0"/>
                  </a:moveTo>
                  <a:lnTo>
                    <a:pt x="275" y="81"/>
                  </a:lnTo>
                  <a:lnTo>
                    <a:pt x="317" y="127"/>
                  </a:lnTo>
                  <a:lnTo>
                    <a:pt x="335" y="193"/>
                  </a:lnTo>
                  <a:lnTo>
                    <a:pt x="316" y="245"/>
                  </a:lnTo>
                  <a:lnTo>
                    <a:pt x="306" y="282"/>
                  </a:lnTo>
                  <a:lnTo>
                    <a:pt x="285" y="291"/>
                  </a:lnTo>
                  <a:lnTo>
                    <a:pt x="279" y="307"/>
                  </a:lnTo>
                  <a:lnTo>
                    <a:pt x="262" y="291"/>
                  </a:lnTo>
                  <a:lnTo>
                    <a:pt x="252" y="304"/>
                  </a:lnTo>
                  <a:lnTo>
                    <a:pt x="226" y="291"/>
                  </a:lnTo>
                  <a:lnTo>
                    <a:pt x="216" y="262"/>
                  </a:lnTo>
                  <a:lnTo>
                    <a:pt x="200" y="258"/>
                  </a:lnTo>
                  <a:lnTo>
                    <a:pt x="205" y="235"/>
                  </a:lnTo>
                  <a:lnTo>
                    <a:pt x="183" y="250"/>
                  </a:lnTo>
                  <a:lnTo>
                    <a:pt x="165" y="224"/>
                  </a:lnTo>
                  <a:lnTo>
                    <a:pt x="148" y="219"/>
                  </a:lnTo>
                  <a:lnTo>
                    <a:pt x="99" y="230"/>
                  </a:lnTo>
                  <a:lnTo>
                    <a:pt x="81" y="248"/>
                  </a:lnTo>
                  <a:lnTo>
                    <a:pt x="51" y="243"/>
                  </a:lnTo>
                  <a:lnTo>
                    <a:pt x="33" y="259"/>
                  </a:lnTo>
                  <a:lnTo>
                    <a:pt x="13" y="246"/>
                  </a:lnTo>
                  <a:lnTo>
                    <a:pt x="21" y="215"/>
                  </a:lnTo>
                  <a:lnTo>
                    <a:pt x="0" y="158"/>
                  </a:lnTo>
                  <a:lnTo>
                    <a:pt x="8" y="156"/>
                  </a:lnTo>
                  <a:lnTo>
                    <a:pt x="5" y="118"/>
                  </a:lnTo>
                  <a:lnTo>
                    <a:pt x="72" y="78"/>
                  </a:lnTo>
                  <a:lnTo>
                    <a:pt x="82" y="54"/>
                  </a:lnTo>
                  <a:lnTo>
                    <a:pt x="91" y="58"/>
                  </a:lnTo>
                  <a:lnTo>
                    <a:pt x="113" y="25"/>
                  </a:lnTo>
                  <a:lnTo>
                    <a:pt x="134" y="43"/>
                  </a:lnTo>
                  <a:lnTo>
                    <a:pt x="150" y="3"/>
                  </a:lnTo>
                  <a:lnTo>
                    <a:pt x="204" y="14"/>
                  </a:lnTo>
                  <a:lnTo>
                    <a:pt x="186" y="39"/>
                  </a:lnTo>
                  <a:lnTo>
                    <a:pt x="226" y="69"/>
                  </a:lnTo>
                  <a:lnTo>
                    <a:pt x="2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6237289" y="3811588"/>
              <a:ext cx="55563" cy="539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11"/>
            <p:cNvSpPr/>
            <p:nvPr/>
          </p:nvSpPr>
          <p:spPr bwMode="auto">
            <a:xfrm>
              <a:off x="6499226" y="3441700"/>
              <a:ext cx="58738" cy="39688"/>
            </a:xfrm>
            <a:custGeom>
              <a:avLst/>
              <a:gdLst>
                <a:gd name="T0" fmla="*/ 5 w 37"/>
                <a:gd name="T1" fmla="*/ 0 h 25"/>
                <a:gd name="T2" fmla="*/ 0 w 37"/>
                <a:gd name="T3" fmla="*/ 6 h 25"/>
                <a:gd name="T4" fmla="*/ 37 w 37"/>
                <a:gd name="T5" fmla="*/ 25 h 25"/>
                <a:gd name="T6" fmla="*/ 5 w 37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5">
                  <a:moveTo>
                    <a:pt x="5" y="0"/>
                  </a:moveTo>
                  <a:lnTo>
                    <a:pt x="0" y="6"/>
                  </a:lnTo>
                  <a:lnTo>
                    <a:pt x="37" y="2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6499226" y="3441700"/>
              <a:ext cx="58738" cy="39688"/>
            </a:xfrm>
            <a:custGeom>
              <a:avLst/>
              <a:gdLst>
                <a:gd name="T0" fmla="*/ 5 w 37"/>
                <a:gd name="T1" fmla="*/ 0 h 25"/>
                <a:gd name="T2" fmla="*/ 0 w 37"/>
                <a:gd name="T3" fmla="*/ 6 h 25"/>
                <a:gd name="T4" fmla="*/ 37 w 37"/>
                <a:gd name="T5" fmla="*/ 25 h 25"/>
                <a:gd name="T6" fmla="*/ 5 w 37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5">
                  <a:moveTo>
                    <a:pt x="5" y="0"/>
                  </a:moveTo>
                  <a:lnTo>
                    <a:pt x="0" y="6"/>
                  </a:lnTo>
                  <a:lnTo>
                    <a:pt x="37" y="25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6062664" y="3117850"/>
              <a:ext cx="258763" cy="158750"/>
            </a:xfrm>
            <a:custGeom>
              <a:avLst/>
              <a:gdLst>
                <a:gd name="T0" fmla="*/ 163 w 163"/>
                <a:gd name="T1" fmla="*/ 100 h 100"/>
                <a:gd name="T2" fmla="*/ 131 w 163"/>
                <a:gd name="T3" fmla="*/ 49 h 100"/>
                <a:gd name="T4" fmla="*/ 51 w 163"/>
                <a:gd name="T5" fmla="*/ 10 h 100"/>
                <a:gd name="T6" fmla="*/ 35 w 163"/>
                <a:gd name="T7" fmla="*/ 24 h 100"/>
                <a:gd name="T8" fmla="*/ 23 w 163"/>
                <a:gd name="T9" fmla="*/ 0 h 100"/>
                <a:gd name="T10" fmla="*/ 0 w 163"/>
                <a:gd name="T11" fmla="*/ 0 h 100"/>
                <a:gd name="T12" fmla="*/ 9 w 163"/>
                <a:gd name="T13" fmla="*/ 13 h 100"/>
                <a:gd name="T14" fmla="*/ 18 w 163"/>
                <a:gd name="T15" fmla="*/ 16 h 100"/>
                <a:gd name="T16" fmla="*/ 7 w 163"/>
                <a:gd name="T17" fmla="*/ 21 h 100"/>
                <a:gd name="T18" fmla="*/ 18 w 163"/>
                <a:gd name="T19" fmla="*/ 30 h 100"/>
                <a:gd name="T20" fmla="*/ 53 w 163"/>
                <a:gd name="T21" fmla="*/ 38 h 100"/>
                <a:gd name="T22" fmla="*/ 63 w 163"/>
                <a:gd name="T23" fmla="*/ 70 h 100"/>
                <a:gd name="T24" fmla="*/ 85 w 163"/>
                <a:gd name="T25" fmla="*/ 88 h 100"/>
                <a:gd name="T26" fmla="*/ 104 w 163"/>
                <a:gd name="T27" fmla="*/ 77 h 100"/>
                <a:gd name="T28" fmla="*/ 122 w 163"/>
                <a:gd name="T29" fmla="*/ 77 h 100"/>
                <a:gd name="T30" fmla="*/ 141 w 163"/>
                <a:gd name="T31" fmla="*/ 98 h 100"/>
                <a:gd name="T32" fmla="*/ 163 w 163"/>
                <a:gd name="T3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3" h="100">
                  <a:moveTo>
                    <a:pt x="163" y="100"/>
                  </a:moveTo>
                  <a:lnTo>
                    <a:pt x="131" y="49"/>
                  </a:lnTo>
                  <a:lnTo>
                    <a:pt x="51" y="10"/>
                  </a:lnTo>
                  <a:lnTo>
                    <a:pt x="35" y="24"/>
                  </a:lnTo>
                  <a:lnTo>
                    <a:pt x="23" y="0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8" y="16"/>
                  </a:lnTo>
                  <a:lnTo>
                    <a:pt x="7" y="21"/>
                  </a:lnTo>
                  <a:lnTo>
                    <a:pt x="18" y="30"/>
                  </a:lnTo>
                  <a:lnTo>
                    <a:pt x="53" y="38"/>
                  </a:lnTo>
                  <a:lnTo>
                    <a:pt x="63" y="70"/>
                  </a:lnTo>
                  <a:lnTo>
                    <a:pt x="85" y="88"/>
                  </a:lnTo>
                  <a:lnTo>
                    <a:pt x="104" y="77"/>
                  </a:lnTo>
                  <a:lnTo>
                    <a:pt x="122" y="77"/>
                  </a:lnTo>
                  <a:lnTo>
                    <a:pt x="141" y="98"/>
                  </a:lnTo>
                  <a:lnTo>
                    <a:pt x="163" y="10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6299201" y="3144838"/>
              <a:ext cx="50800" cy="66675"/>
            </a:xfrm>
            <a:custGeom>
              <a:avLst/>
              <a:gdLst>
                <a:gd name="T0" fmla="*/ 0 w 32"/>
                <a:gd name="T1" fmla="*/ 29 h 42"/>
                <a:gd name="T2" fmla="*/ 11 w 32"/>
                <a:gd name="T3" fmla="*/ 42 h 42"/>
                <a:gd name="T4" fmla="*/ 32 w 32"/>
                <a:gd name="T5" fmla="*/ 26 h 42"/>
                <a:gd name="T6" fmla="*/ 27 w 32"/>
                <a:gd name="T7" fmla="*/ 7 h 42"/>
                <a:gd name="T8" fmla="*/ 9 w 32"/>
                <a:gd name="T9" fmla="*/ 0 h 42"/>
                <a:gd name="T10" fmla="*/ 25 w 32"/>
                <a:gd name="T11" fmla="*/ 15 h 42"/>
                <a:gd name="T12" fmla="*/ 18 w 32"/>
                <a:gd name="T13" fmla="*/ 29 h 42"/>
                <a:gd name="T14" fmla="*/ 0 w 32"/>
                <a:gd name="T15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2">
                  <a:moveTo>
                    <a:pt x="0" y="29"/>
                  </a:moveTo>
                  <a:lnTo>
                    <a:pt x="11" y="42"/>
                  </a:lnTo>
                  <a:lnTo>
                    <a:pt x="32" y="26"/>
                  </a:lnTo>
                  <a:lnTo>
                    <a:pt x="27" y="7"/>
                  </a:lnTo>
                  <a:lnTo>
                    <a:pt x="9" y="0"/>
                  </a:lnTo>
                  <a:lnTo>
                    <a:pt x="25" y="15"/>
                  </a:lnTo>
                  <a:lnTo>
                    <a:pt x="18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5764214" y="2982913"/>
              <a:ext cx="139700" cy="176213"/>
            </a:xfrm>
            <a:custGeom>
              <a:avLst/>
              <a:gdLst>
                <a:gd name="T0" fmla="*/ 72 w 88"/>
                <a:gd name="T1" fmla="*/ 0 h 111"/>
                <a:gd name="T2" fmla="*/ 88 w 88"/>
                <a:gd name="T3" fmla="*/ 17 h 111"/>
                <a:gd name="T4" fmla="*/ 67 w 88"/>
                <a:gd name="T5" fmla="*/ 34 h 111"/>
                <a:gd name="T6" fmla="*/ 82 w 88"/>
                <a:gd name="T7" fmla="*/ 63 h 111"/>
                <a:gd name="T8" fmla="*/ 65 w 88"/>
                <a:gd name="T9" fmla="*/ 111 h 111"/>
                <a:gd name="T10" fmla="*/ 19 w 88"/>
                <a:gd name="T11" fmla="*/ 104 h 111"/>
                <a:gd name="T12" fmla="*/ 0 w 88"/>
                <a:gd name="T13" fmla="*/ 62 h 111"/>
                <a:gd name="T14" fmla="*/ 20 w 88"/>
                <a:gd name="T15" fmla="*/ 54 h 111"/>
                <a:gd name="T16" fmla="*/ 32 w 88"/>
                <a:gd name="T17" fmla="*/ 41 h 111"/>
                <a:gd name="T18" fmla="*/ 41 w 88"/>
                <a:gd name="T19" fmla="*/ 40 h 111"/>
                <a:gd name="T20" fmla="*/ 55 w 88"/>
                <a:gd name="T21" fmla="*/ 20 h 111"/>
                <a:gd name="T22" fmla="*/ 72 w 88"/>
                <a:gd name="T2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" h="111">
                  <a:moveTo>
                    <a:pt x="72" y="0"/>
                  </a:moveTo>
                  <a:lnTo>
                    <a:pt x="88" y="17"/>
                  </a:lnTo>
                  <a:lnTo>
                    <a:pt x="67" y="34"/>
                  </a:lnTo>
                  <a:lnTo>
                    <a:pt x="82" y="63"/>
                  </a:lnTo>
                  <a:lnTo>
                    <a:pt x="65" y="111"/>
                  </a:lnTo>
                  <a:lnTo>
                    <a:pt x="19" y="104"/>
                  </a:lnTo>
                  <a:lnTo>
                    <a:pt x="0" y="62"/>
                  </a:lnTo>
                  <a:lnTo>
                    <a:pt x="20" y="54"/>
                  </a:lnTo>
                  <a:lnTo>
                    <a:pt x="32" y="41"/>
                  </a:lnTo>
                  <a:lnTo>
                    <a:pt x="41" y="40"/>
                  </a:lnTo>
                  <a:lnTo>
                    <a:pt x="55" y="2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5899151" y="3071813"/>
              <a:ext cx="88900" cy="119063"/>
            </a:xfrm>
            <a:custGeom>
              <a:avLst/>
              <a:gdLst>
                <a:gd name="T0" fmla="*/ 56 w 56"/>
                <a:gd name="T1" fmla="*/ 0 h 75"/>
                <a:gd name="T2" fmla="*/ 7 w 56"/>
                <a:gd name="T3" fmla="*/ 7 h 75"/>
                <a:gd name="T4" fmla="*/ 0 w 56"/>
                <a:gd name="T5" fmla="*/ 57 h 75"/>
                <a:gd name="T6" fmla="*/ 3 w 56"/>
                <a:gd name="T7" fmla="*/ 75 h 75"/>
                <a:gd name="T8" fmla="*/ 13 w 56"/>
                <a:gd name="T9" fmla="*/ 72 h 75"/>
                <a:gd name="T10" fmla="*/ 10 w 56"/>
                <a:gd name="T11" fmla="*/ 48 h 75"/>
                <a:gd name="T12" fmla="*/ 17 w 56"/>
                <a:gd name="T13" fmla="*/ 48 h 75"/>
                <a:gd name="T14" fmla="*/ 21 w 56"/>
                <a:gd name="T15" fmla="*/ 73 h 75"/>
                <a:gd name="T16" fmla="*/ 34 w 56"/>
                <a:gd name="T17" fmla="*/ 65 h 75"/>
                <a:gd name="T18" fmla="*/ 21 w 56"/>
                <a:gd name="T19" fmla="*/ 40 h 75"/>
                <a:gd name="T20" fmla="*/ 39 w 56"/>
                <a:gd name="T21" fmla="*/ 28 h 75"/>
                <a:gd name="T22" fmla="*/ 20 w 56"/>
                <a:gd name="T23" fmla="*/ 30 h 75"/>
                <a:gd name="T24" fmla="*/ 11 w 56"/>
                <a:gd name="T25" fmla="*/ 13 h 75"/>
                <a:gd name="T26" fmla="*/ 43 w 56"/>
                <a:gd name="T27" fmla="*/ 17 h 75"/>
                <a:gd name="T28" fmla="*/ 56 w 56"/>
                <a:gd name="T2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75">
                  <a:moveTo>
                    <a:pt x="56" y="0"/>
                  </a:moveTo>
                  <a:lnTo>
                    <a:pt x="7" y="7"/>
                  </a:lnTo>
                  <a:lnTo>
                    <a:pt x="0" y="57"/>
                  </a:lnTo>
                  <a:lnTo>
                    <a:pt x="3" y="75"/>
                  </a:lnTo>
                  <a:lnTo>
                    <a:pt x="13" y="72"/>
                  </a:lnTo>
                  <a:lnTo>
                    <a:pt x="10" y="48"/>
                  </a:lnTo>
                  <a:lnTo>
                    <a:pt x="17" y="48"/>
                  </a:lnTo>
                  <a:lnTo>
                    <a:pt x="21" y="73"/>
                  </a:lnTo>
                  <a:lnTo>
                    <a:pt x="34" y="65"/>
                  </a:lnTo>
                  <a:lnTo>
                    <a:pt x="21" y="40"/>
                  </a:lnTo>
                  <a:lnTo>
                    <a:pt x="39" y="28"/>
                  </a:lnTo>
                  <a:lnTo>
                    <a:pt x="20" y="30"/>
                  </a:lnTo>
                  <a:lnTo>
                    <a:pt x="11" y="13"/>
                  </a:lnTo>
                  <a:lnTo>
                    <a:pt x="43" y="17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5946776" y="2936875"/>
              <a:ext cx="53975" cy="65088"/>
            </a:xfrm>
            <a:custGeom>
              <a:avLst/>
              <a:gdLst>
                <a:gd name="T0" fmla="*/ 0 w 34"/>
                <a:gd name="T1" fmla="*/ 11 h 41"/>
                <a:gd name="T2" fmla="*/ 0 w 34"/>
                <a:gd name="T3" fmla="*/ 28 h 41"/>
                <a:gd name="T4" fmla="*/ 26 w 34"/>
                <a:gd name="T5" fmla="*/ 41 h 41"/>
                <a:gd name="T6" fmla="*/ 34 w 34"/>
                <a:gd name="T7" fmla="*/ 0 h 41"/>
                <a:gd name="T8" fmla="*/ 0 w 34"/>
                <a:gd name="T9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1">
                  <a:moveTo>
                    <a:pt x="0" y="11"/>
                  </a:moveTo>
                  <a:lnTo>
                    <a:pt x="0" y="28"/>
                  </a:lnTo>
                  <a:lnTo>
                    <a:pt x="26" y="41"/>
                  </a:lnTo>
                  <a:lnTo>
                    <a:pt x="34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5948364" y="3241675"/>
              <a:ext cx="61913" cy="47625"/>
            </a:xfrm>
            <a:custGeom>
              <a:avLst/>
              <a:gdLst>
                <a:gd name="T0" fmla="*/ 39 w 39"/>
                <a:gd name="T1" fmla="*/ 0 h 30"/>
                <a:gd name="T2" fmla="*/ 39 w 39"/>
                <a:gd name="T3" fmla="*/ 10 h 30"/>
                <a:gd name="T4" fmla="*/ 0 w 39"/>
                <a:gd name="T5" fmla="*/ 30 h 30"/>
                <a:gd name="T6" fmla="*/ 39 w 39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30">
                  <a:moveTo>
                    <a:pt x="39" y="0"/>
                  </a:moveTo>
                  <a:lnTo>
                    <a:pt x="39" y="10"/>
                  </a:lnTo>
                  <a:lnTo>
                    <a:pt x="0" y="3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5715001" y="3187700"/>
              <a:ext cx="134938" cy="60325"/>
            </a:xfrm>
            <a:custGeom>
              <a:avLst/>
              <a:gdLst>
                <a:gd name="T0" fmla="*/ 85 w 85"/>
                <a:gd name="T1" fmla="*/ 38 h 38"/>
                <a:gd name="T2" fmla="*/ 71 w 85"/>
                <a:gd name="T3" fmla="*/ 10 h 38"/>
                <a:gd name="T4" fmla="*/ 9 w 85"/>
                <a:gd name="T5" fmla="*/ 0 h 38"/>
                <a:gd name="T6" fmla="*/ 0 w 85"/>
                <a:gd name="T7" fmla="*/ 13 h 38"/>
                <a:gd name="T8" fmla="*/ 83 w 85"/>
                <a:gd name="T9" fmla="*/ 38 h 38"/>
                <a:gd name="T10" fmla="*/ 85 w 85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38">
                  <a:moveTo>
                    <a:pt x="85" y="38"/>
                  </a:moveTo>
                  <a:lnTo>
                    <a:pt x="71" y="10"/>
                  </a:lnTo>
                  <a:lnTo>
                    <a:pt x="9" y="0"/>
                  </a:lnTo>
                  <a:lnTo>
                    <a:pt x="0" y="13"/>
                  </a:lnTo>
                  <a:lnTo>
                    <a:pt x="83" y="38"/>
                  </a:lnTo>
                  <a:lnTo>
                    <a:pt x="85" y="38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5583239" y="3000375"/>
              <a:ext cx="152400" cy="195263"/>
            </a:xfrm>
            <a:custGeom>
              <a:avLst/>
              <a:gdLst>
                <a:gd name="T0" fmla="*/ 92 w 96"/>
                <a:gd name="T1" fmla="*/ 111 h 123"/>
                <a:gd name="T2" fmla="*/ 96 w 96"/>
                <a:gd name="T3" fmla="*/ 90 h 123"/>
                <a:gd name="T4" fmla="*/ 48 w 96"/>
                <a:gd name="T5" fmla="*/ 30 h 123"/>
                <a:gd name="T6" fmla="*/ 0 w 96"/>
                <a:gd name="T7" fmla="*/ 0 h 123"/>
                <a:gd name="T8" fmla="*/ 10 w 96"/>
                <a:gd name="T9" fmla="*/ 21 h 123"/>
                <a:gd name="T10" fmla="*/ 55 w 96"/>
                <a:gd name="T11" fmla="*/ 93 h 123"/>
                <a:gd name="T12" fmla="*/ 75 w 96"/>
                <a:gd name="T13" fmla="*/ 123 h 123"/>
                <a:gd name="T14" fmla="*/ 92 w 96"/>
                <a:gd name="T15" fmla="*/ 1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23">
                  <a:moveTo>
                    <a:pt x="92" y="111"/>
                  </a:moveTo>
                  <a:lnTo>
                    <a:pt x="96" y="90"/>
                  </a:lnTo>
                  <a:lnTo>
                    <a:pt x="48" y="30"/>
                  </a:lnTo>
                  <a:lnTo>
                    <a:pt x="0" y="0"/>
                  </a:lnTo>
                  <a:lnTo>
                    <a:pt x="10" y="21"/>
                  </a:lnTo>
                  <a:lnTo>
                    <a:pt x="55" y="93"/>
                  </a:lnTo>
                  <a:lnTo>
                    <a:pt x="75" y="123"/>
                  </a:lnTo>
                  <a:lnTo>
                    <a:pt x="92" y="111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Freeform 21"/>
            <p:cNvSpPr/>
            <p:nvPr/>
          </p:nvSpPr>
          <p:spPr bwMode="auto">
            <a:xfrm>
              <a:off x="5908676" y="2787650"/>
              <a:ext cx="57150" cy="96838"/>
            </a:xfrm>
            <a:custGeom>
              <a:avLst/>
              <a:gdLst>
                <a:gd name="T0" fmla="*/ 12 w 36"/>
                <a:gd name="T1" fmla="*/ 0 h 61"/>
                <a:gd name="T2" fmla="*/ 0 w 36"/>
                <a:gd name="T3" fmla="*/ 37 h 61"/>
                <a:gd name="T4" fmla="*/ 33 w 36"/>
                <a:gd name="T5" fmla="*/ 61 h 61"/>
                <a:gd name="T6" fmla="*/ 36 w 36"/>
                <a:gd name="T7" fmla="*/ 50 h 61"/>
                <a:gd name="T8" fmla="*/ 17 w 36"/>
                <a:gd name="T9" fmla="*/ 37 h 61"/>
                <a:gd name="T10" fmla="*/ 28 w 36"/>
                <a:gd name="T11" fmla="*/ 6 h 61"/>
                <a:gd name="T12" fmla="*/ 12 w 36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61">
                  <a:moveTo>
                    <a:pt x="12" y="0"/>
                  </a:moveTo>
                  <a:lnTo>
                    <a:pt x="0" y="37"/>
                  </a:lnTo>
                  <a:lnTo>
                    <a:pt x="33" y="61"/>
                  </a:lnTo>
                  <a:lnTo>
                    <a:pt x="36" y="50"/>
                  </a:lnTo>
                  <a:lnTo>
                    <a:pt x="17" y="37"/>
                  </a:lnTo>
                  <a:lnTo>
                    <a:pt x="28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auto">
            <a:xfrm>
              <a:off x="5908676" y="2787650"/>
              <a:ext cx="57150" cy="96838"/>
            </a:xfrm>
            <a:custGeom>
              <a:avLst/>
              <a:gdLst>
                <a:gd name="T0" fmla="*/ 12 w 36"/>
                <a:gd name="T1" fmla="*/ 0 h 61"/>
                <a:gd name="T2" fmla="*/ 0 w 36"/>
                <a:gd name="T3" fmla="*/ 37 h 61"/>
                <a:gd name="T4" fmla="*/ 33 w 36"/>
                <a:gd name="T5" fmla="*/ 61 h 61"/>
                <a:gd name="T6" fmla="*/ 36 w 36"/>
                <a:gd name="T7" fmla="*/ 50 h 61"/>
                <a:gd name="T8" fmla="*/ 17 w 36"/>
                <a:gd name="T9" fmla="*/ 37 h 61"/>
                <a:gd name="T10" fmla="*/ 28 w 36"/>
                <a:gd name="T11" fmla="*/ 6 h 61"/>
                <a:gd name="T12" fmla="*/ 12 w 36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61">
                  <a:moveTo>
                    <a:pt x="12" y="0"/>
                  </a:moveTo>
                  <a:lnTo>
                    <a:pt x="0" y="37"/>
                  </a:lnTo>
                  <a:lnTo>
                    <a:pt x="33" y="61"/>
                  </a:lnTo>
                  <a:lnTo>
                    <a:pt x="36" y="50"/>
                  </a:lnTo>
                  <a:lnTo>
                    <a:pt x="17" y="37"/>
                  </a:lnTo>
                  <a:lnTo>
                    <a:pt x="28" y="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762626" y="2763838"/>
              <a:ext cx="44450" cy="476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915026" y="2679700"/>
              <a:ext cx="46038" cy="444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" name="Freeform 25"/>
            <p:cNvSpPr/>
            <p:nvPr/>
          </p:nvSpPr>
          <p:spPr bwMode="auto">
            <a:xfrm>
              <a:off x="6045201" y="2395538"/>
              <a:ext cx="158750" cy="171450"/>
            </a:xfrm>
            <a:custGeom>
              <a:avLst/>
              <a:gdLst>
                <a:gd name="T0" fmla="*/ 0 w 100"/>
                <a:gd name="T1" fmla="*/ 82 h 108"/>
                <a:gd name="T2" fmla="*/ 7 w 100"/>
                <a:gd name="T3" fmla="*/ 108 h 108"/>
                <a:gd name="T4" fmla="*/ 96 w 100"/>
                <a:gd name="T5" fmla="*/ 63 h 108"/>
                <a:gd name="T6" fmla="*/ 100 w 100"/>
                <a:gd name="T7" fmla="*/ 0 h 108"/>
                <a:gd name="T8" fmla="*/ 87 w 100"/>
                <a:gd name="T9" fmla="*/ 0 h 108"/>
                <a:gd name="T10" fmla="*/ 75 w 100"/>
                <a:gd name="T11" fmla="*/ 41 h 108"/>
                <a:gd name="T12" fmla="*/ 0 w 100"/>
                <a:gd name="T13" fmla="*/ 8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08">
                  <a:moveTo>
                    <a:pt x="0" y="82"/>
                  </a:moveTo>
                  <a:lnTo>
                    <a:pt x="7" y="108"/>
                  </a:lnTo>
                  <a:lnTo>
                    <a:pt x="96" y="63"/>
                  </a:lnTo>
                  <a:lnTo>
                    <a:pt x="100" y="0"/>
                  </a:lnTo>
                  <a:lnTo>
                    <a:pt x="87" y="0"/>
                  </a:lnTo>
                  <a:lnTo>
                    <a:pt x="75" y="41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" name="Freeform 26"/>
            <p:cNvSpPr/>
            <p:nvPr/>
          </p:nvSpPr>
          <p:spPr bwMode="auto">
            <a:xfrm>
              <a:off x="6194426" y="2306638"/>
              <a:ext cx="84138" cy="52388"/>
            </a:xfrm>
            <a:custGeom>
              <a:avLst/>
              <a:gdLst>
                <a:gd name="T0" fmla="*/ 7 w 53"/>
                <a:gd name="T1" fmla="*/ 0 h 33"/>
                <a:gd name="T2" fmla="*/ 0 w 53"/>
                <a:gd name="T3" fmla="*/ 33 h 33"/>
                <a:gd name="T4" fmla="*/ 53 w 53"/>
                <a:gd name="T5" fmla="*/ 15 h 33"/>
                <a:gd name="T6" fmla="*/ 7 w 53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33">
                  <a:moveTo>
                    <a:pt x="7" y="0"/>
                  </a:moveTo>
                  <a:lnTo>
                    <a:pt x="0" y="33"/>
                  </a:lnTo>
                  <a:lnTo>
                    <a:pt x="53" y="1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" name="Freeform 27"/>
            <p:cNvSpPr/>
            <p:nvPr/>
          </p:nvSpPr>
          <p:spPr bwMode="auto">
            <a:xfrm>
              <a:off x="6205539" y="2133600"/>
              <a:ext cx="26988" cy="160338"/>
            </a:xfrm>
            <a:custGeom>
              <a:avLst/>
              <a:gdLst>
                <a:gd name="T0" fmla="*/ 7 w 17"/>
                <a:gd name="T1" fmla="*/ 6 h 101"/>
                <a:gd name="T2" fmla="*/ 17 w 17"/>
                <a:gd name="T3" fmla="*/ 0 h 101"/>
                <a:gd name="T4" fmla="*/ 17 w 17"/>
                <a:gd name="T5" fmla="*/ 93 h 101"/>
                <a:gd name="T6" fmla="*/ 0 w 17"/>
                <a:gd name="T7" fmla="*/ 101 h 101"/>
                <a:gd name="T8" fmla="*/ 7 w 17"/>
                <a:gd name="T9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1">
                  <a:moveTo>
                    <a:pt x="7" y="6"/>
                  </a:moveTo>
                  <a:lnTo>
                    <a:pt x="17" y="0"/>
                  </a:lnTo>
                  <a:lnTo>
                    <a:pt x="17" y="93"/>
                  </a:lnTo>
                  <a:lnTo>
                    <a:pt x="0" y="101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" name="Oval 31"/>
            <p:cNvSpPr>
              <a:spLocks noChangeArrowheads="1"/>
            </p:cNvSpPr>
            <p:nvPr/>
          </p:nvSpPr>
          <p:spPr bwMode="auto">
            <a:xfrm>
              <a:off x="6146801" y="1598613"/>
              <a:ext cx="34925" cy="317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" name="Oval 32"/>
            <p:cNvSpPr>
              <a:spLocks noChangeArrowheads="1"/>
            </p:cNvSpPr>
            <p:nvPr/>
          </p:nvSpPr>
          <p:spPr bwMode="auto">
            <a:xfrm>
              <a:off x="6229351" y="1614488"/>
              <a:ext cx="14288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6289676" y="1608138"/>
              <a:ext cx="42863" cy="428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8" name="Oval 34"/>
            <p:cNvSpPr>
              <a:spLocks noChangeArrowheads="1"/>
            </p:cNvSpPr>
            <p:nvPr/>
          </p:nvSpPr>
          <p:spPr bwMode="auto">
            <a:xfrm>
              <a:off x="6202364" y="1658938"/>
              <a:ext cx="23813" cy="254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9" name="Oval 35"/>
            <p:cNvSpPr>
              <a:spLocks noChangeArrowheads="1"/>
            </p:cNvSpPr>
            <p:nvPr/>
          </p:nvSpPr>
          <p:spPr bwMode="auto">
            <a:xfrm>
              <a:off x="5965826" y="1655763"/>
              <a:ext cx="33338" cy="365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0" name="Oval 36"/>
            <p:cNvSpPr>
              <a:spLocks noChangeArrowheads="1"/>
            </p:cNvSpPr>
            <p:nvPr/>
          </p:nvSpPr>
          <p:spPr bwMode="auto">
            <a:xfrm>
              <a:off x="4887914" y="1454150"/>
              <a:ext cx="36513" cy="381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1" name="Oval 37"/>
            <p:cNvSpPr>
              <a:spLocks noChangeArrowheads="1"/>
            </p:cNvSpPr>
            <p:nvPr/>
          </p:nvSpPr>
          <p:spPr bwMode="auto">
            <a:xfrm>
              <a:off x="4949826" y="1466850"/>
              <a:ext cx="33338" cy="333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2" name="Freeform 43"/>
            <p:cNvSpPr/>
            <p:nvPr/>
          </p:nvSpPr>
          <p:spPr bwMode="auto">
            <a:xfrm>
              <a:off x="5006976" y="1574800"/>
              <a:ext cx="220663" cy="180975"/>
            </a:xfrm>
            <a:custGeom>
              <a:avLst/>
              <a:gdLst>
                <a:gd name="T0" fmla="*/ 139 w 139"/>
                <a:gd name="T1" fmla="*/ 1 h 114"/>
                <a:gd name="T2" fmla="*/ 139 w 139"/>
                <a:gd name="T3" fmla="*/ 16 h 114"/>
                <a:gd name="T4" fmla="*/ 71 w 139"/>
                <a:gd name="T5" fmla="*/ 33 h 114"/>
                <a:gd name="T6" fmla="*/ 47 w 139"/>
                <a:gd name="T7" fmla="*/ 46 h 114"/>
                <a:gd name="T8" fmla="*/ 30 w 139"/>
                <a:gd name="T9" fmla="*/ 74 h 114"/>
                <a:gd name="T10" fmla="*/ 50 w 139"/>
                <a:gd name="T11" fmla="*/ 107 h 114"/>
                <a:gd name="T12" fmla="*/ 13 w 139"/>
                <a:gd name="T13" fmla="*/ 114 h 114"/>
                <a:gd name="T14" fmla="*/ 0 w 139"/>
                <a:gd name="T15" fmla="*/ 81 h 114"/>
                <a:gd name="T16" fmla="*/ 16 w 139"/>
                <a:gd name="T17" fmla="*/ 57 h 114"/>
                <a:gd name="T18" fmla="*/ 14 w 139"/>
                <a:gd name="T19" fmla="*/ 37 h 114"/>
                <a:gd name="T20" fmla="*/ 135 w 139"/>
                <a:gd name="T21" fmla="*/ 0 h 114"/>
                <a:gd name="T22" fmla="*/ 139 w 139"/>
                <a:gd name="T23" fmla="*/ 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14">
                  <a:moveTo>
                    <a:pt x="139" y="1"/>
                  </a:moveTo>
                  <a:lnTo>
                    <a:pt x="139" y="16"/>
                  </a:lnTo>
                  <a:lnTo>
                    <a:pt x="71" y="33"/>
                  </a:lnTo>
                  <a:lnTo>
                    <a:pt x="47" y="46"/>
                  </a:lnTo>
                  <a:lnTo>
                    <a:pt x="30" y="74"/>
                  </a:lnTo>
                  <a:lnTo>
                    <a:pt x="50" y="107"/>
                  </a:lnTo>
                  <a:lnTo>
                    <a:pt x="13" y="114"/>
                  </a:lnTo>
                  <a:lnTo>
                    <a:pt x="0" y="81"/>
                  </a:lnTo>
                  <a:lnTo>
                    <a:pt x="16" y="57"/>
                  </a:lnTo>
                  <a:lnTo>
                    <a:pt x="14" y="37"/>
                  </a:lnTo>
                  <a:lnTo>
                    <a:pt x="135" y="0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3" name="Oval 44"/>
            <p:cNvSpPr>
              <a:spLocks noChangeArrowheads="1"/>
            </p:cNvSpPr>
            <p:nvPr/>
          </p:nvSpPr>
          <p:spPr bwMode="auto">
            <a:xfrm>
              <a:off x="4587876" y="1471613"/>
              <a:ext cx="92075" cy="889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4" name="Oval 45"/>
            <p:cNvSpPr>
              <a:spLocks noChangeArrowheads="1"/>
            </p:cNvSpPr>
            <p:nvPr/>
          </p:nvSpPr>
          <p:spPr bwMode="auto">
            <a:xfrm>
              <a:off x="4464051" y="1492250"/>
              <a:ext cx="101600" cy="1000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5" name="Oval 46"/>
            <p:cNvSpPr>
              <a:spLocks noChangeArrowheads="1"/>
            </p:cNvSpPr>
            <p:nvPr/>
          </p:nvSpPr>
          <p:spPr bwMode="auto">
            <a:xfrm>
              <a:off x="4586289" y="1539875"/>
              <a:ext cx="28575" cy="285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6" name="Oval 47"/>
            <p:cNvSpPr>
              <a:spLocks noChangeArrowheads="1"/>
            </p:cNvSpPr>
            <p:nvPr/>
          </p:nvSpPr>
          <p:spPr bwMode="auto">
            <a:xfrm>
              <a:off x="4610101" y="1570038"/>
              <a:ext cx="20638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7" name="Oval 48"/>
            <p:cNvSpPr>
              <a:spLocks noChangeArrowheads="1"/>
            </p:cNvSpPr>
            <p:nvPr/>
          </p:nvSpPr>
          <p:spPr bwMode="auto">
            <a:xfrm>
              <a:off x="3994151" y="1831975"/>
              <a:ext cx="111125" cy="1095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8" name="Oval 49"/>
            <p:cNvSpPr>
              <a:spLocks noChangeArrowheads="1"/>
            </p:cNvSpPr>
            <p:nvPr/>
          </p:nvSpPr>
          <p:spPr bwMode="auto">
            <a:xfrm>
              <a:off x="4167189" y="2100263"/>
              <a:ext cx="73025" cy="730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9" name="Oval 50"/>
            <p:cNvSpPr>
              <a:spLocks noChangeArrowheads="1"/>
            </p:cNvSpPr>
            <p:nvPr/>
          </p:nvSpPr>
          <p:spPr bwMode="auto">
            <a:xfrm>
              <a:off x="4208464" y="2014538"/>
              <a:ext cx="76200" cy="746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4244976" y="2116138"/>
              <a:ext cx="79375" cy="762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1" name="Oval 52"/>
            <p:cNvSpPr>
              <a:spLocks noChangeArrowheads="1"/>
            </p:cNvSpPr>
            <p:nvPr/>
          </p:nvSpPr>
          <p:spPr bwMode="auto">
            <a:xfrm>
              <a:off x="4632326" y="2484438"/>
              <a:ext cx="22225" cy="222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2" name="Oval 53"/>
            <p:cNvSpPr>
              <a:spLocks noChangeArrowheads="1"/>
            </p:cNvSpPr>
            <p:nvPr/>
          </p:nvSpPr>
          <p:spPr bwMode="auto">
            <a:xfrm>
              <a:off x="4745039" y="2489200"/>
              <a:ext cx="22225" cy="222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3" name="Oval 54"/>
            <p:cNvSpPr>
              <a:spLocks noChangeArrowheads="1"/>
            </p:cNvSpPr>
            <p:nvPr/>
          </p:nvSpPr>
          <p:spPr bwMode="auto">
            <a:xfrm>
              <a:off x="4354514" y="2406650"/>
              <a:ext cx="28575" cy="301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4" name="Oval 55"/>
            <p:cNvSpPr>
              <a:spLocks noChangeArrowheads="1"/>
            </p:cNvSpPr>
            <p:nvPr/>
          </p:nvSpPr>
          <p:spPr bwMode="auto">
            <a:xfrm>
              <a:off x="4413251" y="2387600"/>
              <a:ext cx="30163" cy="301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5" name="Oval 56"/>
            <p:cNvSpPr>
              <a:spLocks noChangeArrowheads="1"/>
            </p:cNvSpPr>
            <p:nvPr/>
          </p:nvSpPr>
          <p:spPr bwMode="auto">
            <a:xfrm>
              <a:off x="4422776" y="2354263"/>
              <a:ext cx="20638" cy="206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6" name="Freeform 57"/>
            <p:cNvSpPr/>
            <p:nvPr/>
          </p:nvSpPr>
          <p:spPr bwMode="auto">
            <a:xfrm>
              <a:off x="4879976" y="3300413"/>
              <a:ext cx="103188" cy="225425"/>
            </a:xfrm>
            <a:custGeom>
              <a:avLst/>
              <a:gdLst>
                <a:gd name="T0" fmla="*/ 51 w 65"/>
                <a:gd name="T1" fmla="*/ 0 h 142"/>
                <a:gd name="T2" fmla="*/ 65 w 65"/>
                <a:gd name="T3" fmla="*/ 27 h 142"/>
                <a:gd name="T4" fmla="*/ 38 w 65"/>
                <a:gd name="T5" fmla="*/ 142 h 142"/>
                <a:gd name="T6" fmla="*/ 14 w 65"/>
                <a:gd name="T7" fmla="*/ 139 h 142"/>
                <a:gd name="T8" fmla="*/ 0 w 65"/>
                <a:gd name="T9" fmla="*/ 108 h 142"/>
                <a:gd name="T10" fmla="*/ 11 w 65"/>
                <a:gd name="T11" fmla="*/ 81 h 142"/>
                <a:gd name="T12" fmla="*/ 6 w 65"/>
                <a:gd name="T13" fmla="*/ 52 h 142"/>
                <a:gd name="T14" fmla="*/ 42 w 65"/>
                <a:gd name="T15" fmla="*/ 32 h 142"/>
                <a:gd name="T16" fmla="*/ 51 w 65"/>
                <a:gd name="T1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42">
                  <a:moveTo>
                    <a:pt x="51" y="0"/>
                  </a:moveTo>
                  <a:lnTo>
                    <a:pt x="65" y="27"/>
                  </a:lnTo>
                  <a:lnTo>
                    <a:pt x="38" y="142"/>
                  </a:lnTo>
                  <a:lnTo>
                    <a:pt x="14" y="139"/>
                  </a:lnTo>
                  <a:lnTo>
                    <a:pt x="0" y="108"/>
                  </a:lnTo>
                  <a:lnTo>
                    <a:pt x="11" y="81"/>
                  </a:lnTo>
                  <a:lnTo>
                    <a:pt x="6" y="52"/>
                  </a:lnTo>
                  <a:lnTo>
                    <a:pt x="42" y="3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Oval 58"/>
            <p:cNvSpPr>
              <a:spLocks noChangeArrowheads="1"/>
            </p:cNvSpPr>
            <p:nvPr/>
          </p:nvSpPr>
          <p:spPr bwMode="auto">
            <a:xfrm>
              <a:off x="5373689" y="2946400"/>
              <a:ext cx="61913" cy="635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Oval 59"/>
            <p:cNvSpPr>
              <a:spLocks noChangeArrowheads="1"/>
            </p:cNvSpPr>
            <p:nvPr/>
          </p:nvSpPr>
          <p:spPr bwMode="auto">
            <a:xfrm>
              <a:off x="6010276" y="3067050"/>
              <a:ext cx="20638" cy="206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Oval 60"/>
            <p:cNvSpPr>
              <a:spLocks noChangeArrowheads="1"/>
            </p:cNvSpPr>
            <p:nvPr/>
          </p:nvSpPr>
          <p:spPr bwMode="auto">
            <a:xfrm>
              <a:off x="5895976" y="2916238"/>
              <a:ext cx="20638" cy="206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Oval 61"/>
            <p:cNvSpPr>
              <a:spLocks noChangeArrowheads="1"/>
            </p:cNvSpPr>
            <p:nvPr/>
          </p:nvSpPr>
          <p:spPr bwMode="auto">
            <a:xfrm>
              <a:off x="5934076" y="2908300"/>
              <a:ext cx="17463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Oval 62"/>
            <p:cNvSpPr>
              <a:spLocks noChangeArrowheads="1"/>
            </p:cNvSpPr>
            <p:nvPr/>
          </p:nvSpPr>
          <p:spPr bwMode="auto">
            <a:xfrm>
              <a:off x="5956301" y="2928938"/>
              <a:ext cx="11113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Oval 63"/>
            <p:cNvSpPr>
              <a:spLocks noChangeArrowheads="1"/>
            </p:cNvSpPr>
            <p:nvPr/>
          </p:nvSpPr>
          <p:spPr bwMode="auto">
            <a:xfrm>
              <a:off x="5978526" y="2898775"/>
              <a:ext cx="15875" cy="127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3" name="Oval 64"/>
            <p:cNvSpPr>
              <a:spLocks noChangeArrowheads="1"/>
            </p:cNvSpPr>
            <p:nvPr/>
          </p:nvSpPr>
          <p:spPr bwMode="auto">
            <a:xfrm>
              <a:off x="5957889" y="2894013"/>
              <a:ext cx="17463" cy="158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4" name="Oval 65"/>
            <p:cNvSpPr>
              <a:spLocks noChangeArrowheads="1"/>
            </p:cNvSpPr>
            <p:nvPr/>
          </p:nvSpPr>
          <p:spPr bwMode="auto">
            <a:xfrm>
              <a:off x="5973764" y="2928938"/>
              <a:ext cx="3175" cy="31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5" name="Oval 66"/>
            <p:cNvSpPr>
              <a:spLocks noChangeArrowheads="1"/>
            </p:cNvSpPr>
            <p:nvPr/>
          </p:nvSpPr>
          <p:spPr bwMode="auto">
            <a:xfrm>
              <a:off x="5748339" y="3025775"/>
              <a:ext cx="15875" cy="158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6" name="Oval 67"/>
            <p:cNvSpPr>
              <a:spLocks noChangeArrowheads="1"/>
            </p:cNvSpPr>
            <p:nvPr/>
          </p:nvSpPr>
          <p:spPr bwMode="auto">
            <a:xfrm>
              <a:off x="5746751" y="3144838"/>
              <a:ext cx="17463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7" name="Oval 68"/>
            <p:cNvSpPr>
              <a:spLocks noChangeArrowheads="1"/>
            </p:cNvSpPr>
            <p:nvPr/>
          </p:nvSpPr>
          <p:spPr bwMode="auto">
            <a:xfrm>
              <a:off x="5867401" y="3238500"/>
              <a:ext cx="17463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8" name="Oval 69"/>
            <p:cNvSpPr>
              <a:spLocks noChangeArrowheads="1"/>
            </p:cNvSpPr>
            <p:nvPr/>
          </p:nvSpPr>
          <p:spPr bwMode="auto">
            <a:xfrm>
              <a:off x="5908676" y="3262313"/>
              <a:ext cx="22225" cy="222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9" name="Oval 70"/>
            <p:cNvSpPr>
              <a:spLocks noChangeArrowheads="1"/>
            </p:cNvSpPr>
            <p:nvPr/>
          </p:nvSpPr>
          <p:spPr bwMode="auto">
            <a:xfrm>
              <a:off x="5921376" y="3238500"/>
              <a:ext cx="22225" cy="238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0" name="Oval 71"/>
            <p:cNvSpPr>
              <a:spLocks noChangeArrowheads="1"/>
            </p:cNvSpPr>
            <p:nvPr/>
          </p:nvSpPr>
          <p:spPr bwMode="auto">
            <a:xfrm>
              <a:off x="5975351" y="3241675"/>
              <a:ext cx="7938" cy="79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1" name="Oval 72"/>
            <p:cNvSpPr>
              <a:spLocks noChangeArrowheads="1"/>
            </p:cNvSpPr>
            <p:nvPr/>
          </p:nvSpPr>
          <p:spPr bwMode="auto">
            <a:xfrm>
              <a:off x="5992814" y="3230563"/>
              <a:ext cx="7938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2" name="Oval 73"/>
            <p:cNvSpPr>
              <a:spLocks noChangeArrowheads="1"/>
            </p:cNvSpPr>
            <p:nvPr/>
          </p:nvSpPr>
          <p:spPr bwMode="auto">
            <a:xfrm>
              <a:off x="5994401" y="3148013"/>
              <a:ext cx="19050" cy="174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3" name="Oval 74"/>
            <p:cNvSpPr>
              <a:spLocks noChangeArrowheads="1"/>
            </p:cNvSpPr>
            <p:nvPr/>
          </p:nvSpPr>
          <p:spPr bwMode="auto">
            <a:xfrm>
              <a:off x="6029326" y="3144838"/>
              <a:ext cx="25400" cy="238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4" name="Oval 75"/>
            <p:cNvSpPr>
              <a:spLocks noChangeArrowheads="1"/>
            </p:cNvSpPr>
            <p:nvPr/>
          </p:nvSpPr>
          <p:spPr bwMode="auto">
            <a:xfrm>
              <a:off x="6057901" y="3222625"/>
              <a:ext cx="19050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5" name="Oval 76"/>
            <p:cNvSpPr>
              <a:spLocks noChangeArrowheads="1"/>
            </p:cNvSpPr>
            <p:nvPr/>
          </p:nvSpPr>
          <p:spPr bwMode="auto">
            <a:xfrm>
              <a:off x="6092826" y="3197225"/>
              <a:ext cx="19050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6" name="Oval 77"/>
            <p:cNvSpPr>
              <a:spLocks noChangeArrowheads="1"/>
            </p:cNvSpPr>
            <p:nvPr/>
          </p:nvSpPr>
          <p:spPr bwMode="auto">
            <a:xfrm>
              <a:off x="5964239" y="3124200"/>
              <a:ext cx="14288" cy="158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7" name="Oval 78"/>
            <p:cNvSpPr>
              <a:spLocks noChangeArrowheads="1"/>
            </p:cNvSpPr>
            <p:nvPr/>
          </p:nvSpPr>
          <p:spPr bwMode="auto">
            <a:xfrm>
              <a:off x="5988051" y="3124200"/>
              <a:ext cx="15875" cy="158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8" name="Oval 79"/>
            <p:cNvSpPr>
              <a:spLocks noChangeArrowheads="1"/>
            </p:cNvSpPr>
            <p:nvPr/>
          </p:nvSpPr>
          <p:spPr bwMode="auto">
            <a:xfrm>
              <a:off x="6054726" y="3098800"/>
              <a:ext cx="7938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9" name="Oval 80"/>
            <p:cNvSpPr>
              <a:spLocks noChangeArrowheads="1"/>
            </p:cNvSpPr>
            <p:nvPr/>
          </p:nvSpPr>
          <p:spPr bwMode="auto">
            <a:xfrm>
              <a:off x="6259514" y="3130550"/>
              <a:ext cx="19050" cy="174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0" name="Oval 81"/>
            <p:cNvSpPr>
              <a:spLocks noChangeArrowheads="1"/>
            </p:cNvSpPr>
            <p:nvPr/>
          </p:nvSpPr>
          <p:spPr bwMode="auto">
            <a:xfrm>
              <a:off x="6369051" y="3187700"/>
              <a:ext cx="26988" cy="285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1" name="Oval 82"/>
            <p:cNvSpPr>
              <a:spLocks noChangeArrowheads="1"/>
            </p:cNvSpPr>
            <p:nvPr/>
          </p:nvSpPr>
          <p:spPr bwMode="auto">
            <a:xfrm>
              <a:off x="6405564" y="3216275"/>
              <a:ext cx="9525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2" name="Oval 83"/>
            <p:cNvSpPr>
              <a:spLocks noChangeArrowheads="1"/>
            </p:cNvSpPr>
            <p:nvPr/>
          </p:nvSpPr>
          <p:spPr bwMode="auto">
            <a:xfrm>
              <a:off x="6427789" y="3227388"/>
              <a:ext cx="15875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3" name="Oval 84"/>
            <p:cNvSpPr>
              <a:spLocks noChangeArrowheads="1"/>
            </p:cNvSpPr>
            <p:nvPr/>
          </p:nvSpPr>
          <p:spPr bwMode="auto">
            <a:xfrm>
              <a:off x="6407151" y="3241675"/>
              <a:ext cx="12700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4" name="Oval 85"/>
            <p:cNvSpPr>
              <a:spLocks noChangeArrowheads="1"/>
            </p:cNvSpPr>
            <p:nvPr/>
          </p:nvSpPr>
          <p:spPr bwMode="auto">
            <a:xfrm>
              <a:off x="6453189" y="3251200"/>
              <a:ext cx="9525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5" name="Oval 86"/>
            <p:cNvSpPr>
              <a:spLocks noChangeArrowheads="1"/>
            </p:cNvSpPr>
            <p:nvPr/>
          </p:nvSpPr>
          <p:spPr bwMode="auto">
            <a:xfrm>
              <a:off x="6442076" y="3262313"/>
              <a:ext cx="11113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6" name="Oval 87"/>
            <p:cNvSpPr>
              <a:spLocks noChangeArrowheads="1"/>
            </p:cNvSpPr>
            <p:nvPr/>
          </p:nvSpPr>
          <p:spPr bwMode="auto">
            <a:xfrm>
              <a:off x="6472239" y="3275013"/>
              <a:ext cx="11113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7" name="Oval 88"/>
            <p:cNvSpPr>
              <a:spLocks noChangeArrowheads="1"/>
            </p:cNvSpPr>
            <p:nvPr/>
          </p:nvSpPr>
          <p:spPr bwMode="auto">
            <a:xfrm>
              <a:off x="6556376" y="3375025"/>
              <a:ext cx="12700" cy="127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8" name="Oval 89"/>
            <p:cNvSpPr>
              <a:spLocks noChangeArrowheads="1"/>
            </p:cNvSpPr>
            <p:nvPr/>
          </p:nvSpPr>
          <p:spPr bwMode="auto">
            <a:xfrm>
              <a:off x="6565901" y="3395663"/>
              <a:ext cx="15875" cy="158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9" name="Oval 90"/>
            <p:cNvSpPr>
              <a:spLocks noChangeArrowheads="1"/>
            </p:cNvSpPr>
            <p:nvPr/>
          </p:nvSpPr>
          <p:spPr bwMode="auto">
            <a:xfrm>
              <a:off x="6688139" y="3405188"/>
              <a:ext cx="11113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0" name="Oval 91"/>
            <p:cNvSpPr>
              <a:spLocks noChangeArrowheads="1"/>
            </p:cNvSpPr>
            <p:nvPr/>
          </p:nvSpPr>
          <p:spPr bwMode="auto">
            <a:xfrm>
              <a:off x="6707189" y="3373438"/>
              <a:ext cx="20638" cy="222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1" name="Oval 92"/>
            <p:cNvSpPr>
              <a:spLocks noChangeArrowheads="1"/>
            </p:cNvSpPr>
            <p:nvPr/>
          </p:nvSpPr>
          <p:spPr bwMode="auto">
            <a:xfrm>
              <a:off x="6280151" y="3790950"/>
              <a:ext cx="11113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2" name="Oval 93"/>
            <p:cNvSpPr>
              <a:spLocks noChangeArrowheads="1"/>
            </p:cNvSpPr>
            <p:nvPr/>
          </p:nvSpPr>
          <p:spPr bwMode="auto">
            <a:xfrm>
              <a:off x="6234114" y="3778250"/>
              <a:ext cx="14288" cy="127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3" name="Oval 94"/>
            <p:cNvSpPr>
              <a:spLocks noChangeArrowheads="1"/>
            </p:cNvSpPr>
            <p:nvPr/>
          </p:nvSpPr>
          <p:spPr bwMode="auto">
            <a:xfrm>
              <a:off x="6132514" y="3709988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4" name="Oval 95"/>
            <p:cNvSpPr>
              <a:spLocks noChangeArrowheads="1"/>
            </p:cNvSpPr>
            <p:nvPr/>
          </p:nvSpPr>
          <p:spPr bwMode="auto">
            <a:xfrm>
              <a:off x="5629276" y="3116263"/>
              <a:ext cx="22225" cy="238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5" name="Oval 96"/>
            <p:cNvSpPr>
              <a:spLocks noChangeArrowheads="1"/>
            </p:cNvSpPr>
            <p:nvPr/>
          </p:nvSpPr>
          <p:spPr bwMode="auto">
            <a:xfrm>
              <a:off x="5649914" y="3143250"/>
              <a:ext cx="9525" cy="79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6" name="Oval 97"/>
            <p:cNvSpPr>
              <a:spLocks noChangeArrowheads="1"/>
            </p:cNvSpPr>
            <p:nvPr/>
          </p:nvSpPr>
          <p:spPr bwMode="auto">
            <a:xfrm>
              <a:off x="5613401" y="3073400"/>
              <a:ext cx="15875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7" name="Oval 98"/>
            <p:cNvSpPr>
              <a:spLocks noChangeArrowheads="1"/>
            </p:cNvSpPr>
            <p:nvPr/>
          </p:nvSpPr>
          <p:spPr bwMode="auto">
            <a:xfrm>
              <a:off x="5589589" y="3051175"/>
              <a:ext cx="12700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8" name="Oval 99"/>
            <p:cNvSpPr>
              <a:spLocks noChangeArrowheads="1"/>
            </p:cNvSpPr>
            <p:nvPr/>
          </p:nvSpPr>
          <p:spPr bwMode="auto">
            <a:xfrm>
              <a:off x="5564189" y="2981325"/>
              <a:ext cx="3175" cy="31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9" name="Oval 100"/>
            <p:cNvSpPr>
              <a:spLocks noChangeArrowheads="1"/>
            </p:cNvSpPr>
            <p:nvPr/>
          </p:nvSpPr>
          <p:spPr bwMode="auto">
            <a:xfrm>
              <a:off x="5548314" y="2922588"/>
              <a:ext cx="6350" cy="63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0" name="Oval 101"/>
            <p:cNvSpPr>
              <a:spLocks noChangeArrowheads="1"/>
            </p:cNvSpPr>
            <p:nvPr/>
          </p:nvSpPr>
          <p:spPr bwMode="auto">
            <a:xfrm>
              <a:off x="5557839" y="2889250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1" name="Oval 102"/>
            <p:cNvSpPr>
              <a:spLocks noChangeArrowheads="1"/>
            </p:cNvSpPr>
            <p:nvPr/>
          </p:nvSpPr>
          <p:spPr bwMode="auto">
            <a:xfrm>
              <a:off x="5032376" y="2884488"/>
              <a:ext cx="17463" cy="174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2" name="Oval 103"/>
            <p:cNvSpPr>
              <a:spLocks noChangeArrowheads="1"/>
            </p:cNvSpPr>
            <p:nvPr/>
          </p:nvSpPr>
          <p:spPr bwMode="auto">
            <a:xfrm>
              <a:off x="5072064" y="3427413"/>
              <a:ext cx="14288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3" name="Oval 104"/>
            <p:cNvSpPr>
              <a:spLocks noChangeArrowheads="1"/>
            </p:cNvSpPr>
            <p:nvPr/>
          </p:nvSpPr>
          <p:spPr bwMode="auto">
            <a:xfrm>
              <a:off x="5048251" y="3449638"/>
              <a:ext cx="11113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4" name="Oval 105"/>
            <p:cNvSpPr>
              <a:spLocks noChangeArrowheads="1"/>
            </p:cNvSpPr>
            <p:nvPr/>
          </p:nvSpPr>
          <p:spPr bwMode="auto">
            <a:xfrm>
              <a:off x="4418014" y="3033713"/>
              <a:ext cx="9525" cy="79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5" name="Oval 106"/>
            <p:cNvSpPr>
              <a:spLocks noChangeArrowheads="1"/>
            </p:cNvSpPr>
            <p:nvPr/>
          </p:nvSpPr>
          <p:spPr bwMode="auto">
            <a:xfrm>
              <a:off x="4084639" y="2616200"/>
              <a:ext cx="11113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6" name="Oval 107"/>
            <p:cNvSpPr>
              <a:spLocks noChangeArrowheads="1"/>
            </p:cNvSpPr>
            <p:nvPr/>
          </p:nvSpPr>
          <p:spPr bwMode="auto">
            <a:xfrm>
              <a:off x="4098926" y="2619375"/>
              <a:ext cx="11113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7" name="Oval 108"/>
            <p:cNvSpPr>
              <a:spLocks noChangeArrowheads="1"/>
            </p:cNvSpPr>
            <p:nvPr/>
          </p:nvSpPr>
          <p:spPr bwMode="auto">
            <a:xfrm>
              <a:off x="4117976" y="2608263"/>
              <a:ext cx="11113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8" name="Oval 109"/>
            <p:cNvSpPr>
              <a:spLocks noChangeArrowheads="1"/>
            </p:cNvSpPr>
            <p:nvPr/>
          </p:nvSpPr>
          <p:spPr bwMode="auto">
            <a:xfrm>
              <a:off x="4287839" y="1979613"/>
              <a:ext cx="22225" cy="222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9" name="Oval 110"/>
            <p:cNvSpPr>
              <a:spLocks noChangeArrowheads="1"/>
            </p:cNvSpPr>
            <p:nvPr/>
          </p:nvSpPr>
          <p:spPr bwMode="auto">
            <a:xfrm>
              <a:off x="4557714" y="2044700"/>
              <a:ext cx="19050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0" name="Oval 111"/>
            <p:cNvSpPr>
              <a:spLocks noChangeArrowheads="1"/>
            </p:cNvSpPr>
            <p:nvPr/>
          </p:nvSpPr>
          <p:spPr bwMode="auto">
            <a:xfrm>
              <a:off x="4595814" y="2027238"/>
              <a:ext cx="19050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1" name="Oval 112"/>
            <p:cNvSpPr>
              <a:spLocks noChangeArrowheads="1"/>
            </p:cNvSpPr>
            <p:nvPr/>
          </p:nvSpPr>
          <p:spPr bwMode="auto">
            <a:xfrm>
              <a:off x="4611689" y="2014538"/>
              <a:ext cx="6350" cy="31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2" name="Oval 113"/>
            <p:cNvSpPr>
              <a:spLocks noChangeArrowheads="1"/>
            </p:cNvSpPr>
            <p:nvPr/>
          </p:nvSpPr>
          <p:spPr bwMode="auto">
            <a:xfrm>
              <a:off x="4575176" y="1985963"/>
              <a:ext cx="12700" cy="127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3" name="Oval 114"/>
            <p:cNvSpPr>
              <a:spLocks noChangeArrowheads="1"/>
            </p:cNvSpPr>
            <p:nvPr/>
          </p:nvSpPr>
          <p:spPr bwMode="auto">
            <a:xfrm>
              <a:off x="4506914" y="2101850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4" name="Oval 115"/>
            <p:cNvSpPr>
              <a:spLocks noChangeArrowheads="1"/>
            </p:cNvSpPr>
            <p:nvPr/>
          </p:nvSpPr>
          <p:spPr bwMode="auto">
            <a:xfrm>
              <a:off x="4464051" y="2084388"/>
              <a:ext cx="19050" cy="174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5" name="Oval 116"/>
            <p:cNvSpPr>
              <a:spLocks noChangeArrowheads="1"/>
            </p:cNvSpPr>
            <p:nvPr/>
          </p:nvSpPr>
          <p:spPr bwMode="auto">
            <a:xfrm>
              <a:off x="4470401" y="2112963"/>
              <a:ext cx="14288" cy="174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6" name="Oval 117"/>
            <p:cNvSpPr>
              <a:spLocks noChangeArrowheads="1"/>
            </p:cNvSpPr>
            <p:nvPr/>
          </p:nvSpPr>
          <p:spPr bwMode="auto">
            <a:xfrm>
              <a:off x="4964114" y="1770063"/>
              <a:ext cx="26988" cy="269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7" name="Oval 124"/>
            <p:cNvSpPr>
              <a:spLocks noChangeArrowheads="1"/>
            </p:cNvSpPr>
            <p:nvPr/>
          </p:nvSpPr>
          <p:spPr bwMode="auto">
            <a:xfrm>
              <a:off x="5016501" y="1474788"/>
              <a:ext cx="19050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8" name="Oval 125"/>
            <p:cNvSpPr>
              <a:spLocks noChangeArrowheads="1"/>
            </p:cNvSpPr>
            <p:nvPr/>
          </p:nvSpPr>
          <p:spPr bwMode="auto">
            <a:xfrm>
              <a:off x="4994276" y="1493838"/>
              <a:ext cx="23813" cy="254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9" name="Oval 126"/>
            <p:cNvSpPr>
              <a:spLocks noChangeArrowheads="1"/>
            </p:cNvSpPr>
            <p:nvPr/>
          </p:nvSpPr>
          <p:spPr bwMode="auto">
            <a:xfrm>
              <a:off x="6710364" y="1727200"/>
              <a:ext cx="36513" cy="365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0" name="Oval 127"/>
            <p:cNvSpPr>
              <a:spLocks noChangeArrowheads="1"/>
            </p:cNvSpPr>
            <p:nvPr/>
          </p:nvSpPr>
          <p:spPr bwMode="auto">
            <a:xfrm>
              <a:off x="6840539" y="1912938"/>
              <a:ext cx="28575" cy="269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1" name="Oval 128"/>
            <p:cNvSpPr>
              <a:spLocks noChangeArrowheads="1"/>
            </p:cNvSpPr>
            <p:nvPr/>
          </p:nvSpPr>
          <p:spPr bwMode="auto">
            <a:xfrm>
              <a:off x="6811964" y="1981200"/>
              <a:ext cx="20638" cy="206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2" name="Oval 129"/>
            <p:cNvSpPr>
              <a:spLocks noChangeArrowheads="1"/>
            </p:cNvSpPr>
            <p:nvPr/>
          </p:nvSpPr>
          <p:spPr bwMode="auto">
            <a:xfrm>
              <a:off x="6892926" y="1990725"/>
              <a:ext cx="12700" cy="127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3" name="Oval 130"/>
            <p:cNvSpPr>
              <a:spLocks noChangeArrowheads="1"/>
            </p:cNvSpPr>
            <p:nvPr/>
          </p:nvSpPr>
          <p:spPr bwMode="auto">
            <a:xfrm>
              <a:off x="6969126" y="2089150"/>
              <a:ext cx="30163" cy="317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4" name="Oval 131"/>
            <p:cNvSpPr>
              <a:spLocks noChangeArrowheads="1"/>
            </p:cNvSpPr>
            <p:nvPr/>
          </p:nvSpPr>
          <p:spPr bwMode="auto">
            <a:xfrm>
              <a:off x="6924676" y="2108200"/>
              <a:ext cx="19050" cy="174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5" name="Oval 132"/>
            <p:cNvSpPr>
              <a:spLocks noChangeArrowheads="1"/>
            </p:cNvSpPr>
            <p:nvPr/>
          </p:nvSpPr>
          <p:spPr bwMode="auto">
            <a:xfrm>
              <a:off x="6886576" y="2139950"/>
              <a:ext cx="19050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6" name="Oval 133"/>
            <p:cNvSpPr>
              <a:spLocks noChangeArrowheads="1"/>
            </p:cNvSpPr>
            <p:nvPr/>
          </p:nvSpPr>
          <p:spPr bwMode="auto">
            <a:xfrm>
              <a:off x="6862764" y="2151063"/>
              <a:ext cx="14288" cy="127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7" name="Oval 134"/>
            <p:cNvSpPr>
              <a:spLocks noChangeArrowheads="1"/>
            </p:cNvSpPr>
            <p:nvPr/>
          </p:nvSpPr>
          <p:spPr bwMode="auto">
            <a:xfrm>
              <a:off x="6838951" y="2159000"/>
              <a:ext cx="4763" cy="47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8" name="Oval 135"/>
            <p:cNvSpPr>
              <a:spLocks noChangeArrowheads="1"/>
            </p:cNvSpPr>
            <p:nvPr/>
          </p:nvSpPr>
          <p:spPr bwMode="auto">
            <a:xfrm>
              <a:off x="6781801" y="2159000"/>
              <a:ext cx="15875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9" name="Oval 136"/>
            <p:cNvSpPr>
              <a:spLocks noChangeArrowheads="1"/>
            </p:cNvSpPr>
            <p:nvPr/>
          </p:nvSpPr>
          <p:spPr bwMode="auto">
            <a:xfrm>
              <a:off x="6748464" y="2170113"/>
              <a:ext cx="7938" cy="79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0" name="Oval 137"/>
            <p:cNvSpPr>
              <a:spLocks noChangeArrowheads="1"/>
            </p:cNvSpPr>
            <p:nvPr/>
          </p:nvSpPr>
          <p:spPr bwMode="auto">
            <a:xfrm>
              <a:off x="6699251" y="2179638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1" name="Oval 138"/>
            <p:cNvSpPr>
              <a:spLocks noChangeArrowheads="1"/>
            </p:cNvSpPr>
            <p:nvPr/>
          </p:nvSpPr>
          <p:spPr bwMode="auto">
            <a:xfrm>
              <a:off x="6683376" y="2168525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2" name="Oval 139"/>
            <p:cNvSpPr>
              <a:spLocks noChangeArrowheads="1"/>
            </p:cNvSpPr>
            <p:nvPr/>
          </p:nvSpPr>
          <p:spPr bwMode="auto">
            <a:xfrm>
              <a:off x="6599239" y="2149475"/>
              <a:ext cx="11113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3" name="Oval 140"/>
            <p:cNvSpPr>
              <a:spLocks noChangeArrowheads="1"/>
            </p:cNvSpPr>
            <p:nvPr/>
          </p:nvSpPr>
          <p:spPr bwMode="auto">
            <a:xfrm>
              <a:off x="6399214" y="2200275"/>
              <a:ext cx="14288" cy="127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4" name="Oval 141"/>
            <p:cNvSpPr>
              <a:spLocks noChangeArrowheads="1"/>
            </p:cNvSpPr>
            <p:nvPr/>
          </p:nvSpPr>
          <p:spPr bwMode="auto">
            <a:xfrm>
              <a:off x="6373814" y="2220913"/>
              <a:ext cx="12700" cy="127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5" name="Oval 142"/>
            <p:cNvSpPr>
              <a:spLocks noChangeArrowheads="1"/>
            </p:cNvSpPr>
            <p:nvPr/>
          </p:nvSpPr>
          <p:spPr bwMode="auto">
            <a:xfrm>
              <a:off x="6330951" y="2263775"/>
              <a:ext cx="12700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6" name="Oval 143"/>
            <p:cNvSpPr>
              <a:spLocks noChangeArrowheads="1"/>
            </p:cNvSpPr>
            <p:nvPr/>
          </p:nvSpPr>
          <p:spPr bwMode="auto">
            <a:xfrm>
              <a:off x="6318251" y="2289175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7" name="Oval 144"/>
            <p:cNvSpPr>
              <a:spLocks noChangeArrowheads="1"/>
            </p:cNvSpPr>
            <p:nvPr/>
          </p:nvSpPr>
          <p:spPr bwMode="auto">
            <a:xfrm>
              <a:off x="6292851" y="2301875"/>
              <a:ext cx="9525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8" name="Oval 145"/>
            <p:cNvSpPr>
              <a:spLocks noChangeArrowheads="1"/>
            </p:cNvSpPr>
            <p:nvPr/>
          </p:nvSpPr>
          <p:spPr bwMode="auto">
            <a:xfrm>
              <a:off x="6278564" y="2314575"/>
              <a:ext cx="6350" cy="31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9" name="Oval 146"/>
            <p:cNvSpPr>
              <a:spLocks noChangeArrowheads="1"/>
            </p:cNvSpPr>
            <p:nvPr/>
          </p:nvSpPr>
          <p:spPr bwMode="auto">
            <a:xfrm>
              <a:off x="6056314" y="2578100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0" name="Oval 147"/>
            <p:cNvSpPr>
              <a:spLocks noChangeArrowheads="1"/>
            </p:cNvSpPr>
            <p:nvPr/>
          </p:nvSpPr>
          <p:spPr bwMode="auto">
            <a:xfrm>
              <a:off x="6037264" y="2609850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1" name="Oval 148"/>
            <p:cNvSpPr>
              <a:spLocks noChangeArrowheads="1"/>
            </p:cNvSpPr>
            <p:nvPr/>
          </p:nvSpPr>
          <p:spPr bwMode="auto">
            <a:xfrm>
              <a:off x="6021389" y="2636838"/>
              <a:ext cx="25400" cy="238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2" name="Oval 149"/>
            <p:cNvSpPr>
              <a:spLocks noChangeArrowheads="1"/>
            </p:cNvSpPr>
            <p:nvPr/>
          </p:nvSpPr>
          <p:spPr bwMode="auto">
            <a:xfrm>
              <a:off x="6008689" y="2641600"/>
              <a:ext cx="4763" cy="31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3" name="Oval 150"/>
            <p:cNvSpPr>
              <a:spLocks noChangeArrowheads="1"/>
            </p:cNvSpPr>
            <p:nvPr/>
          </p:nvSpPr>
          <p:spPr bwMode="auto">
            <a:xfrm>
              <a:off x="5997576" y="2530475"/>
              <a:ext cx="7938" cy="63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4" name="Freeform 151"/>
            <p:cNvSpPr/>
            <p:nvPr/>
          </p:nvSpPr>
          <p:spPr bwMode="auto">
            <a:xfrm>
              <a:off x="3344864" y="1371600"/>
              <a:ext cx="800100" cy="627063"/>
            </a:xfrm>
            <a:custGeom>
              <a:avLst/>
              <a:gdLst>
                <a:gd name="T0" fmla="*/ 277 w 504"/>
                <a:gd name="T1" fmla="*/ 309 h 395"/>
                <a:gd name="T2" fmla="*/ 336 w 504"/>
                <a:gd name="T3" fmla="*/ 266 h 395"/>
                <a:gd name="T4" fmla="*/ 427 w 504"/>
                <a:gd name="T5" fmla="*/ 242 h 395"/>
                <a:gd name="T6" fmla="*/ 396 w 504"/>
                <a:gd name="T7" fmla="*/ 224 h 395"/>
                <a:gd name="T8" fmla="*/ 406 w 504"/>
                <a:gd name="T9" fmla="*/ 221 h 395"/>
                <a:gd name="T10" fmla="*/ 430 w 504"/>
                <a:gd name="T11" fmla="*/ 221 h 395"/>
                <a:gd name="T12" fmla="*/ 429 w 504"/>
                <a:gd name="T13" fmla="*/ 210 h 395"/>
                <a:gd name="T14" fmla="*/ 419 w 504"/>
                <a:gd name="T15" fmla="*/ 188 h 395"/>
                <a:gd name="T16" fmla="*/ 437 w 504"/>
                <a:gd name="T17" fmla="*/ 168 h 395"/>
                <a:gd name="T18" fmla="*/ 459 w 504"/>
                <a:gd name="T19" fmla="*/ 148 h 395"/>
                <a:gd name="T20" fmla="*/ 462 w 504"/>
                <a:gd name="T21" fmla="*/ 129 h 395"/>
                <a:gd name="T22" fmla="*/ 442 w 504"/>
                <a:gd name="T23" fmla="*/ 118 h 395"/>
                <a:gd name="T24" fmla="*/ 467 w 504"/>
                <a:gd name="T25" fmla="*/ 76 h 395"/>
                <a:gd name="T26" fmla="*/ 454 w 504"/>
                <a:gd name="T27" fmla="*/ 39 h 395"/>
                <a:gd name="T28" fmla="*/ 426 w 504"/>
                <a:gd name="T29" fmla="*/ 40 h 395"/>
                <a:gd name="T30" fmla="*/ 439 w 504"/>
                <a:gd name="T31" fmla="*/ 27 h 395"/>
                <a:gd name="T32" fmla="*/ 332 w 504"/>
                <a:gd name="T33" fmla="*/ 26 h 395"/>
                <a:gd name="T34" fmla="*/ 291 w 504"/>
                <a:gd name="T35" fmla="*/ 0 h 395"/>
                <a:gd name="T36" fmla="*/ 251 w 504"/>
                <a:gd name="T37" fmla="*/ 11 h 395"/>
                <a:gd name="T38" fmla="*/ 259 w 504"/>
                <a:gd name="T39" fmla="*/ 37 h 395"/>
                <a:gd name="T40" fmla="*/ 213 w 504"/>
                <a:gd name="T41" fmla="*/ 28 h 395"/>
                <a:gd name="T42" fmla="*/ 219 w 504"/>
                <a:gd name="T43" fmla="*/ 56 h 395"/>
                <a:gd name="T44" fmla="*/ 189 w 504"/>
                <a:gd name="T45" fmla="*/ 47 h 395"/>
                <a:gd name="T46" fmla="*/ 104 w 504"/>
                <a:gd name="T47" fmla="*/ 40 h 395"/>
                <a:gd name="T48" fmla="*/ 95 w 504"/>
                <a:gd name="T49" fmla="*/ 39 h 395"/>
                <a:gd name="T50" fmla="*/ 92 w 504"/>
                <a:gd name="T51" fmla="*/ 60 h 395"/>
                <a:gd name="T52" fmla="*/ 40 w 504"/>
                <a:gd name="T53" fmla="*/ 65 h 395"/>
                <a:gd name="T54" fmla="*/ 71 w 504"/>
                <a:gd name="T55" fmla="*/ 76 h 395"/>
                <a:gd name="T56" fmla="*/ 0 w 504"/>
                <a:gd name="T57" fmla="*/ 96 h 395"/>
                <a:gd name="T58" fmla="*/ 53 w 504"/>
                <a:gd name="T59" fmla="*/ 117 h 395"/>
                <a:gd name="T60" fmla="*/ 35 w 504"/>
                <a:gd name="T61" fmla="*/ 146 h 395"/>
                <a:gd name="T62" fmla="*/ 138 w 504"/>
                <a:gd name="T63" fmla="*/ 164 h 395"/>
                <a:gd name="T64" fmla="*/ 144 w 504"/>
                <a:gd name="T65" fmla="*/ 177 h 395"/>
                <a:gd name="T66" fmla="*/ 137 w 504"/>
                <a:gd name="T67" fmla="*/ 213 h 395"/>
                <a:gd name="T68" fmla="*/ 160 w 504"/>
                <a:gd name="T69" fmla="*/ 215 h 395"/>
                <a:gd name="T70" fmla="*/ 179 w 504"/>
                <a:gd name="T71" fmla="*/ 236 h 395"/>
                <a:gd name="T72" fmla="*/ 156 w 504"/>
                <a:gd name="T73" fmla="*/ 236 h 395"/>
                <a:gd name="T74" fmla="*/ 146 w 504"/>
                <a:gd name="T75" fmla="*/ 261 h 395"/>
                <a:gd name="T76" fmla="*/ 165 w 504"/>
                <a:gd name="T77" fmla="*/ 240 h 395"/>
                <a:gd name="T78" fmla="*/ 180 w 504"/>
                <a:gd name="T79" fmla="*/ 268 h 395"/>
                <a:gd name="T80" fmla="*/ 159 w 504"/>
                <a:gd name="T81" fmla="*/ 305 h 395"/>
                <a:gd name="T82" fmla="*/ 185 w 504"/>
                <a:gd name="T83" fmla="*/ 327 h 395"/>
                <a:gd name="T84" fmla="*/ 206 w 504"/>
                <a:gd name="T85" fmla="*/ 380 h 395"/>
                <a:gd name="T86" fmla="*/ 242 w 504"/>
                <a:gd name="T87" fmla="*/ 39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4" h="395">
                  <a:moveTo>
                    <a:pt x="256" y="391"/>
                  </a:moveTo>
                  <a:lnTo>
                    <a:pt x="277" y="309"/>
                  </a:lnTo>
                  <a:lnTo>
                    <a:pt x="345" y="279"/>
                  </a:lnTo>
                  <a:lnTo>
                    <a:pt x="336" y="266"/>
                  </a:lnTo>
                  <a:lnTo>
                    <a:pt x="354" y="273"/>
                  </a:lnTo>
                  <a:lnTo>
                    <a:pt x="427" y="242"/>
                  </a:lnTo>
                  <a:lnTo>
                    <a:pt x="381" y="233"/>
                  </a:lnTo>
                  <a:lnTo>
                    <a:pt x="396" y="224"/>
                  </a:lnTo>
                  <a:lnTo>
                    <a:pt x="382" y="217"/>
                  </a:lnTo>
                  <a:lnTo>
                    <a:pt x="406" y="221"/>
                  </a:lnTo>
                  <a:lnTo>
                    <a:pt x="430" y="234"/>
                  </a:lnTo>
                  <a:lnTo>
                    <a:pt x="430" y="221"/>
                  </a:lnTo>
                  <a:lnTo>
                    <a:pt x="416" y="205"/>
                  </a:lnTo>
                  <a:lnTo>
                    <a:pt x="429" y="210"/>
                  </a:lnTo>
                  <a:lnTo>
                    <a:pt x="432" y="204"/>
                  </a:lnTo>
                  <a:lnTo>
                    <a:pt x="419" y="188"/>
                  </a:lnTo>
                  <a:lnTo>
                    <a:pt x="442" y="184"/>
                  </a:lnTo>
                  <a:lnTo>
                    <a:pt x="437" y="168"/>
                  </a:lnTo>
                  <a:lnTo>
                    <a:pt x="455" y="168"/>
                  </a:lnTo>
                  <a:lnTo>
                    <a:pt x="459" y="148"/>
                  </a:lnTo>
                  <a:lnTo>
                    <a:pt x="443" y="131"/>
                  </a:lnTo>
                  <a:lnTo>
                    <a:pt x="462" y="129"/>
                  </a:lnTo>
                  <a:lnTo>
                    <a:pt x="453" y="119"/>
                  </a:lnTo>
                  <a:lnTo>
                    <a:pt x="442" y="118"/>
                  </a:lnTo>
                  <a:lnTo>
                    <a:pt x="448" y="106"/>
                  </a:lnTo>
                  <a:lnTo>
                    <a:pt x="467" y="76"/>
                  </a:lnTo>
                  <a:lnTo>
                    <a:pt x="504" y="44"/>
                  </a:lnTo>
                  <a:lnTo>
                    <a:pt x="454" y="39"/>
                  </a:lnTo>
                  <a:lnTo>
                    <a:pt x="416" y="59"/>
                  </a:lnTo>
                  <a:lnTo>
                    <a:pt x="426" y="40"/>
                  </a:lnTo>
                  <a:lnTo>
                    <a:pt x="382" y="40"/>
                  </a:lnTo>
                  <a:lnTo>
                    <a:pt x="439" y="27"/>
                  </a:lnTo>
                  <a:lnTo>
                    <a:pt x="401" y="11"/>
                  </a:lnTo>
                  <a:lnTo>
                    <a:pt x="332" y="26"/>
                  </a:lnTo>
                  <a:lnTo>
                    <a:pt x="391" y="6"/>
                  </a:lnTo>
                  <a:lnTo>
                    <a:pt x="291" y="0"/>
                  </a:lnTo>
                  <a:lnTo>
                    <a:pt x="276" y="17"/>
                  </a:lnTo>
                  <a:lnTo>
                    <a:pt x="251" y="11"/>
                  </a:lnTo>
                  <a:lnTo>
                    <a:pt x="235" y="20"/>
                  </a:lnTo>
                  <a:lnTo>
                    <a:pt x="259" y="37"/>
                  </a:lnTo>
                  <a:lnTo>
                    <a:pt x="224" y="25"/>
                  </a:lnTo>
                  <a:lnTo>
                    <a:pt x="213" y="28"/>
                  </a:lnTo>
                  <a:lnTo>
                    <a:pt x="236" y="48"/>
                  </a:lnTo>
                  <a:lnTo>
                    <a:pt x="219" y="56"/>
                  </a:lnTo>
                  <a:lnTo>
                    <a:pt x="191" y="25"/>
                  </a:lnTo>
                  <a:lnTo>
                    <a:pt x="189" y="47"/>
                  </a:lnTo>
                  <a:lnTo>
                    <a:pt x="153" y="31"/>
                  </a:lnTo>
                  <a:lnTo>
                    <a:pt x="104" y="40"/>
                  </a:lnTo>
                  <a:lnTo>
                    <a:pt x="107" y="54"/>
                  </a:lnTo>
                  <a:lnTo>
                    <a:pt x="95" y="39"/>
                  </a:lnTo>
                  <a:lnTo>
                    <a:pt x="88" y="45"/>
                  </a:lnTo>
                  <a:lnTo>
                    <a:pt x="92" y="60"/>
                  </a:lnTo>
                  <a:lnTo>
                    <a:pt x="82" y="54"/>
                  </a:lnTo>
                  <a:lnTo>
                    <a:pt x="40" y="65"/>
                  </a:lnTo>
                  <a:lnTo>
                    <a:pt x="39" y="76"/>
                  </a:lnTo>
                  <a:lnTo>
                    <a:pt x="71" y="76"/>
                  </a:lnTo>
                  <a:lnTo>
                    <a:pt x="64" y="91"/>
                  </a:lnTo>
                  <a:lnTo>
                    <a:pt x="0" y="96"/>
                  </a:lnTo>
                  <a:lnTo>
                    <a:pt x="8" y="115"/>
                  </a:lnTo>
                  <a:lnTo>
                    <a:pt x="53" y="117"/>
                  </a:lnTo>
                  <a:lnTo>
                    <a:pt x="3" y="128"/>
                  </a:lnTo>
                  <a:lnTo>
                    <a:pt x="35" y="146"/>
                  </a:lnTo>
                  <a:lnTo>
                    <a:pt x="84" y="132"/>
                  </a:lnTo>
                  <a:lnTo>
                    <a:pt x="138" y="164"/>
                  </a:lnTo>
                  <a:lnTo>
                    <a:pt x="131" y="177"/>
                  </a:lnTo>
                  <a:lnTo>
                    <a:pt x="144" y="177"/>
                  </a:lnTo>
                  <a:lnTo>
                    <a:pt x="148" y="196"/>
                  </a:lnTo>
                  <a:lnTo>
                    <a:pt x="137" y="213"/>
                  </a:lnTo>
                  <a:lnTo>
                    <a:pt x="146" y="220"/>
                  </a:lnTo>
                  <a:lnTo>
                    <a:pt x="160" y="215"/>
                  </a:lnTo>
                  <a:lnTo>
                    <a:pt x="180" y="222"/>
                  </a:lnTo>
                  <a:lnTo>
                    <a:pt x="179" y="236"/>
                  </a:lnTo>
                  <a:lnTo>
                    <a:pt x="147" y="229"/>
                  </a:lnTo>
                  <a:lnTo>
                    <a:pt x="156" y="236"/>
                  </a:lnTo>
                  <a:lnTo>
                    <a:pt x="141" y="243"/>
                  </a:lnTo>
                  <a:lnTo>
                    <a:pt x="146" y="261"/>
                  </a:lnTo>
                  <a:lnTo>
                    <a:pt x="169" y="251"/>
                  </a:lnTo>
                  <a:lnTo>
                    <a:pt x="165" y="240"/>
                  </a:lnTo>
                  <a:lnTo>
                    <a:pt x="185" y="242"/>
                  </a:lnTo>
                  <a:lnTo>
                    <a:pt x="180" y="268"/>
                  </a:lnTo>
                  <a:lnTo>
                    <a:pt x="159" y="282"/>
                  </a:lnTo>
                  <a:lnTo>
                    <a:pt x="159" y="305"/>
                  </a:lnTo>
                  <a:lnTo>
                    <a:pt x="171" y="333"/>
                  </a:lnTo>
                  <a:lnTo>
                    <a:pt x="185" y="327"/>
                  </a:lnTo>
                  <a:lnTo>
                    <a:pt x="177" y="338"/>
                  </a:lnTo>
                  <a:lnTo>
                    <a:pt x="206" y="380"/>
                  </a:lnTo>
                  <a:lnTo>
                    <a:pt x="222" y="374"/>
                  </a:lnTo>
                  <a:lnTo>
                    <a:pt x="242" y="395"/>
                  </a:lnTo>
                  <a:lnTo>
                    <a:pt x="256" y="391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5" name="Freeform 152"/>
            <p:cNvSpPr/>
            <p:nvPr/>
          </p:nvSpPr>
          <p:spPr bwMode="auto">
            <a:xfrm>
              <a:off x="3344864" y="1371600"/>
              <a:ext cx="800100" cy="627063"/>
            </a:xfrm>
            <a:custGeom>
              <a:avLst/>
              <a:gdLst>
                <a:gd name="T0" fmla="*/ 277 w 504"/>
                <a:gd name="T1" fmla="*/ 309 h 395"/>
                <a:gd name="T2" fmla="*/ 336 w 504"/>
                <a:gd name="T3" fmla="*/ 266 h 395"/>
                <a:gd name="T4" fmla="*/ 427 w 504"/>
                <a:gd name="T5" fmla="*/ 242 h 395"/>
                <a:gd name="T6" fmla="*/ 396 w 504"/>
                <a:gd name="T7" fmla="*/ 224 h 395"/>
                <a:gd name="T8" fmla="*/ 406 w 504"/>
                <a:gd name="T9" fmla="*/ 221 h 395"/>
                <a:gd name="T10" fmla="*/ 430 w 504"/>
                <a:gd name="T11" fmla="*/ 221 h 395"/>
                <a:gd name="T12" fmla="*/ 429 w 504"/>
                <a:gd name="T13" fmla="*/ 210 h 395"/>
                <a:gd name="T14" fmla="*/ 419 w 504"/>
                <a:gd name="T15" fmla="*/ 188 h 395"/>
                <a:gd name="T16" fmla="*/ 437 w 504"/>
                <a:gd name="T17" fmla="*/ 168 h 395"/>
                <a:gd name="T18" fmla="*/ 459 w 504"/>
                <a:gd name="T19" fmla="*/ 148 h 395"/>
                <a:gd name="T20" fmla="*/ 462 w 504"/>
                <a:gd name="T21" fmla="*/ 129 h 395"/>
                <a:gd name="T22" fmla="*/ 442 w 504"/>
                <a:gd name="T23" fmla="*/ 118 h 395"/>
                <a:gd name="T24" fmla="*/ 467 w 504"/>
                <a:gd name="T25" fmla="*/ 76 h 395"/>
                <a:gd name="T26" fmla="*/ 454 w 504"/>
                <a:gd name="T27" fmla="*/ 39 h 395"/>
                <a:gd name="T28" fmla="*/ 426 w 504"/>
                <a:gd name="T29" fmla="*/ 40 h 395"/>
                <a:gd name="T30" fmla="*/ 439 w 504"/>
                <a:gd name="T31" fmla="*/ 27 h 395"/>
                <a:gd name="T32" fmla="*/ 332 w 504"/>
                <a:gd name="T33" fmla="*/ 26 h 395"/>
                <a:gd name="T34" fmla="*/ 291 w 504"/>
                <a:gd name="T35" fmla="*/ 0 h 395"/>
                <a:gd name="T36" fmla="*/ 251 w 504"/>
                <a:gd name="T37" fmla="*/ 11 h 395"/>
                <a:gd name="T38" fmla="*/ 259 w 504"/>
                <a:gd name="T39" fmla="*/ 37 h 395"/>
                <a:gd name="T40" fmla="*/ 213 w 504"/>
                <a:gd name="T41" fmla="*/ 28 h 395"/>
                <a:gd name="T42" fmla="*/ 219 w 504"/>
                <a:gd name="T43" fmla="*/ 56 h 395"/>
                <a:gd name="T44" fmla="*/ 189 w 504"/>
                <a:gd name="T45" fmla="*/ 47 h 395"/>
                <a:gd name="T46" fmla="*/ 104 w 504"/>
                <a:gd name="T47" fmla="*/ 40 h 395"/>
                <a:gd name="T48" fmla="*/ 95 w 504"/>
                <a:gd name="T49" fmla="*/ 39 h 395"/>
                <a:gd name="T50" fmla="*/ 92 w 504"/>
                <a:gd name="T51" fmla="*/ 60 h 395"/>
                <a:gd name="T52" fmla="*/ 40 w 504"/>
                <a:gd name="T53" fmla="*/ 65 h 395"/>
                <a:gd name="T54" fmla="*/ 71 w 504"/>
                <a:gd name="T55" fmla="*/ 76 h 395"/>
                <a:gd name="T56" fmla="*/ 0 w 504"/>
                <a:gd name="T57" fmla="*/ 96 h 395"/>
                <a:gd name="T58" fmla="*/ 53 w 504"/>
                <a:gd name="T59" fmla="*/ 117 h 395"/>
                <a:gd name="T60" fmla="*/ 35 w 504"/>
                <a:gd name="T61" fmla="*/ 146 h 395"/>
                <a:gd name="T62" fmla="*/ 138 w 504"/>
                <a:gd name="T63" fmla="*/ 164 h 395"/>
                <a:gd name="T64" fmla="*/ 144 w 504"/>
                <a:gd name="T65" fmla="*/ 177 h 395"/>
                <a:gd name="T66" fmla="*/ 137 w 504"/>
                <a:gd name="T67" fmla="*/ 213 h 395"/>
                <a:gd name="T68" fmla="*/ 160 w 504"/>
                <a:gd name="T69" fmla="*/ 215 h 395"/>
                <a:gd name="T70" fmla="*/ 179 w 504"/>
                <a:gd name="T71" fmla="*/ 236 h 395"/>
                <a:gd name="T72" fmla="*/ 156 w 504"/>
                <a:gd name="T73" fmla="*/ 236 h 395"/>
                <a:gd name="T74" fmla="*/ 146 w 504"/>
                <a:gd name="T75" fmla="*/ 261 h 395"/>
                <a:gd name="T76" fmla="*/ 165 w 504"/>
                <a:gd name="T77" fmla="*/ 240 h 395"/>
                <a:gd name="T78" fmla="*/ 180 w 504"/>
                <a:gd name="T79" fmla="*/ 268 h 395"/>
                <a:gd name="T80" fmla="*/ 159 w 504"/>
                <a:gd name="T81" fmla="*/ 305 h 395"/>
                <a:gd name="T82" fmla="*/ 185 w 504"/>
                <a:gd name="T83" fmla="*/ 327 h 395"/>
                <a:gd name="T84" fmla="*/ 206 w 504"/>
                <a:gd name="T85" fmla="*/ 380 h 395"/>
                <a:gd name="T86" fmla="*/ 242 w 504"/>
                <a:gd name="T87" fmla="*/ 39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4" h="395">
                  <a:moveTo>
                    <a:pt x="256" y="391"/>
                  </a:moveTo>
                  <a:lnTo>
                    <a:pt x="277" y="309"/>
                  </a:lnTo>
                  <a:lnTo>
                    <a:pt x="345" y="279"/>
                  </a:lnTo>
                  <a:lnTo>
                    <a:pt x="336" y="266"/>
                  </a:lnTo>
                  <a:lnTo>
                    <a:pt x="354" y="273"/>
                  </a:lnTo>
                  <a:lnTo>
                    <a:pt x="427" y="242"/>
                  </a:lnTo>
                  <a:lnTo>
                    <a:pt x="381" y="233"/>
                  </a:lnTo>
                  <a:lnTo>
                    <a:pt x="396" y="224"/>
                  </a:lnTo>
                  <a:lnTo>
                    <a:pt x="382" y="217"/>
                  </a:lnTo>
                  <a:lnTo>
                    <a:pt x="406" y="221"/>
                  </a:lnTo>
                  <a:lnTo>
                    <a:pt x="430" y="234"/>
                  </a:lnTo>
                  <a:lnTo>
                    <a:pt x="430" y="221"/>
                  </a:lnTo>
                  <a:lnTo>
                    <a:pt x="416" y="205"/>
                  </a:lnTo>
                  <a:lnTo>
                    <a:pt x="429" y="210"/>
                  </a:lnTo>
                  <a:lnTo>
                    <a:pt x="432" y="204"/>
                  </a:lnTo>
                  <a:lnTo>
                    <a:pt x="419" y="188"/>
                  </a:lnTo>
                  <a:lnTo>
                    <a:pt x="442" y="184"/>
                  </a:lnTo>
                  <a:lnTo>
                    <a:pt x="437" y="168"/>
                  </a:lnTo>
                  <a:lnTo>
                    <a:pt x="455" y="168"/>
                  </a:lnTo>
                  <a:lnTo>
                    <a:pt x="459" y="148"/>
                  </a:lnTo>
                  <a:lnTo>
                    <a:pt x="443" y="131"/>
                  </a:lnTo>
                  <a:lnTo>
                    <a:pt x="462" y="129"/>
                  </a:lnTo>
                  <a:lnTo>
                    <a:pt x="453" y="119"/>
                  </a:lnTo>
                  <a:lnTo>
                    <a:pt x="442" y="118"/>
                  </a:lnTo>
                  <a:lnTo>
                    <a:pt x="448" y="106"/>
                  </a:lnTo>
                  <a:lnTo>
                    <a:pt x="467" y="76"/>
                  </a:lnTo>
                  <a:lnTo>
                    <a:pt x="504" y="44"/>
                  </a:lnTo>
                  <a:lnTo>
                    <a:pt x="454" y="39"/>
                  </a:lnTo>
                  <a:lnTo>
                    <a:pt x="416" y="59"/>
                  </a:lnTo>
                  <a:lnTo>
                    <a:pt x="426" y="40"/>
                  </a:lnTo>
                  <a:lnTo>
                    <a:pt x="382" y="40"/>
                  </a:lnTo>
                  <a:lnTo>
                    <a:pt x="439" y="27"/>
                  </a:lnTo>
                  <a:lnTo>
                    <a:pt x="401" y="11"/>
                  </a:lnTo>
                  <a:lnTo>
                    <a:pt x="332" y="26"/>
                  </a:lnTo>
                  <a:lnTo>
                    <a:pt x="391" y="6"/>
                  </a:lnTo>
                  <a:lnTo>
                    <a:pt x="291" y="0"/>
                  </a:lnTo>
                  <a:lnTo>
                    <a:pt x="276" y="17"/>
                  </a:lnTo>
                  <a:lnTo>
                    <a:pt x="251" y="11"/>
                  </a:lnTo>
                  <a:lnTo>
                    <a:pt x="235" y="20"/>
                  </a:lnTo>
                  <a:lnTo>
                    <a:pt x="259" y="37"/>
                  </a:lnTo>
                  <a:lnTo>
                    <a:pt x="224" y="25"/>
                  </a:lnTo>
                  <a:lnTo>
                    <a:pt x="213" y="28"/>
                  </a:lnTo>
                  <a:lnTo>
                    <a:pt x="236" y="48"/>
                  </a:lnTo>
                  <a:lnTo>
                    <a:pt x="219" y="56"/>
                  </a:lnTo>
                  <a:lnTo>
                    <a:pt x="191" y="25"/>
                  </a:lnTo>
                  <a:lnTo>
                    <a:pt x="189" y="47"/>
                  </a:lnTo>
                  <a:lnTo>
                    <a:pt x="153" y="31"/>
                  </a:lnTo>
                  <a:lnTo>
                    <a:pt x="104" y="40"/>
                  </a:lnTo>
                  <a:lnTo>
                    <a:pt x="107" y="54"/>
                  </a:lnTo>
                  <a:lnTo>
                    <a:pt x="95" y="39"/>
                  </a:lnTo>
                  <a:lnTo>
                    <a:pt x="88" y="45"/>
                  </a:lnTo>
                  <a:lnTo>
                    <a:pt x="92" y="60"/>
                  </a:lnTo>
                  <a:lnTo>
                    <a:pt x="82" y="54"/>
                  </a:lnTo>
                  <a:lnTo>
                    <a:pt x="40" y="65"/>
                  </a:lnTo>
                  <a:lnTo>
                    <a:pt x="39" y="76"/>
                  </a:lnTo>
                  <a:lnTo>
                    <a:pt x="71" y="76"/>
                  </a:lnTo>
                  <a:lnTo>
                    <a:pt x="64" y="91"/>
                  </a:lnTo>
                  <a:lnTo>
                    <a:pt x="0" y="96"/>
                  </a:lnTo>
                  <a:lnTo>
                    <a:pt x="8" y="115"/>
                  </a:lnTo>
                  <a:lnTo>
                    <a:pt x="53" y="117"/>
                  </a:lnTo>
                  <a:lnTo>
                    <a:pt x="3" y="128"/>
                  </a:lnTo>
                  <a:lnTo>
                    <a:pt x="35" y="146"/>
                  </a:lnTo>
                  <a:lnTo>
                    <a:pt x="84" y="132"/>
                  </a:lnTo>
                  <a:lnTo>
                    <a:pt x="138" y="164"/>
                  </a:lnTo>
                  <a:lnTo>
                    <a:pt x="131" y="177"/>
                  </a:lnTo>
                  <a:lnTo>
                    <a:pt x="144" y="177"/>
                  </a:lnTo>
                  <a:lnTo>
                    <a:pt x="148" y="196"/>
                  </a:lnTo>
                  <a:lnTo>
                    <a:pt x="137" y="213"/>
                  </a:lnTo>
                  <a:lnTo>
                    <a:pt x="146" y="220"/>
                  </a:lnTo>
                  <a:lnTo>
                    <a:pt x="160" y="215"/>
                  </a:lnTo>
                  <a:lnTo>
                    <a:pt x="180" y="222"/>
                  </a:lnTo>
                  <a:lnTo>
                    <a:pt x="179" y="236"/>
                  </a:lnTo>
                  <a:lnTo>
                    <a:pt x="147" y="229"/>
                  </a:lnTo>
                  <a:lnTo>
                    <a:pt x="156" y="236"/>
                  </a:lnTo>
                  <a:lnTo>
                    <a:pt x="141" y="243"/>
                  </a:lnTo>
                  <a:lnTo>
                    <a:pt x="146" y="261"/>
                  </a:lnTo>
                  <a:lnTo>
                    <a:pt x="169" y="251"/>
                  </a:lnTo>
                  <a:lnTo>
                    <a:pt x="165" y="240"/>
                  </a:lnTo>
                  <a:lnTo>
                    <a:pt x="185" y="242"/>
                  </a:lnTo>
                  <a:lnTo>
                    <a:pt x="180" y="268"/>
                  </a:lnTo>
                  <a:lnTo>
                    <a:pt x="159" y="282"/>
                  </a:lnTo>
                  <a:lnTo>
                    <a:pt x="159" y="305"/>
                  </a:lnTo>
                  <a:lnTo>
                    <a:pt x="171" y="333"/>
                  </a:lnTo>
                  <a:lnTo>
                    <a:pt x="185" y="327"/>
                  </a:lnTo>
                  <a:lnTo>
                    <a:pt x="177" y="338"/>
                  </a:lnTo>
                  <a:lnTo>
                    <a:pt x="206" y="380"/>
                  </a:lnTo>
                  <a:lnTo>
                    <a:pt x="222" y="374"/>
                  </a:lnTo>
                  <a:lnTo>
                    <a:pt x="242" y="395"/>
                  </a:lnTo>
                  <a:lnTo>
                    <a:pt x="256" y="39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6" name="Freeform 153"/>
            <p:cNvSpPr/>
            <p:nvPr/>
          </p:nvSpPr>
          <p:spPr bwMode="auto">
            <a:xfrm>
              <a:off x="2063751" y="1712913"/>
              <a:ext cx="1790700" cy="2381250"/>
            </a:xfrm>
            <a:custGeom>
              <a:avLst/>
              <a:gdLst>
                <a:gd name="T0" fmla="*/ 847 w 1128"/>
                <a:gd name="T1" fmla="*/ 307 h 1500"/>
                <a:gd name="T2" fmla="*/ 908 w 1128"/>
                <a:gd name="T3" fmla="*/ 352 h 1500"/>
                <a:gd name="T4" fmla="*/ 813 w 1128"/>
                <a:gd name="T5" fmla="*/ 401 h 1500"/>
                <a:gd name="T6" fmla="*/ 770 w 1128"/>
                <a:gd name="T7" fmla="*/ 446 h 1500"/>
                <a:gd name="T8" fmla="*/ 730 w 1128"/>
                <a:gd name="T9" fmla="*/ 605 h 1500"/>
                <a:gd name="T10" fmla="*/ 629 w 1128"/>
                <a:gd name="T11" fmla="*/ 548 h 1500"/>
                <a:gd name="T12" fmla="*/ 604 w 1128"/>
                <a:gd name="T13" fmla="*/ 668 h 1500"/>
                <a:gd name="T14" fmla="*/ 669 w 1128"/>
                <a:gd name="T15" fmla="*/ 699 h 1500"/>
                <a:gd name="T16" fmla="*/ 735 w 1128"/>
                <a:gd name="T17" fmla="*/ 777 h 1500"/>
                <a:gd name="T18" fmla="*/ 814 w 1128"/>
                <a:gd name="T19" fmla="*/ 778 h 1500"/>
                <a:gd name="T20" fmla="*/ 893 w 1128"/>
                <a:gd name="T21" fmla="*/ 780 h 1500"/>
                <a:gd name="T22" fmla="*/ 952 w 1128"/>
                <a:gd name="T23" fmla="*/ 803 h 1500"/>
                <a:gd name="T24" fmla="*/ 973 w 1128"/>
                <a:gd name="T25" fmla="*/ 884 h 1500"/>
                <a:gd name="T26" fmla="*/ 1045 w 1128"/>
                <a:gd name="T27" fmla="*/ 902 h 1500"/>
                <a:gd name="T28" fmla="*/ 1104 w 1128"/>
                <a:gd name="T29" fmla="*/ 989 h 1500"/>
                <a:gd name="T30" fmla="*/ 1062 w 1128"/>
                <a:gd name="T31" fmla="*/ 1113 h 1500"/>
                <a:gd name="T32" fmla="*/ 977 w 1128"/>
                <a:gd name="T33" fmla="*/ 1198 h 1500"/>
                <a:gd name="T34" fmla="*/ 921 w 1128"/>
                <a:gd name="T35" fmla="*/ 1290 h 1500"/>
                <a:gd name="T36" fmla="*/ 880 w 1128"/>
                <a:gd name="T37" fmla="*/ 1338 h 1500"/>
                <a:gd name="T38" fmla="*/ 859 w 1128"/>
                <a:gd name="T39" fmla="*/ 1397 h 1500"/>
                <a:gd name="T40" fmla="*/ 851 w 1128"/>
                <a:gd name="T41" fmla="*/ 1487 h 1500"/>
                <a:gd name="T42" fmla="*/ 781 w 1128"/>
                <a:gd name="T43" fmla="*/ 1418 h 1500"/>
                <a:gd name="T44" fmla="*/ 796 w 1128"/>
                <a:gd name="T45" fmla="*/ 1248 h 1500"/>
                <a:gd name="T46" fmla="*/ 772 w 1128"/>
                <a:gd name="T47" fmla="*/ 1015 h 1500"/>
                <a:gd name="T48" fmla="*/ 722 w 1128"/>
                <a:gd name="T49" fmla="*/ 893 h 1500"/>
                <a:gd name="T50" fmla="*/ 735 w 1128"/>
                <a:gd name="T51" fmla="*/ 790 h 1500"/>
                <a:gd name="T52" fmla="*/ 630 w 1128"/>
                <a:gd name="T53" fmla="*/ 701 h 1500"/>
                <a:gd name="T54" fmla="*/ 453 w 1128"/>
                <a:gd name="T55" fmla="*/ 529 h 1500"/>
                <a:gd name="T56" fmla="*/ 448 w 1128"/>
                <a:gd name="T57" fmla="*/ 575 h 1500"/>
                <a:gd name="T58" fmla="*/ 368 w 1128"/>
                <a:gd name="T59" fmla="*/ 332 h 1500"/>
                <a:gd name="T60" fmla="*/ 208 w 1128"/>
                <a:gd name="T61" fmla="*/ 168 h 1500"/>
                <a:gd name="T62" fmla="*/ 111 w 1128"/>
                <a:gd name="T63" fmla="*/ 185 h 1500"/>
                <a:gd name="T64" fmla="*/ 18 w 1128"/>
                <a:gd name="T65" fmla="*/ 169 h 1500"/>
                <a:gd name="T66" fmla="*/ 0 w 1128"/>
                <a:gd name="T67" fmla="*/ 106 h 1500"/>
                <a:gd name="T68" fmla="*/ 56 w 1128"/>
                <a:gd name="T69" fmla="*/ 75 h 1500"/>
                <a:gd name="T70" fmla="*/ 267 w 1128"/>
                <a:gd name="T71" fmla="*/ 32 h 1500"/>
                <a:gd name="T72" fmla="*/ 365 w 1128"/>
                <a:gd name="T73" fmla="*/ 34 h 1500"/>
                <a:gd name="T74" fmla="*/ 492 w 1128"/>
                <a:gd name="T75" fmla="*/ 68 h 1500"/>
                <a:gd name="T76" fmla="*/ 579 w 1128"/>
                <a:gd name="T77" fmla="*/ 51 h 1500"/>
                <a:gd name="T78" fmla="*/ 605 w 1128"/>
                <a:gd name="T79" fmla="*/ 5 h 1500"/>
                <a:gd name="T80" fmla="*/ 675 w 1128"/>
                <a:gd name="T81" fmla="*/ 66 h 1500"/>
                <a:gd name="T82" fmla="*/ 731 w 1128"/>
                <a:gd name="T83" fmla="*/ 66 h 1500"/>
                <a:gd name="T84" fmla="*/ 650 w 1128"/>
                <a:gd name="T85" fmla="*/ 127 h 1500"/>
                <a:gd name="T86" fmla="*/ 644 w 1128"/>
                <a:gd name="T87" fmla="*/ 218 h 1500"/>
                <a:gd name="T88" fmla="*/ 728 w 1128"/>
                <a:gd name="T89" fmla="*/ 247 h 1500"/>
                <a:gd name="T90" fmla="*/ 741 w 1128"/>
                <a:gd name="T91" fmla="*/ 248 h 1500"/>
                <a:gd name="T92" fmla="*/ 761 w 1128"/>
                <a:gd name="T93" fmla="*/ 171 h 1500"/>
                <a:gd name="T94" fmla="*/ 836 w 1128"/>
                <a:gd name="T95" fmla="*/ 186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28" h="1500">
                  <a:moveTo>
                    <a:pt x="866" y="169"/>
                  </a:moveTo>
                  <a:lnTo>
                    <a:pt x="945" y="276"/>
                  </a:lnTo>
                  <a:lnTo>
                    <a:pt x="895" y="307"/>
                  </a:lnTo>
                  <a:lnTo>
                    <a:pt x="847" y="307"/>
                  </a:lnTo>
                  <a:lnTo>
                    <a:pt x="809" y="348"/>
                  </a:lnTo>
                  <a:lnTo>
                    <a:pt x="863" y="315"/>
                  </a:lnTo>
                  <a:lnTo>
                    <a:pt x="879" y="359"/>
                  </a:lnTo>
                  <a:lnTo>
                    <a:pt x="908" y="352"/>
                  </a:lnTo>
                  <a:lnTo>
                    <a:pt x="873" y="393"/>
                  </a:lnTo>
                  <a:lnTo>
                    <a:pt x="861" y="385"/>
                  </a:lnTo>
                  <a:lnTo>
                    <a:pt x="869" y="363"/>
                  </a:lnTo>
                  <a:lnTo>
                    <a:pt x="813" y="401"/>
                  </a:lnTo>
                  <a:lnTo>
                    <a:pt x="826" y="418"/>
                  </a:lnTo>
                  <a:lnTo>
                    <a:pt x="788" y="425"/>
                  </a:lnTo>
                  <a:lnTo>
                    <a:pt x="781" y="456"/>
                  </a:lnTo>
                  <a:lnTo>
                    <a:pt x="770" y="446"/>
                  </a:lnTo>
                  <a:lnTo>
                    <a:pt x="774" y="476"/>
                  </a:lnTo>
                  <a:lnTo>
                    <a:pt x="734" y="524"/>
                  </a:lnTo>
                  <a:lnTo>
                    <a:pt x="741" y="591"/>
                  </a:lnTo>
                  <a:lnTo>
                    <a:pt x="730" y="605"/>
                  </a:lnTo>
                  <a:lnTo>
                    <a:pt x="713" y="546"/>
                  </a:lnTo>
                  <a:lnTo>
                    <a:pt x="654" y="536"/>
                  </a:lnTo>
                  <a:lnTo>
                    <a:pt x="667" y="559"/>
                  </a:lnTo>
                  <a:lnTo>
                    <a:pt x="629" y="548"/>
                  </a:lnTo>
                  <a:lnTo>
                    <a:pt x="600" y="562"/>
                  </a:lnTo>
                  <a:lnTo>
                    <a:pt x="589" y="585"/>
                  </a:lnTo>
                  <a:lnTo>
                    <a:pt x="590" y="634"/>
                  </a:lnTo>
                  <a:lnTo>
                    <a:pt x="604" y="668"/>
                  </a:lnTo>
                  <a:lnTo>
                    <a:pt x="626" y="670"/>
                  </a:lnTo>
                  <a:lnTo>
                    <a:pt x="657" y="643"/>
                  </a:lnTo>
                  <a:lnTo>
                    <a:pt x="682" y="637"/>
                  </a:lnTo>
                  <a:lnTo>
                    <a:pt x="669" y="699"/>
                  </a:lnTo>
                  <a:lnTo>
                    <a:pt x="704" y="710"/>
                  </a:lnTo>
                  <a:lnTo>
                    <a:pt x="713" y="722"/>
                  </a:lnTo>
                  <a:lnTo>
                    <a:pt x="711" y="748"/>
                  </a:lnTo>
                  <a:lnTo>
                    <a:pt x="735" y="777"/>
                  </a:lnTo>
                  <a:lnTo>
                    <a:pt x="754" y="762"/>
                  </a:lnTo>
                  <a:lnTo>
                    <a:pt x="767" y="782"/>
                  </a:lnTo>
                  <a:lnTo>
                    <a:pt x="805" y="738"/>
                  </a:lnTo>
                  <a:lnTo>
                    <a:pt x="814" y="778"/>
                  </a:lnTo>
                  <a:lnTo>
                    <a:pt x="821" y="748"/>
                  </a:lnTo>
                  <a:lnTo>
                    <a:pt x="853" y="762"/>
                  </a:lnTo>
                  <a:lnTo>
                    <a:pt x="889" y="759"/>
                  </a:lnTo>
                  <a:lnTo>
                    <a:pt x="893" y="780"/>
                  </a:lnTo>
                  <a:lnTo>
                    <a:pt x="918" y="790"/>
                  </a:lnTo>
                  <a:lnTo>
                    <a:pt x="920" y="805"/>
                  </a:lnTo>
                  <a:lnTo>
                    <a:pt x="937" y="800"/>
                  </a:lnTo>
                  <a:lnTo>
                    <a:pt x="952" y="803"/>
                  </a:lnTo>
                  <a:lnTo>
                    <a:pt x="985" y="825"/>
                  </a:lnTo>
                  <a:lnTo>
                    <a:pt x="997" y="865"/>
                  </a:lnTo>
                  <a:lnTo>
                    <a:pt x="941" y="895"/>
                  </a:lnTo>
                  <a:lnTo>
                    <a:pt x="973" y="884"/>
                  </a:lnTo>
                  <a:lnTo>
                    <a:pt x="972" y="897"/>
                  </a:lnTo>
                  <a:lnTo>
                    <a:pt x="999" y="872"/>
                  </a:lnTo>
                  <a:lnTo>
                    <a:pt x="1033" y="885"/>
                  </a:lnTo>
                  <a:lnTo>
                    <a:pt x="1045" y="902"/>
                  </a:lnTo>
                  <a:lnTo>
                    <a:pt x="1059" y="898"/>
                  </a:lnTo>
                  <a:lnTo>
                    <a:pt x="1114" y="928"/>
                  </a:lnTo>
                  <a:lnTo>
                    <a:pt x="1128" y="956"/>
                  </a:lnTo>
                  <a:lnTo>
                    <a:pt x="1104" y="989"/>
                  </a:lnTo>
                  <a:lnTo>
                    <a:pt x="1086" y="1008"/>
                  </a:lnTo>
                  <a:lnTo>
                    <a:pt x="1085" y="1053"/>
                  </a:lnTo>
                  <a:lnTo>
                    <a:pt x="1062" y="1099"/>
                  </a:lnTo>
                  <a:lnTo>
                    <a:pt x="1062" y="1113"/>
                  </a:lnTo>
                  <a:lnTo>
                    <a:pt x="1000" y="1145"/>
                  </a:lnTo>
                  <a:lnTo>
                    <a:pt x="1000" y="1176"/>
                  </a:lnTo>
                  <a:lnTo>
                    <a:pt x="980" y="1217"/>
                  </a:lnTo>
                  <a:lnTo>
                    <a:pt x="977" y="1198"/>
                  </a:lnTo>
                  <a:lnTo>
                    <a:pt x="954" y="1242"/>
                  </a:lnTo>
                  <a:lnTo>
                    <a:pt x="914" y="1235"/>
                  </a:lnTo>
                  <a:lnTo>
                    <a:pt x="933" y="1263"/>
                  </a:lnTo>
                  <a:lnTo>
                    <a:pt x="921" y="1290"/>
                  </a:lnTo>
                  <a:lnTo>
                    <a:pt x="891" y="1294"/>
                  </a:lnTo>
                  <a:lnTo>
                    <a:pt x="885" y="1316"/>
                  </a:lnTo>
                  <a:lnTo>
                    <a:pt x="865" y="1317"/>
                  </a:lnTo>
                  <a:lnTo>
                    <a:pt x="880" y="1338"/>
                  </a:lnTo>
                  <a:lnTo>
                    <a:pt x="871" y="1342"/>
                  </a:lnTo>
                  <a:lnTo>
                    <a:pt x="862" y="1359"/>
                  </a:lnTo>
                  <a:lnTo>
                    <a:pt x="847" y="1376"/>
                  </a:lnTo>
                  <a:lnTo>
                    <a:pt x="859" y="1397"/>
                  </a:lnTo>
                  <a:lnTo>
                    <a:pt x="853" y="1413"/>
                  </a:lnTo>
                  <a:lnTo>
                    <a:pt x="827" y="1445"/>
                  </a:lnTo>
                  <a:lnTo>
                    <a:pt x="832" y="1462"/>
                  </a:lnTo>
                  <a:lnTo>
                    <a:pt x="851" y="1487"/>
                  </a:lnTo>
                  <a:lnTo>
                    <a:pt x="861" y="1492"/>
                  </a:lnTo>
                  <a:lnTo>
                    <a:pt x="829" y="1500"/>
                  </a:lnTo>
                  <a:lnTo>
                    <a:pt x="794" y="1475"/>
                  </a:lnTo>
                  <a:lnTo>
                    <a:pt x="781" y="1418"/>
                  </a:lnTo>
                  <a:lnTo>
                    <a:pt x="792" y="1370"/>
                  </a:lnTo>
                  <a:lnTo>
                    <a:pt x="803" y="1334"/>
                  </a:lnTo>
                  <a:lnTo>
                    <a:pt x="788" y="1314"/>
                  </a:lnTo>
                  <a:lnTo>
                    <a:pt x="796" y="1248"/>
                  </a:lnTo>
                  <a:lnTo>
                    <a:pt x="812" y="1202"/>
                  </a:lnTo>
                  <a:lnTo>
                    <a:pt x="823" y="1076"/>
                  </a:lnTo>
                  <a:lnTo>
                    <a:pt x="806" y="1046"/>
                  </a:lnTo>
                  <a:lnTo>
                    <a:pt x="772" y="1015"/>
                  </a:lnTo>
                  <a:lnTo>
                    <a:pt x="753" y="952"/>
                  </a:lnTo>
                  <a:lnTo>
                    <a:pt x="726" y="935"/>
                  </a:lnTo>
                  <a:lnTo>
                    <a:pt x="737" y="906"/>
                  </a:lnTo>
                  <a:lnTo>
                    <a:pt x="722" y="893"/>
                  </a:lnTo>
                  <a:lnTo>
                    <a:pt x="757" y="837"/>
                  </a:lnTo>
                  <a:lnTo>
                    <a:pt x="756" y="795"/>
                  </a:lnTo>
                  <a:lnTo>
                    <a:pt x="743" y="778"/>
                  </a:lnTo>
                  <a:lnTo>
                    <a:pt x="735" y="790"/>
                  </a:lnTo>
                  <a:lnTo>
                    <a:pt x="711" y="786"/>
                  </a:lnTo>
                  <a:lnTo>
                    <a:pt x="688" y="751"/>
                  </a:lnTo>
                  <a:lnTo>
                    <a:pt x="668" y="732"/>
                  </a:lnTo>
                  <a:lnTo>
                    <a:pt x="630" y="701"/>
                  </a:lnTo>
                  <a:lnTo>
                    <a:pt x="608" y="701"/>
                  </a:lnTo>
                  <a:lnTo>
                    <a:pt x="518" y="663"/>
                  </a:lnTo>
                  <a:lnTo>
                    <a:pt x="518" y="639"/>
                  </a:lnTo>
                  <a:lnTo>
                    <a:pt x="453" y="529"/>
                  </a:lnTo>
                  <a:lnTo>
                    <a:pt x="441" y="529"/>
                  </a:lnTo>
                  <a:lnTo>
                    <a:pt x="498" y="627"/>
                  </a:lnTo>
                  <a:lnTo>
                    <a:pt x="479" y="633"/>
                  </a:lnTo>
                  <a:lnTo>
                    <a:pt x="448" y="575"/>
                  </a:lnTo>
                  <a:lnTo>
                    <a:pt x="451" y="555"/>
                  </a:lnTo>
                  <a:lnTo>
                    <a:pt x="400" y="492"/>
                  </a:lnTo>
                  <a:lnTo>
                    <a:pt x="363" y="425"/>
                  </a:lnTo>
                  <a:lnTo>
                    <a:pt x="368" y="332"/>
                  </a:lnTo>
                  <a:lnTo>
                    <a:pt x="334" y="301"/>
                  </a:lnTo>
                  <a:lnTo>
                    <a:pt x="314" y="249"/>
                  </a:lnTo>
                  <a:lnTo>
                    <a:pt x="277" y="210"/>
                  </a:lnTo>
                  <a:lnTo>
                    <a:pt x="208" y="168"/>
                  </a:lnTo>
                  <a:lnTo>
                    <a:pt x="169" y="156"/>
                  </a:lnTo>
                  <a:lnTo>
                    <a:pt x="142" y="179"/>
                  </a:lnTo>
                  <a:lnTo>
                    <a:pt x="142" y="152"/>
                  </a:lnTo>
                  <a:lnTo>
                    <a:pt x="111" y="185"/>
                  </a:lnTo>
                  <a:lnTo>
                    <a:pt x="50" y="244"/>
                  </a:lnTo>
                  <a:lnTo>
                    <a:pt x="86" y="186"/>
                  </a:lnTo>
                  <a:lnTo>
                    <a:pt x="53" y="185"/>
                  </a:lnTo>
                  <a:lnTo>
                    <a:pt x="18" y="169"/>
                  </a:lnTo>
                  <a:lnTo>
                    <a:pt x="26" y="125"/>
                  </a:lnTo>
                  <a:lnTo>
                    <a:pt x="52" y="123"/>
                  </a:lnTo>
                  <a:lnTo>
                    <a:pt x="54" y="105"/>
                  </a:lnTo>
                  <a:lnTo>
                    <a:pt x="0" y="106"/>
                  </a:lnTo>
                  <a:lnTo>
                    <a:pt x="0" y="83"/>
                  </a:lnTo>
                  <a:lnTo>
                    <a:pt x="21" y="73"/>
                  </a:lnTo>
                  <a:lnTo>
                    <a:pt x="53" y="87"/>
                  </a:lnTo>
                  <a:lnTo>
                    <a:pt x="56" y="75"/>
                  </a:lnTo>
                  <a:lnTo>
                    <a:pt x="5" y="52"/>
                  </a:lnTo>
                  <a:lnTo>
                    <a:pt x="36" y="38"/>
                  </a:lnTo>
                  <a:lnTo>
                    <a:pt x="89" y="0"/>
                  </a:lnTo>
                  <a:lnTo>
                    <a:pt x="267" y="32"/>
                  </a:lnTo>
                  <a:lnTo>
                    <a:pt x="330" y="15"/>
                  </a:lnTo>
                  <a:lnTo>
                    <a:pt x="296" y="41"/>
                  </a:lnTo>
                  <a:lnTo>
                    <a:pt x="339" y="18"/>
                  </a:lnTo>
                  <a:lnTo>
                    <a:pt x="365" y="34"/>
                  </a:lnTo>
                  <a:lnTo>
                    <a:pt x="375" y="31"/>
                  </a:lnTo>
                  <a:lnTo>
                    <a:pt x="418" y="31"/>
                  </a:lnTo>
                  <a:lnTo>
                    <a:pt x="455" y="68"/>
                  </a:lnTo>
                  <a:lnTo>
                    <a:pt x="492" y="68"/>
                  </a:lnTo>
                  <a:lnTo>
                    <a:pt x="508" y="52"/>
                  </a:lnTo>
                  <a:lnTo>
                    <a:pt x="527" y="52"/>
                  </a:lnTo>
                  <a:lnTo>
                    <a:pt x="552" y="77"/>
                  </a:lnTo>
                  <a:lnTo>
                    <a:pt x="579" y="51"/>
                  </a:lnTo>
                  <a:lnTo>
                    <a:pt x="598" y="70"/>
                  </a:lnTo>
                  <a:lnTo>
                    <a:pt x="623" y="45"/>
                  </a:lnTo>
                  <a:lnTo>
                    <a:pt x="634" y="33"/>
                  </a:lnTo>
                  <a:lnTo>
                    <a:pt x="605" y="5"/>
                  </a:lnTo>
                  <a:lnTo>
                    <a:pt x="637" y="5"/>
                  </a:lnTo>
                  <a:lnTo>
                    <a:pt x="661" y="28"/>
                  </a:lnTo>
                  <a:lnTo>
                    <a:pt x="675" y="42"/>
                  </a:lnTo>
                  <a:lnTo>
                    <a:pt x="675" y="66"/>
                  </a:lnTo>
                  <a:lnTo>
                    <a:pt x="692" y="48"/>
                  </a:lnTo>
                  <a:lnTo>
                    <a:pt x="705" y="35"/>
                  </a:lnTo>
                  <a:lnTo>
                    <a:pt x="731" y="35"/>
                  </a:lnTo>
                  <a:lnTo>
                    <a:pt x="731" y="66"/>
                  </a:lnTo>
                  <a:lnTo>
                    <a:pt x="713" y="85"/>
                  </a:lnTo>
                  <a:lnTo>
                    <a:pt x="663" y="85"/>
                  </a:lnTo>
                  <a:lnTo>
                    <a:pt x="663" y="113"/>
                  </a:lnTo>
                  <a:lnTo>
                    <a:pt x="650" y="127"/>
                  </a:lnTo>
                  <a:lnTo>
                    <a:pt x="626" y="151"/>
                  </a:lnTo>
                  <a:lnTo>
                    <a:pt x="626" y="179"/>
                  </a:lnTo>
                  <a:lnTo>
                    <a:pt x="626" y="201"/>
                  </a:lnTo>
                  <a:lnTo>
                    <a:pt x="644" y="218"/>
                  </a:lnTo>
                  <a:lnTo>
                    <a:pt x="664" y="223"/>
                  </a:lnTo>
                  <a:lnTo>
                    <a:pt x="683" y="236"/>
                  </a:lnTo>
                  <a:lnTo>
                    <a:pt x="709" y="241"/>
                  </a:lnTo>
                  <a:lnTo>
                    <a:pt x="728" y="247"/>
                  </a:lnTo>
                  <a:lnTo>
                    <a:pt x="723" y="273"/>
                  </a:lnTo>
                  <a:lnTo>
                    <a:pt x="740" y="290"/>
                  </a:lnTo>
                  <a:lnTo>
                    <a:pt x="753" y="274"/>
                  </a:lnTo>
                  <a:lnTo>
                    <a:pt x="741" y="248"/>
                  </a:lnTo>
                  <a:lnTo>
                    <a:pt x="755" y="241"/>
                  </a:lnTo>
                  <a:lnTo>
                    <a:pt x="768" y="214"/>
                  </a:lnTo>
                  <a:lnTo>
                    <a:pt x="750" y="184"/>
                  </a:lnTo>
                  <a:lnTo>
                    <a:pt x="761" y="171"/>
                  </a:lnTo>
                  <a:lnTo>
                    <a:pt x="755" y="140"/>
                  </a:lnTo>
                  <a:lnTo>
                    <a:pt x="799" y="142"/>
                  </a:lnTo>
                  <a:lnTo>
                    <a:pt x="834" y="165"/>
                  </a:lnTo>
                  <a:lnTo>
                    <a:pt x="836" y="186"/>
                  </a:lnTo>
                  <a:lnTo>
                    <a:pt x="859" y="191"/>
                  </a:lnTo>
                  <a:lnTo>
                    <a:pt x="866" y="169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7" name="Freeform 154"/>
            <p:cNvSpPr/>
            <p:nvPr/>
          </p:nvSpPr>
          <p:spPr bwMode="auto">
            <a:xfrm>
              <a:off x="2063751" y="1712913"/>
              <a:ext cx="1790700" cy="2381250"/>
            </a:xfrm>
            <a:custGeom>
              <a:avLst/>
              <a:gdLst>
                <a:gd name="T0" fmla="*/ 847 w 1128"/>
                <a:gd name="T1" fmla="*/ 307 h 1500"/>
                <a:gd name="T2" fmla="*/ 908 w 1128"/>
                <a:gd name="T3" fmla="*/ 352 h 1500"/>
                <a:gd name="T4" fmla="*/ 813 w 1128"/>
                <a:gd name="T5" fmla="*/ 401 h 1500"/>
                <a:gd name="T6" fmla="*/ 770 w 1128"/>
                <a:gd name="T7" fmla="*/ 446 h 1500"/>
                <a:gd name="T8" fmla="*/ 730 w 1128"/>
                <a:gd name="T9" fmla="*/ 605 h 1500"/>
                <a:gd name="T10" fmla="*/ 629 w 1128"/>
                <a:gd name="T11" fmla="*/ 548 h 1500"/>
                <a:gd name="T12" fmla="*/ 604 w 1128"/>
                <a:gd name="T13" fmla="*/ 668 h 1500"/>
                <a:gd name="T14" fmla="*/ 669 w 1128"/>
                <a:gd name="T15" fmla="*/ 699 h 1500"/>
                <a:gd name="T16" fmla="*/ 735 w 1128"/>
                <a:gd name="T17" fmla="*/ 777 h 1500"/>
                <a:gd name="T18" fmla="*/ 814 w 1128"/>
                <a:gd name="T19" fmla="*/ 778 h 1500"/>
                <a:gd name="T20" fmla="*/ 893 w 1128"/>
                <a:gd name="T21" fmla="*/ 780 h 1500"/>
                <a:gd name="T22" fmla="*/ 952 w 1128"/>
                <a:gd name="T23" fmla="*/ 803 h 1500"/>
                <a:gd name="T24" fmla="*/ 973 w 1128"/>
                <a:gd name="T25" fmla="*/ 884 h 1500"/>
                <a:gd name="T26" fmla="*/ 1045 w 1128"/>
                <a:gd name="T27" fmla="*/ 902 h 1500"/>
                <a:gd name="T28" fmla="*/ 1104 w 1128"/>
                <a:gd name="T29" fmla="*/ 989 h 1500"/>
                <a:gd name="T30" fmla="*/ 1062 w 1128"/>
                <a:gd name="T31" fmla="*/ 1113 h 1500"/>
                <a:gd name="T32" fmla="*/ 977 w 1128"/>
                <a:gd name="T33" fmla="*/ 1198 h 1500"/>
                <a:gd name="T34" fmla="*/ 921 w 1128"/>
                <a:gd name="T35" fmla="*/ 1290 h 1500"/>
                <a:gd name="T36" fmla="*/ 880 w 1128"/>
                <a:gd name="T37" fmla="*/ 1338 h 1500"/>
                <a:gd name="T38" fmla="*/ 859 w 1128"/>
                <a:gd name="T39" fmla="*/ 1397 h 1500"/>
                <a:gd name="T40" fmla="*/ 851 w 1128"/>
                <a:gd name="T41" fmla="*/ 1487 h 1500"/>
                <a:gd name="T42" fmla="*/ 781 w 1128"/>
                <a:gd name="T43" fmla="*/ 1418 h 1500"/>
                <a:gd name="T44" fmla="*/ 796 w 1128"/>
                <a:gd name="T45" fmla="*/ 1248 h 1500"/>
                <a:gd name="T46" fmla="*/ 772 w 1128"/>
                <a:gd name="T47" fmla="*/ 1015 h 1500"/>
                <a:gd name="T48" fmla="*/ 722 w 1128"/>
                <a:gd name="T49" fmla="*/ 893 h 1500"/>
                <a:gd name="T50" fmla="*/ 735 w 1128"/>
                <a:gd name="T51" fmla="*/ 790 h 1500"/>
                <a:gd name="T52" fmla="*/ 630 w 1128"/>
                <a:gd name="T53" fmla="*/ 701 h 1500"/>
                <a:gd name="T54" fmla="*/ 453 w 1128"/>
                <a:gd name="T55" fmla="*/ 529 h 1500"/>
                <a:gd name="T56" fmla="*/ 448 w 1128"/>
                <a:gd name="T57" fmla="*/ 575 h 1500"/>
                <a:gd name="T58" fmla="*/ 368 w 1128"/>
                <a:gd name="T59" fmla="*/ 332 h 1500"/>
                <a:gd name="T60" fmla="*/ 208 w 1128"/>
                <a:gd name="T61" fmla="*/ 168 h 1500"/>
                <a:gd name="T62" fmla="*/ 111 w 1128"/>
                <a:gd name="T63" fmla="*/ 185 h 1500"/>
                <a:gd name="T64" fmla="*/ 18 w 1128"/>
                <a:gd name="T65" fmla="*/ 169 h 1500"/>
                <a:gd name="T66" fmla="*/ 0 w 1128"/>
                <a:gd name="T67" fmla="*/ 106 h 1500"/>
                <a:gd name="T68" fmla="*/ 56 w 1128"/>
                <a:gd name="T69" fmla="*/ 75 h 1500"/>
                <a:gd name="T70" fmla="*/ 267 w 1128"/>
                <a:gd name="T71" fmla="*/ 32 h 1500"/>
                <a:gd name="T72" fmla="*/ 365 w 1128"/>
                <a:gd name="T73" fmla="*/ 34 h 1500"/>
                <a:gd name="T74" fmla="*/ 492 w 1128"/>
                <a:gd name="T75" fmla="*/ 68 h 1500"/>
                <a:gd name="T76" fmla="*/ 579 w 1128"/>
                <a:gd name="T77" fmla="*/ 51 h 1500"/>
                <a:gd name="T78" fmla="*/ 605 w 1128"/>
                <a:gd name="T79" fmla="*/ 5 h 1500"/>
                <a:gd name="T80" fmla="*/ 675 w 1128"/>
                <a:gd name="T81" fmla="*/ 66 h 1500"/>
                <a:gd name="T82" fmla="*/ 731 w 1128"/>
                <a:gd name="T83" fmla="*/ 66 h 1500"/>
                <a:gd name="T84" fmla="*/ 650 w 1128"/>
                <a:gd name="T85" fmla="*/ 127 h 1500"/>
                <a:gd name="T86" fmla="*/ 644 w 1128"/>
                <a:gd name="T87" fmla="*/ 218 h 1500"/>
                <a:gd name="T88" fmla="*/ 728 w 1128"/>
                <a:gd name="T89" fmla="*/ 247 h 1500"/>
                <a:gd name="T90" fmla="*/ 741 w 1128"/>
                <a:gd name="T91" fmla="*/ 248 h 1500"/>
                <a:gd name="T92" fmla="*/ 761 w 1128"/>
                <a:gd name="T93" fmla="*/ 171 h 1500"/>
                <a:gd name="T94" fmla="*/ 836 w 1128"/>
                <a:gd name="T95" fmla="*/ 186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28" h="1500">
                  <a:moveTo>
                    <a:pt x="866" y="169"/>
                  </a:moveTo>
                  <a:lnTo>
                    <a:pt x="945" y="276"/>
                  </a:lnTo>
                  <a:lnTo>
                    <a:pt x="895" y="307"/>
                  </a:lnTo>
                  <a:lnTo>
                    <a:pt x="847" y="307"/>
                  </a:lnTo>
                  <a:lnTo>
                    <a:pt x="809" y="348"/>
                  </a:lnTo>
                  <a:lnTo>
                    <a:pt x="863" y="315"/>
                  </a:lnTo>
                  <a:lnTo>
                    <a:pt x="879" y="359"/>
                  </a:lnTo>
                  <a:lnTo>
                    <a:pt x="908" y="352"/>
                  </a:lnTo>
                  <a:lnTo>
                    <a:pt x="873" y="393"/>
                  </a:lnTo>
                  <a:lnTo>
                    <a:pt x="861" y="385"/>
                  </a:lnTo>
                  <a:lnTo>
                    <a:pt x="869" y="363"/>
                  </a:lnTo>
                  <a:lnTo>
                    <a:pt x="813" y="401"/>
                  </a:lnTo>
                  <a:lnTo>
                    <a:pt x="826" y="418"/>
                  </a:lnTo>
                  <a:lnTo>
                    <a:pt x="788" y="425"/>
                  </a:lnTo>
                  <a:lnTo>
                    <a:pt x="781" y="456"/>
                  </a:lnTo>
                  <a:lnTo>
                    <a:pt x="770" y="446"/>
                  </a:lnTo>
                  <a:lnTo>
                    <a:pt x="774" y="476"/>
                  </a:lnTo>
                  <a:lnTo>
                    <a:pt x="734" y="524"/>
                  </a:lnTo>
                  <a:lnTo>
                    <a:pt x="741" y="591"/>
                  </a:lnTo>
                  <a:lnTo>
                    <a:pt x="730" y="605"/>
                  </a:lnTo>
                  <a:lnTo>
                    <a:pt x="713" y="546"/>
                  </a:lnTo>
                  <a:lnTo>
                    <a:pt x="654" y="536"/>
                  </a:lnTo>
                  <a:lnTo>
                    <a:pt x="667" y="559"/>
                  </a:lnTo>
                  <a:lnTo>
                    <a:pt x="629" y="548"/>
                  </a:lnTo>
                  <a:lnTo>
                    <a:pt x="600" y="562"/>
                  </a:lnTo>
                  <a:lnTo>
                    <a:pt x="589" y="585"/>
                  </a:lnTo>
                  <a:lnTo>
                    <a:pt x="590" y="634"/>
                  </a:lnTo>
                  <a:lnTo>
                    <a:pt x="604" y="668"/>
                  </a:lnTo>
                  <a:lnTo>
                    <a:pt x="626" y="670"/>
                  </a:lnTo>
                  <a:lnTo>
                    <a:pt x="657" y="643"/>
                  </a:lnTo>
                  <a:lnTo>
                    <a:pt x="682" y="637"/>
                  </a:lnTo>
                  <a:lnTo>
                    <a:pt x="669" y="699"/>
                  </a:lnTo>
                  <a:lnTo>
                    <a:pt x="704" y="710"/>
                  </a:lnTo>
                  <a:lnTo>
                    <a:pt x="713" y="722"/>
                  </a:lnTo>
                  <a:lnTo>
                    <a:pt x="711" y="748"/>
                  </a:lnTo>
                  <a:lnTo>
                    <a:pt x="735" y="777"/>
                  </a:lnTo>
                  <a:lnTo>
                    <a:pt x="754" y="762"/>
                  </a:lnTo>
                  <a:lnTo>
                    <a:pt x="767" y="782"/>
                  </a:lnTo>
                  <a:lnTo>
                    <a:pt x="805" y="738"/>
                  </a:lnTo>
                  <a:lnTo>
                    <a:pt x="814" y="778"/>
                  </a:lnTo>
                  <a:lnTo>
                    <a:pt x="821" y="748"/>
                  </a:lnTo>
                  <a:lnTo>
                    <a:pt x="853" y="762"/>
                  </a:lnTo>
                  <a:lnTo>
                    <a:pt x="889" y="759"/>
                  </a:lnTo>
                  <a:lnTo>
                    <a:pt x="893" y="780"/>
                  </a:lnTo>
                  <a:lnTo>
                    <a:pt x="918" y="790"/>
                  </a:lnTo>
                  <a:lnTo>
                    <a:pt x="920" y="805"/>
                  </a:lnTo>
                  <a:lnTo>
                    <a:pt x="937" y="800"/>
                  </a:lnTo>
                  <a:lnTo>
                    <a:pt x="952" y="803"/>
                  </a:lnTo>
                  <a:lnTo>
                    <a:pt x="985" y="825"/>
                  </a:lnTo>
                  <a:lnTo>
                    <a:pt x="997" y="865"/>
                  </a:lnTo>
                  <a:lnTo>
                    <a:pt x="941" y="895"/>
                  </a:lnTo>
                  <a:lnTo>
                    <a:pt x="973" y="884"/>
                  </a:lnTo>
                  <a:lnTo>
                    <a:pt x="972" y="897"/>
                  </a:lnTo>
                  <a:lnTo>
                    <a:pt x="999" y="872"/>
                  </a:lnTo>
                  <a:lnTo>
                    <a:pt x="1033" y="885"/>
                  </a:lnTo>
                  <a:lnTo>
                    <a:pt x="1045" y="902"/>
                  </a:lnTo>
                  <a:lnTo>
                    <a:pt x="1059" y="898"/>
                  </a:lnTo>
                  <a:lnTo>
                    <a:pt x="1114" y="928"/>
                  </a:lnTo>
                  <a:lnTo>
                    <a:pt x="1128" y="956"/>
                  </a:lnTo>
                  <a:lnTo>
                    <a:pt x="1104" y="989"/>
                  </a:lnTo>
                  <a:lnTo>
                    <a:pt x="1086" y="1008"/>
                  </a:lnTo>
                  <a:lnTo>
                    <a:pt x="1085" y="1053"/>
                  </a:lnTo>
                  <a:lnTo>
                    <a:pt x="1062" y="1099"/>
                  </a:lnTo>
                  <a:lnTo>
                    <a:pt x="1062" y="1113"/>
                  </a:lnTo>
                  <a:lnTo>
                    <a:pt x="1000" y="1145"/>
                  </a:lnTo>
                  <a:lnTo>
                    <a:pt x="1000" y="1176"/>
                  </a:lnTo>
                  <a:lnTo>
                    <a:pt x="980" y="1217"/>
                  </a:lnTo>
                  <a:lnTo>
                    <a:pt x="977" y="1198"/>
                  </a:lnTo>
                  <a:lnTo>
                    <a:pt x="954" y="1242"/>
                  </a:lnTo>
                  <a:lnTo>
                    <a:pt x="914" y="1235"/>
                  </a:lnTo>
                  <a:lnTo>
                    <a:pt x="933" y="1263"/>
                  </a:lnTo>
                  <a:lnTo>
                    <a:pt x="921" y="1290"/>
                  </a:lnTo>
                  <a:lnTo>
                    <a:pt x="891" y="1294"/>
                  </a:lnTo>
                  <a:lnTo>
                    <a:pt x="885" y="1316"/>
                  </a:lnTo>
                  <a:lnTo>
                    <a:pt x="865" y="1317"/>
                  </a:lnTo>
                  <a:lnTo>
                    <a:pt x="880" y="1338"/>
                  </a:lnTo>
                  <a:lnTo>
                    <a:pt x="871" y="1342"/>
                  </a:lnTo>
                  <a:lnTo>
                    <a:pt x="862" y="1359"/>
                  </a:lnTo>
                  <a:lnTo>
                    <a:pt x="847" y="1376"/>
                  </a:lnTo>
                  <a:lnTo>
                    <a:pt x="859" y="1397"/>
                  </a:lnTo>
                  <a:lnTo>
                    <a:pt x="853" y="1413"/>
                  </a:lnTo>
                  <a:lnTo>
                    <a:pt x="827" y="1445"/>
                  </a:lnTo>
                  <a:lnTo>
                    <a:pt x="832" y="1462"/>
                  </a:lnTo>
                  <a:lnTo>
                    <a:pt x="851" y="1487"/>
                  </a:lnTo>
                  <a:lnTo>
                    <a:pt x="861" y="1492"/>
                  </a:lnTo>
                  <a:lnTo>
                    <a:pt x="829" y="1500"/>
                  </a:lnTo>
                  <a:lnTo>
                    <a:pt x="794" y="1475"/>
                  </a:lnTo>
                  <a:lnTo>
                    <a:pt x="781" y="1418"/>
                  </a:lnTo>
                  <a:lnTo>
                    <a:pt x="792" y="1370"/>
                  </a:lnTo>
                  <a:lnTo>
                    <a:pt x="803" y="1334"/>
                  </a:lnTo>
                  <a:lnTo>
                    <a:pt x="788" y="1314"/>
                  </a:lnTo>
                  <a:lnTo>
                    <a:pt x="796" y="1248"/>
                  </a:lnTo>
                  <a:lnTo>
                    <a:pt x="812" y="1202"/>
                  </a:lnTo>
                  <a:lnTo>
                    <a:pt x="823" y="1076"/>
                  </a:lnTo>
                  <a:lnTo>
                    <a:pt x="806" y="1046"/>
                  </a:lnTo>
                  <a:lnTo>
                    <a:pt x="772" y="1015"/>
                  </a:lnTo>
                  <a:lnTo>
                    <a:pt x="753" y="952"/>
                  </a:lnTo>
                  <a:lnTo>
                    <a:pt x="726" y="935"/>
                  </a:lnTo>
                  <a:lnTo>
                    <a:pt x="737" y="906"/>
                  </a:lnTo>
                  <a:lnTo>
                    <a:pt x="722" y="893"/>
                  </a:lnTo>
                  <a:lnTo>
                    <a:pt x="757" y="837"/>
                  </a:lnTo>
                  <a:lnTo>
                    <a:pt x="756" y="795"/>
                  </a:lnTo>
                  <a:lnTo>
                    <a:pt x="743" y="778"/>
                  </a:lnTo>
                  <a:lnTo>
                    <a:pt x="735" y="790"/>
                  </a:lnTo>
                  <a:lnTo>
                    <a:pt x="711" y="786"/>
                  </a:lnTo>
                  <a:lnTo>
                    <a:pt x="688" y="751"/>
                  </a:lnTo>
                  <a:lnTo>
                    <a:pt x="668" y="732"/>
                  </a:lnTo>
                  <a:lnTo>
                    <a:pt x="630" y="701"/>
                  </a:lnTo>
                  <a:lnTo>
                    <a:pt x="608" y="701"/>
                  </a:lnTo>
                  <a:lnTo>
                    <a:pt x="518" y="663"/>
                  </a:lnTo>
                  <a:lnTo>
                    <a:pt x="518" y="639"/>
                  </a:lnTo>
                  <a:lnTo>
                    <a:pt x="453" y="529"/>
                  </a:lnTo>
                  <a:lnTo>
                    <a:pt x="441" y="529"/>
                  </a:lnTo>
                  <a:lnTo>
                    <a:pt x="498" y="627"/>
                  </a:lnTo>
                  <a:lnTo>
                    <a:pt x="479" y="633"/>
                  </a:lnTo>
                  <a:lnTo>
                    <a:pt x="448" y="575"/>
                  </a:lnTo>
                  <a:lnTo>
                    <a:pt x="451" y="555"/>
                  </a:lnTo>
                  <a:lnTo>
                    <a:pt x="400" y="492"/>
                  </a:lnTo>
                  <a:lnTo>
                    <a:pt x="363" y="425"/>
                  </a:lnTo>
                  <a:lnTo>
                    <a:pt x="368" y="332"/>
                  </a:lnTo>
                  <a:lnTo>
                    <a:pt x="334" y="301"/>
                  </a:lnTo>
                  <a:lnTo>
                    <a:pt x="314" y="249"/>
                  </a:lnTo>
                  <a:lnTo>
                    <a:pt x="277" y="210"/>
                  </a:lnTo>
                  <a:lnTo>
                    <a:pt x="208" y="168"/>
                  </a:lnTo>
                  <a:lnTo>
                    <a:pt x="169" y="156"/>
                  </a:lnTo>
                  <a:lnTo>
                    <a:pt x="142" y="179"/>
                  </a:lnTo>
                  <a:lnTo>
                    <a:pt x="142" y="152"/>
                  </a:lnTo>
                  <a:lnTo>
                    <a:pt x="111" y="185"/>
                  </a:lnTo>
                  <a:lnTo>
                    <a:pt x="50" y="244"/>
                  </a:lnTo>
                  <a:lnTo>
                    <a:pt x="86" y="186"/>
                  </a:lnTo>
                  <a:lnTo>
                    <a:pt x="53" y="185"/>
                  </a:lnTo>
                  <a:lnTo>
                    <a:pt x="18" y="169"/>
                  </a:lnTo>
                  <a:lnTo>
                    <a:pt x="26" y="125"/>
                  </a:lnTo>
                  <a:lnTo>
                    <a:pt x="52" y="123"/>
                  </a:lnTo>
                  <a:lnTo>
                    <a:pt x="54" y="105"/>
                  </a:lnTo>
                  <a:lnTo>
                    <a:pt x="0" y="106"/>
                  </a:lnTo>
                  <a:lnTo>
                    <a:pt x="0" y="83"/>
                  </a:lnTo>
                  <a:lnTo>
                    <a:pt x="21" y="73"/>
                  </a:lnTo>
                  <a:lnTo>
                    <a:pt x="53" y="87"/>
                  </a:lnTo>
                  <a:lnTo>
                    <a:pt x="56" y="75"/>
                  </a:lnTo>
                  <a:lnTo>
                    <a:pt x="5" y="52"/>
                  </a:lnTo>
                  <a:lnTo>
                    <a:pt x="36" y="38"/>
                  </a:lnTo>
                  <a:lnTo>
                    <a:pt x="89" y="0"/>
                  </a:lnTo>
                  <a:lnTo>
                    <a:pt x="267" y="32"/>
                  </a:lnTo>
                  <a:lnTo>
                    <a:pt x="330" y="15"/>
                  </a:lnTo>
                  <a:lnTo>
                    <a:pt x="296" y="41"/>
                  </a:lnTo>
                  <a:lnTo>
                    <a:pt x="339" y="18"/>
                  </a:lnTo>
                  <a:lnTo>
                    <a:pt x="365" y="34"/>
                  </a:lnTo>
                  <a:lnTo>
                    <a:pt x="375" y="31"/>
                  </a:lnTo>
                  <a:lnTo>
                    <a:pt x="418" y="31"/>
                  </a:lnTo>
                  <a:lnTo>
                    <a:pt x="455" y="68"/>
                  </a:lnTo>
                  <a:lnTo>
                    <a:pt x="492" y="68"/>
                  </a:lnTo>
                  <a:lnTo>
                    <a:pt x="508" y="52"/>
                  </a:lnTo>
                  <a:lnTo>
                    <a:pt x="527" y="52"/>
                  </a:lnTo>
                  <a:lnTo>
                    <a:pt x="552" y="77"/>
                  </a:lnTo>
                  <a:lnTo>
                    <a:pt x="579" y="51"/>
                  </a:lnTo>
                  <a:lnTo>
                    <a:pt x="598" y="70"/>
                  </a:lnTo>
                  <a:lnTo>
                    <a:pt x="623" y="45"/>
                  </a:lnTo>
                  <a:lnTo>
                    <a:pt x="634" y="33"/>
                  </a:lnTo>
                  <a:lnTo>
                    <a:pt x="605" y="5"/>
                  </a:lnTo>
                  <a:lnTo>
                    <a:pt x="637" y="5"/>
                  </a:lnTo>
                  <a:lnTo>
                    <a:pt x="661" y="28"/>
                  </a:lnTo>
                  <a:lnTo>
                    <a:pt x="675" y="42"/>
                  </a:lnTo>
                  <a:lnTo>
                    <a:pt x="675" y="66"/>
                  </a:lnTo>
                  <a:lnTo>
                    <a:pt x="692" y="48"/>
                  </a:lnTo>
                  <a:lnTo>
                    <a:pt x="705" y="35"/>
                  </a:lnTo>
                  <a:lnTo>
                    <a:pt x="731" y="35"/>
                  </a:lnTo>
                  <a:lnTo>
                    <a:pt x="731" y="66"/>
                  </a:lnTo>
                  <a:lnTo>
                    <a:pt x="713" y="85"/>
                  </a:lnTo>
                  <a:lnTo>
                    <a:pt x="663" y="85"/>
                  </a:lnTo>
                  <a:lnTo>
                    <a:pt x="663" y="113"/>
                  </a:lnTo>
                  <a:lnTo>
                    <a:pt x="650" y="127"/>
                  </a:lnTo>
                  <a:lnTo>
                    <a:pt x="626" y="151"/>
                  </a:lnTo>
                  <a:lnTo>
                    <a:pt x="626" y="179"/>
                  </a:lnTo>
                  <a:lnTo>
                    <a:pt x="626" y="201"/>
                  </a:lnTo>
                  <a:lnTo>
                    <a:pt x="644" y="218"/>
                  </a:lnTo>
                  <a:lnTo>
                    <a:pt x="664" y="223"/>
                  </a:lnTo>
                  <a:lnTo>
                    <a:pt x="683" y="236"/>
                  </a:lnTo>
                  <a:lnTo>
                    <a:pt x="709" y="241"/>
                  </a:lnTo>
                  <a:lnTo>
                    <a:pt x="728" y="247"/>
                  </a:lnTo>
                  <a:lnTo>
                    <a:pt x="723" y="273"/>
                  </a:lnTo>
                  <a:lnTo>
                    <a:pt x="740" y="290"/>
                  </a:lnTo>
                  <a:lnTo>
                    <a:pt x="753" y="274"/>
                  </a:lnTo>
                  <a:lnTo>
                    <a:pt x="741" y="248"/>
                  </a:lnTo>
                  <a:lnTo>
                    <a:pt x="755" y="241"/>
                  </a:lnTo>
                  <a:lnTo>
                    <a:pt x="768" y="214"/>
                  </a:lnTo>
                  <a:lnTo>
                    <a:pt x="750" y="184"/>
                  </a:lnTo>
                  <a:lnTo>
                    <a:pt x="761" y="171"/>
                  </a:lnTo>
                  <a:lnTo>
                    <a:pt x="755" y="140"/>
                  </a:lnTo>
                  <a:lnTo>
                    <a:pt x="799" y="142"/>
                  </a:lnTo>
                  <a:lnTo>
                    <a:pt x="834" y="165"/>
                  </a:lnTo>
                  <a:lnTo>
                    <a:pt x="836" y="186"/>
                  </a:lnTo>
                  <a:lnTo>
                    <a:pt x="859" y="191"/>
                  </a:lnTo>
                  <a:lnTo>
                    <a:pt x="866" y="1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8" name="Freeform 155"/>
            <p:cNvSpPr/>
            <p:nvPr/>
          </p:nvSpPr>
          <p:spPr bwMode="auto">
            <a:xfrm>
              <a:off x="3105151" y="1647825"/>
              <a:ext cx="382588" cy="290513"/>
            </a:xfrm>
            <a:custGeom>
              <a:avLst/>
              <a:gdLst>
                <a:gd name="T0" fmla="*/ 241 w 241"/>
                <a:gd name="T1" fmla="*/ 111 h 183"/>
                <a:gd name="T2" fmla="*/ 222 w 241"/>
                <a:gd name="T3" fmla="*/ 146 h 183"/>
                <a:gd name="T4" fmla="*/ 193 w 241"/>
                <a:gd name="T5" fmla="*/ 124 h 183"/>
                <a:gd name="T6" fmla="*/ 189 w 241"/>
                <a:gd name="T7" fmla="*/ 140 h 183"/>
                <a:gd name="T8" fmla="*/ 213 w 241"/>
                <a:gd name="T9" fmla="*/ 165 h 183"/>
                <a:gd name="T10" fmla="*/ 200 w 241"/>
                <a:gd name="T11" fmla="*/ 170 h 183"/>
                <a:gd name="T12" fmla="*/ 182 w 241"/>
                <a:gd name="T13" fmla="*/ 165 h 183"/>
                <a:gd name="T14" fmla="*/ 200 w 241"/>
                <a:gd name="T15" fmla="*/ 183 h 183"/>
                <a:gd name="T16" fmla="*/ 159 w 241"/>
                <a:gd name="T17" fmla="*/ 183 h 183"/>
                <a:gd name="T18" fmla="*/ 144 w 241"/>
                <a:gd name="T19" fmla="*/ 160 h 183"/>
                <a:gd name="T20" fmla="*/ 99 w 241"/>
                <a:gd name="T21" fmla="*/ 159 h 183"/>
                <a:gd name="T22" fmla="*/ 120 w 241"/>
                <a:gd name="T23" fmla="*/ 149 h 183"/>
                <a:gd name="T24" fmla="*/ 147 w 241"/>
                <a:gd name="T25" fmla="*/ 142 h 183"/>
                <a:gd name="T26" fmla="*/ 138 w 241"/>
                <a:gd name="T27" fmla="*/ 128 h 183"/>
                <a:gd name="T28" fmla="*/ 149 w 241"/>
                <a:gd name="T29" fmla="*/ 112 h 183"/>
                <a:gd name="T30" fmla="*/ 149 w 241"/>
                <a:gd name="T31" fmla="*/ 88 h 183"/>
                <a:gd name="T32" fmla="*/ 125 w 241"/>
                <a:gd name="T33" fmla="*/ 80 h 183"/>
                <a:gd name="T34" fmla="*/ 93 w 241"/>
                <a:gd name="T35" fmla="*/ 56 h 183"/>
                <a:gd name="T36" fmla="*/ 65 w 241"/>
                <a:gd name="T37" fmla="*/ 67 h 183"/>
                <a:gd name="T38" fmla="*/ 25 w 241"/>
                <a:gd name="T39" fmla="*/ 62 h 183"/>
                <a:gd name="T40" fmla="*/ 0 w 241"/>
                <a:gd name="T41" fmla="*/ 27 h 183"/>
                <a:gd name="T42" fmla="*/ 20 w 241"/>
                <a:gd name="T43" fmla="*/ 4 h 183"/>
                <a:gd name="T44" fmla="*/ 42 w 241"/>
                <a:gd name="T45" fmla="*/ 2 h 183"/>
                <a:gd name="T46" fmla="*/ 27 w 241"/>
                <a:gd name="T47" fmla="*/ 49 h 183"/>
                <a:gd name="T48" fmla="*/ 54 w 241"/>
                <a:gd name="T49" fmla="*/ 3 h 183"/>
                <a:gd name="T50" fmla="*/ 78 w 241"/>
                <a:gd name="T51" fmla="*/ 3 h 183"/>
                <a:gd name="T52" fmla="*/ 78 w 241"/>
                <a:gd name="T53" fmla="*/ 28 h 183"/>
                <a:gd name="T54" fmla="*/ 95 w 241"/>
                <a:gd name="T55" fmla="*/ 0 h 183"/>
                <a:gd name="T56" fmla="*/ 111 w 241"/>
                <a:gd name="T57" fmla="*/ 8 h 183"/>
                <a:gd name="T58" fmla="*/ 99 w 241"/>
                <a:gd name="T59" fmla="*/ 21 h 183"/>
                <a:gd name="T60" fmla="*/ 111 w 241"/>
                <a:gd name="T61" fmla="*/ 26 h 183"/>
                <a:gd name="T62" fmla="*/ 132 w 241"/>
                <a:gd name="T63" fmla="*/ 28 h 183"/>
                <a:gd name="T64" fmla="*/ 136 w 241"/>
                <a:gd name="T65" fmla="*/ 39 h 183"/>
                <a:gd name="T66" fmla="*/ 162 w 241"/>
                <a:gd name="T67" fmla="*/ 43 h 183"/>
                <a:gd name="T68" fmla="*/ 191 w 241"/>
                <a:gd name="T69" fmla="*/ 61 h 183"/>
                <a:gd name="T70" fmla="*/ 192 w 241"/>
                <a:gd name="T71" fmla="*/ 80 h 183"/>
                <a:gd name="T72" fmla="*/ 184 w 241"/>
                <a:gd name="T73" fmla="*/ 87 h 183"/>
                <a:gd name="T74" fmla="*/ 241 w 241"/>
                <a:gd name="T75" fmla="*/ 11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183">
                  <a:moveTo>
                    <a:pt x="241" y="111"/>
                  </a:moveTo>
                  <a:lnTo>
                    <a:pt x="222" y="146"/>
                  </a:lnTo>
                  <a:lnTo>
                    <a:pt x="193" y="124"/>
                  </a:lnTo>
                  <a:lnTo>
                    <a:pt x="189" y="140"/>
                  </a:lnTo>
                  <a:lnTo>
                    <a:pt x="213" y="165"/>
                  </a:lnTo>
                  <a:lnTo>
                    <a:pt x="200" y="170"/>
                  </a:lnTo>
                  <a:lnTo>
                    <a:pt x="182" y="165"/>
                  </a:lnTo>
                  <a:lnTo>
                    <a:pt x="200" y="183"/>
                  </a:lnTo>
                  <a:lnTo>
                    <a:pt x="159" y="183"/>
                  </a:lnTo>
                  <a:lnTo>
                    <a:pt x="144" y="160"/>
                  </a:lnTo>
                  <a:lnTo>
                    <a:pt x="99" y="159"/>
                  </a:lnTo>
                  <a:lnTo>
                    <a:pt x="120" y="149"/>
                  </a:lnTo>
                  <a:lnTo>
                    <a:pt x="147" y="142"/>
                  </a:lnTo>
                  <a:lnTo>
                    <a:pt x="138" y="128"/>
                  </a:lnTo>
                  <a:lnTo>
                    <a:pt x="149" y="112"/>
                  </a:lnTo>
                  <a:lnTo>
                    <a:pt x="149" y="88"/>
                  </a:lnTo>
                  <a:lnTo>
                    <a:pt x="125" y="80"/>
                  </a:lnTo>
                  <a:lnTo>
                    <a:pt x="93" y="56"/>
                  </a:lnTo>
                  <a:lnTo>
                    <a:pt x="65" y="67"/>
                  </a:lnTo>
                  <a:lnTo>
                    <a:pt x="25" y="62"/>
                  </a:lnTo>
                  <a:lnTo>
                    <a:pt x="0" y="27"/>
                  </a:lnTo>
                  <a:lnTo>
                    <a:pt x="20" y="4"/>
                  </a:lnTo>
                  <a:lnTo>
                    <a:pt x="42" y="2"/>
                  </a:lnTo>
                  <a:lnTo>
                    <a:pt x="27" y="49"/>
                  </a:lnTo>
                  <a:lnTo>
                    <a:pt x="54" y="3"/>
                  </a:lnTo>
                  <a:lnTo>
                    <a:pt x="78" y="3"/>
                  </a:lnTo>
                  <a:lnTo>
                    <a:pt x="78" y="28"/>
                  </a:lnTo>
                  <a:lnTo>
                    <a:pt x="95" y="0"/>
                  </a:lnTo>
                  <a:lnTo>
                    <a:pt x="111" y="8"/>
                  </a:lnTo>
                  <a:lnTo>
                    <a:pt x="99" y="21"/>
                  </a:lnTo>
                  <a:lnTo>
                    <a:pt x="111" y="26"/>
                  </a:lnTo>
                  <a:lnTo>
                    <a:pt x="132" y="28"/>
                  </a:lnTo>
                  <a:lnTo>
                    <a:pt x="136" y="39"/>
                  </a:lnTo>
                  <a:lnTo>
                    <a:pt x="162" y="43"/>
                  </a:lnTo>
                  <a:lnTo>
                    <a:pt x="191" y="61"/>
                  </a:lnTo>
                  <a:lnTo>
                    <a:pt x="192" y="80"/>
                  </a:lnTo>
                  <a:lnTo>
                    <a:pt x="184" y="87"/>
                  </a:lnTo>
                  <a:lnTo>
                    <a:pt x="241" y="111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9" name="Freeform 156"/>
            <p:cNvSpPr/>
            <p:nvPr/>
          </p:nvSpPr>
          <p:spPr bwMode="auto">
            <a:xfrm>
              <a:off x="3030539" y="1393825"/>
              <a:ext cx="460375" cy="206375"/>
            </a:xfrm>
            <a:custGeom>
              <a:avLst/>
              <a:gdLst>
                <a:gd name="T0" fmla="*/ 290 w 290"/>
                <a:gd name="T1" fmla="*/ 14 h 130"/>
                <a:gd name="T2" fmla="*/ 184 w 290"/>
                <a:gd name="T3" fmla="*/ 72 h 130"/>
                <a:gd name="T4" fmla="*/ 158 w 290"/>
                <a:gd name="T5" fmla="*/ 62 h 130"/>
                <a:gd name="T6" fmla="*/ 175 w 290"/>
                <a:gd name="T7" fmla="*/ 92 h 130"/>
                <a:gd name="T8" fmla="*/ 134 w 290"/>
                <a:gd name="T9" fmla="*/ 104 h 130"/>
                <a:gd name="T10" fmla="*/ 142 w 290"/>
                <a:gd name="T11" fmla="*/ 115 h 130"/>
                <a:gd name="T12" fmla="*/ 134 w 290"/>
                <a:gd name="T13" fmla="*/ 130 h 130"/>
                <a:gd name="T14" fmla="*/ 111 w 290"/>
                <a:gd name="T15" fmla="*/ 117 h 130"/>
                <a:gd name="T16" fmla="*/ 58 w 290"/>
                <a:gd name="T17" fmla="*/ 117 h 130"/>
                <a:gd name="T18" fmla="*/ 79 w 290"/>
                <a:gd name="T19" fmla="*/ 97 h 130"/>
                <a:gd name="T20" fmla="*/ 102 w 290"/>
                <a:gd name="T21" fmla="*/ 103 h 130"/>
                <a:gd name="T22" fmla="*/ 69 w 290"/>
                <a:gd name="T23" fmla="*/ 85 h 130"/>
                <a:gd name="T24" fmla="*/ 106 w 290"/>
                <a:gd name="T25" fmla="*/ 78 h 130"/>
                <a:gd name="T26" fmla="*/ 39 w 290"/>
                <a:gd name="T27" fmla="*/ 80 h 130"/>
                <a:gd name="T28" fmla="*/ 17 w 290"/>
                <a:gd name="T29" fmla="*/ 79 h 130"/>
                <a:gd name="T30" fmla="*/ 0 w 290"/>
                <a:gd name="T31" fmla="*/ 51 h 130"/>
                <a:gd name="T32" fmla="*/ 1 w 290"/>
                <a:gd name="T33" fmla="*/ 34 h 130"/>
                <a:gd name="T34" fmla="*/ 48 w 290"/>
                <a:gd name="T35" fmla="*/ 46 h 130"/>
                <a:gd name="T36" fmla="*/ 145 w 290"/>
                <a:gd name="T37" fmla="*/ 56 h 130"/>
                <a:gd name="T38" fmla="*/ 159 w 290"/>
                <a:gd name="T39" fmla="*/ 37 h 130"/>
                <a:gd name="T40" fmla="*/ 47 w 290"/>
                <a:gd name="T41" fmla="*/ 40 h 130"/>
                <a:gd name="T42" fmla="*/ 43 w 290"/>
                <a:gd name="T43" fmla="*/ 29 h 130"/>
                <a:gd name="T44" fmla="*/ 102 w 290"/>
                <a:gd name="T45" fmla="*/ 12 h 130"/>
                <a:gd name="T46" fmla="*/ 168 w 290"/>
                <a:gd name="T47" fmla="*/ 7 h 130"/>
                <a:gd name="T48" fmla="*/ 244 w 290"/>
                <a:gd name="T49" fmla="*/ 0 h 130"/>
                <a:gd name="T50" fmla="*/ 290 w 290"/>
                <a:gd name="T51" fmla="*/ 1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0" h="130">
                  <a:moveTo>
                    <a:pt x="290" y="14"/>
                  </a:moveTo>
                  <a:lnTo>
                    <a:pt x="184" y="72"/>
                  </a:lnTo>
                  <a:lnTo>
                    <a:pt x="158" y="62"/>
                  </a:lnTo>
                  <a:lnTo>
                    <a:pt x="175" y="92"/>
                  </a:lnTo>
                  <a:lnTo>
                    <a:pt x="134" y="104"/>
                  </a:lnTo>
                  <a:lnTo>
                    <a:pt x="142" y="115"/>
                  </a:lnTo>
                  <a:lnTo>
                    <a:pt x="134" y="130"/>
                  </a:lnTo>
                  <a:lnTo>
                    <a:pt x="111" y="117"/>
                  </a:lnTo>
                  <a:lnTo>
                    <a:pt x="58" y="117"/>
                  </a:lnTo>
                  <a:lnTo>
                    <a:pt x="79" y="97"/>
                  </a:lnTo>
                  <a:lnTo>
                    <a:pt x="102" y="103"/>
                  </a:lnTo>
                  <a:lnTo>
                    <a:pt x="69" y="85"/>
                  </a:lnTo>
                  <a:lnTo>
                    <a:pt x="106" y="78"/>
                  </a:lnTo>
                  <a:lnTo>
                    <a:pt x="39" y="80"/>
                  </a:lnTo>
                  <a:lnTo>
                    <a:pt x="17" y="79"/>
                  </a:lnTo>
                  <a:lnTo>
                    <a:pt x="0" y="51"/>
                  </a:lnTo>
                  <a:lnTo>
                    <a:pt x="1" y="34"/>
                  </a:lnTo>
                  <a:lnTo>
                    <a:pt x="48" y="46"/>
                  </a:lnTo>
                  <a:lnTo>
                    <a:pt x="145" y="56"/>
                  </a:lnTo>
                  <a:lnTo>
                    <a:pt x="159" y="37"/>
                  </a:lnTo>
                  <a:lnTo>
                    <a:pt x="47" y="40"/>
                  </a:lnTo>
                  <a:lnTo>
                    <a:pt x="43" y="29"/>
                  </a:lnTo>
                  <a:lnTo>
                    <a:pt x="102" y="12"/>
                  </a:lnTo>
                  <a:lnTo>
                    <a:pt x="168" y="7"/>
                  </a:lnTo>
                  <a:lnTo>
                    <a:pt x="244" y="0"/>
                  </a:lnTo>
                  <a:lnTo>
                    <a:pt x="290" y="14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0" name="Oval 157"/>
            <p:cNvSpPr>
              <a:spLocks noChangeArrowheads="1"/>
            </p:cNvSpPr>
            <p:nvPr/>
          </p:nvSpPr>
          <p:spPr bwMode="auto">
            <a:xfrm>
              <a:off x="2638426" y="1647825"/>
              <a:ext cx="80963" cy="777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1" name="Oval 158"/>
            <p:cNvSpPr>
              <a:spLocks noChangeArrowheads="1"/>
            </p:cNvSpPr>
            <p:nvPr/>
          </p:nvSpPr>
          <p:spPr bwMode="auto">
            <a:xfrm>
              <a:off x="2654301" y="1530350"/>
              <a:ext cx="65088" cy="682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2" name="Oval 159"/>
            <p:cNvSpPr>
              <a:spLocks noChangeArrowheads="1"/>
            </p:cNvSpPr>
            <p:nvPr/>
          </p:nvSpPr>
          <p:spPr bwMode="auto">
            <a:xfrm>
              <a:off x="2752726" y="1544638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3" name="Oval 160"/>
            <p:cNvSpPr>
              <a:spLocks noChangeArrowheads="1"/>
            </p:cNvSpPr>
            <p:nvPr/>
          </p:nvSpPr>
          <p:spPr bwMode="auto">
            <a:xfrm>
              <a:off x="2792414" y="1530350"/>
              <a:ext cx="25400" cy="269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4" name="Oval 161"/>
            <p:cNvSpPr>
              <a:spLocks noChangeArrowheads="1"/>
            </p:cNvSpPr>
            <p:nvPr/>
          </p:nvSpPr>
          <p:spPr bwMode="auto">
            <a:xfrm>
              <a:off x="2835276" y="1516063"/>
              <a:ext cx="26988" cy="238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5" name="Oval 162"/>
            <p:cNvSpPr>
              <a:spLocks noChangeArrowheads="1"/>
            </p:cNvSpPr>
            <p:nvPr/>
          </p:nvSpPr>
          <p:spPr bwMode="auto">
            <a:xfrm>
              <a:off x="2749551" y="1587500"/>
              <a:ext cx="34925" cy="333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6" name="Oval 163"/>
            <p:cNvSpPr>
              <a:spLocks noChangeArrowheads="1"/>
            </p:cNvSpPr>
            <p:nvPr/>
          </p:nvSpPr>
          <p:spPr bwMode="auto">
            <a:xfrm>
              <a:off x="2836864" y="1579563"/>
              <a:ext cx="57150" cy="587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7" name="Oval 164"/>
            <p:cNvSpPr>
              <a:spLocks noChangeArrowheads="1"/>
            </p:cNvSpPr>
            <p:nvPr/>
          </p:nvSpPr>
          <p:spPr bwMode="auto">
            <a:xfrm>
              <a:off x="2897189" y="1508125"/>
              <a:ext cx="44450" cy="460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8" name="Oval 165"/>
            <p:cNvSpPr>
              <a:spLocks noChangeArrowheads="1"/>
            </p:cNvSpPr>
            <p:nvPr/>
          </p:nvSpPr>
          <p:spPr bwMode="auto">
            <a:xfrm>
              <a:off x="2978151" y="1535113"/>
              <a:ext cx="33338" cy="349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9" name="Oval 166"/>
            <p:cNvSpPr>
              <a:spLocks noChangeArrowheads="1"/>
            </p:cNvSpPr>
            <p:nvPr/>
          </p:nvSpPr>
          <p:spPr bwMode="auto">
            <a:xfrm>
              <a:off x="3000376" y="1528763"/>
              <a:ext cx="22225" cy="206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0" name="Oval 167"/>
            <p:cNvSpPr>
              <a:spLocks noChangeArrowheads="1"/>
            </p:cNvSpPr>
            <p:nvPr/>
          </p:nvSpPr>
          <p:spPr bwMode="auto">
            <a:xfrm>
              <a:off x="3036889" y="1568450"/>
              <a:ext cx="39688" cy="396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1" name="Oval 168"/>
            <p:cNvSpPr>
              <a:spLocks noChangeArrowheads="1"/>
            </p:cNvSpPr>
            <p:nvPr/>
          </p:nvSpPr>
          <p:spPr bwMode="auto">
            <a:xfrm>
              <a:off x="3106739" y="1603375"/>
              <a:ext cx="44450" cy="460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2" name="Oval 169"/>
            <p:cNvSpPr>
              <a:spLocks noChangeArrowheads="1"/>
            </p:cNvSpPr>
            <p:nvPr/>
          </p:nvSpPr>
          <p:spPr bwMode="auto">
            <a:xfrm>
              <a:off x="3165476" y="1600200"/>
              <a:ext cx="47625" cy="508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3" name="Oval 170"/>
            <p:cNvSpPr>
              <a:spLocks noChangeArrowheads="1"/>
            </p:cNvSpPr>
            <p:nvPr/>
          </p:nvSpPr>
          <p:spPr bwMode="auto">
            <a:xfrm>
              <a:off x="3046414" y="1641475"/>
              <a:ext cx="30163" cy="317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4" name="Oval 171"/>
            <p:cNvSpPr>
              <a:spLocks noChangeArrowheads="1"/>
            </p:cNvSpPr>
            <p:nvPr/>
          </p:nvSpPr>
          <p:spPr bwMode="auto">
            <a:xfrm>
              <a:off x="2949576" y="1662113"/>
              <a:ext cx="41275" cy="428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5" name="Oval 172"/>
            <p:cNvSpPr>
              <a:spLocks noChangeArrowheads="1"/>
            </p:cNvSpPr>
            <p:nvPr/>
          </p:nvSpPr>
          <p:spPr bwMode="auto">
            <a:xfrm>
              <a:off x="2751139" y="1673225"/>
              <a:ext cx="112713" cy="1111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6" name="Oval 173"/>
            <p:cNvSpPr>
              <a:spLocks noChangeArrowheads="1"/>
            </p:cNvSpPr>
            <p:nvPr/>
          </p:nvSpPr>
          <p:spPr bwMode="auto">
            <a:xfrm>
              <a:off x="2867026" y="1670050"/>
              <a:ext cx="15875" cy="158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7" name="Oval 174"/>
            <p:cNvSpPr>
              <a:spLocks noChangeArrowheads="1"/>
            </p:cNvSpPr>
            <p:nvPr/>
          </p:nvSpPr>
          <p:spPr bwMode="auto">
            <a:xfrm>
              <a:off x="2882901" y="1704975"/>
              <a:ext cx="69850" cy="730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8" name="Oval 175"/>
            <p:cNvSpPr>
              <a:spLocks noChangeArrowheads="1"/>
            </p:cNvSpPr>
            <p:nvPr/>
          </p:nvSpPr>
          <p:spPr bwMode="auto">
            <a:xfrm>
              <a:off x="2911476" y="1570038"/>
              <a:ext cx="34925" cy="317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9" name="Oval 176"/>
            <p:cNvSpPr>
              <a:spLocks noChangeArrowheads="1"/>
            </p:cNvSpPr>
            <p:nvPr/>
          </p:nvSpPr>
          <p:spPr bwMode="auto">
            <a:xfrm>
              <a:off x="2962276" y="1592263"/>
              <a:ext cx="49213" cy="492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0" name="Oval 177"/>
            <p:cNvSpPr>
              <a:spLocks noChangeArrowheads="1"/>
            </p:cNvSpPr>
            <p:nvPr/>
          </p:nvSpPr>
          <p:spPr bwMode="auto">
            <a:xfrm>
              <a:off x="3001964" y="1685925"/>
              <a:ext cx="20638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1" name="Oval 178"/>
            <p:cNvSpPr>
              <a:spLocks noChangeArrowheads="1"/>
            </p:cNvSpPr>
            <p:nvPr/>
          </p:nvSpPr>
          <p:spPr bwMode="auto">
            <a:xfrm>
              <a:off x="3097214" y="1546225"/>
              <a:ext cx="12700" cy="127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2" name="Oval 179"/>
            <p:cNvSpPr>
              <a:spLocks noChangeArrowheads="1"/>
            </p:cNvSpPr>
            <p:nvPr/>
          </p:nvSpPr>
          <p:spPr bwMode="auto">
            <a:xfrm>
              <a:off x="3157539" y="1881188"/>
              <a:ext cx="44450" cy="428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3" name="Oval 180"/>
            <p:cNvSpPr>
              <a:spLocks noChangeArrowheads="1"/>
            </p:cNvSpPr>
            <p:nvPr/>
          </p:nvSpPr>
          <p:spPr bwMode="auto">
            <a:xfrm>
              <a:off x="3290889" y="1800225"/>
              <a:ext cx="17463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4" name="Oval 181"/>
            <p:cNvSpPr>
              <a:spLocks noChangeArrowheads="1"/>
            </p:cNvSpPr>
            <p:nvPr/>
          </p:nvSpPr>
          <p:spPr bwMode="auto">
            <a:xfrm>
              <a:off x="3254376" y="1779588"/>
              <a:ext cx="20638" cy="206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5" name="Oval 182"/>
            <p:cNvSpPr>
              <a:spLocks noChangeArrowheads="1"/>
            </p:cNvSpPr>
            <p:nvPr/>
          </p:nvSpPr>
          <p:spPr bwMode="auto">
            <a:xfrm>
              <a:off x="3197226" y="1925638"/>
              <a:ext cx="12700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6" name="Oval 183"/>
            <p:cNvSpPr>
              <a:spLocks noChangeArrowheads="1"/>
            </p:cNvSpPr>
            <p:nvPr/>
          </p:nvSpPr>
          <p:spPr bwMode="auto">
            <a:xfrm>
              <a:off x="3224214" y="1931988"/>
              <a:ext cx="19050" cy="174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7" name="Oval 184"/>
            <p:cNvSpPr>
              <a:spLocks noChangeArrowheads="1"/>
            </p:cNvSpPr>
            <p:nvPr/>
          </p:nvSpPr>
          <p:spPr bwMode="auto">
            <a:xfrm>
              <a:off x="3541714" y="2190750"/>
              <a:ext cx="71438" cy="714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8" name="Oval 185"/>
            <p:cNvSpPr>
              <a:spLocks noChangeArrowheads="1"/>
            </p:cNvSpPr>
            <p:nvPr/>
          </p:nvSpPr>
          <p:spPr bwMode="auto">
            <a:xfrm>
              <a:off x="3460751" y="2212975"/>
              <a:ext cx="17463" cy="158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9" name="Oval 186"/>
            <p:cNvSpPr>
              <a:spLocks noChangeArrowheads="1"/>
            </p:cNvSpPr>
            <p:nvPr/>
          </p:nvSpPr>
          <p:spPr bwMode="auto">
            <a:xfrm>
              <a:off x="3249614" y="2670175"/>
              <a:ext cx="19050" cy="206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0" name="Oval 187"/>
            <p:cNvSpPr>
              <a:spLocks noChangeArrowheads="1"/>
            </p:cNvSpPr>
            <p:nvPr/>
          </p:nvSpPr>
          <p:spPr bwMode="auto">
            <a:xfrm>
              <a:off x="3192464" y="2697163"/>
              <a:ext cx="31750" cy="317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1" name="Oval 188"/>
            <p:cNvSpPr>
              <a:spLocks noChangeArrowheads="1"/>
            </p:cNvSpPr>
            <p:nvPr/>
          </p:nvSpPr>
          <p:spPr bwMode="auto">
            <a:xfrm>
              <a:off x="3248026" y="2709863"/>
              <a:ext cx="36513" cy="396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2" name="Oval 189"/>
            <p:cNvSpPr>
              <a:spLocks noChangeArrowheads="1"/>
            </p:cNvSpPr>
            <p:nvPr/>
          </p:nvSpPr>
          <p:spPr bwMode="auto">
            <a:xfrm>
              <a:off x="3300414" y="2740025"/>
              <a:ext cx="15875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3" name="Oval 190"/>
            <p:cNvSpPr>
              <a:spLocks noChangeArrowheads="1"/>
            </p:cNvSpPr>
            <p:nvPr/>
          </p:nvSpPr>
          <p:spPr bwMode="auto">
            <a:xfrm>
              <a:off x="3263901" y="2770188"/>
              <a:ext cx="25400" cy="238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4" name="Oval 191"/>
            <p:cNvSpPr>
              <a:spLocks noChangeArrowheads="1"/>
            </p:cNvSpPr>
            <p:nvPr/>
          </p:nvSpPr>
          <p:spPr bwMode="auto">
            <a:xfrm>
              <a:off x="3328989" y="2743200"/>
              <a:ext cx="68263" cy="682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5" name="Oval 192"/>
            <p:cNvSpPr>
              <a:spLocks noChangeArrowheads="1"/>
            </p:cNvSpPr>
            <p:nvPr/>
          </p:nvSpPr>
          <p:spPr bwMode="auto">
            <a:xfrm>
              <a:off x="3421064" y="2771775"/>
              <a:ext cx="15875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6" name="Oval 193"/>
            <p:cNvSpPr>
              <a:spLocks noChangeArrowheads="1"/>
            </p:cNvSpPr>
            <p:nvPr/>
          </p:nvSpPr>
          <p:spPr bwMode="auto">
            <a:xfrm>
              <a:off x="3484564" y="2816225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7" name="Oval 194"/>
            <p:cNvSpPr>
              <a:spLocks noChangeArrowheads="1"/>
            </p:cNvSpPr>
            <p:nvPr/>
          </p:nvSpPr>
          <p:spPr bwMode="auto">
            <a:xfrm>
              <a:off x="3495676" y="4002088"/>
              <a:ext cx="47625" cy="460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8" name="Oval 209"/>
            <p:cNvSpPr>
              <a:spLocks noChangeArrowheads="1"/>
            </p:cNvSpPr>
            <p:nvPr/>
          </p:nvSpPr>
          <p:spPr bwMode="auto">
            <a:xfrm>
              <a:off x="3062288" y="3095625"/>
              <a:ext cx="19050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9" name="Oval 210"/>
            <p:cNvSpPr>
              <a:spLocks noChangeArrowheads="1"/>
            </p:cNvSpPr>
            <p:nvPr/>
          </p:nvSpPr>
          <p:spPr bwMode="auto">
            <a:xfrm>
              <a:off x="2201863" y="2754313"/>
              <a:ext cx="23813" cy="222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0" name="Oval 211"/>
            <p:cNvSpPr>
              <a:spLocks noChangeArrowheads="1"/>
            </p:cNvSpPr>
            <p:nvPr/>
          </p:nvSpPr>
          <p:spPr bwMode="auto">
            <a:xfrm>
              <a:off x="2239963" y="2032000"/>
              <a:ext cx="28575" cy="269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1" name="Oval 212"/>
            <p:cNvSpPr>
              <a:spLocks noChangeArrowheads="1"/>
            </p:cNvSpPr>
            <p:nvPr/>
          </p:nvSpPr>
          <p:spPr bwMode="auto">
            <a:xfrm>
              <a:off x="2254251" y="2014538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2" name="Oval 213"/>
            <p:cNvSpPr>
              <a:spLocks noChangeArrowheads="1"/>
            </p:cNvSpPr>
            <p:nvPr/>
          </p:nvSpPr>
          <p:spPr bwMode="auto">
            <a:xfrm>
              <a:off x="2520951" y="2100263"/>
              <a:ext cx="38100" cy="381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3" name="Oval 214"/>
            <p:cNvSpPr>
              <a:spLocks noChangeArrowheads="1"/>
            </p:cNvSpPr>
            <p:nvPr/>
          </p:nvSpPr>
          <p:spPr bwMode="auto">
            <a:xfrm>
              <a:off x="2533651" y="2149475"/>
              <a:ext cx="6350" cy="47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4" name="Oval 215"/>
            <p:cNvSpPr>
              <a:spLocks noChangeArrowheads="1"/>
            </p:cNvSpPr>
            <p:nvPr/>
          </p:nvSpPr>
          <p:spPr bwMode="auto">
            <a:xfrm>
              <a:off x="2097088" y="2106613"/>
              <a:ext cx="23813" cy="222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5" name="Oval 216"/>
            <p:cNvSpPr>
              <a:spLocks noChangeArrowheads="1"/>
            </p:cNvSpPr>
            <p:nvPr/>
          </p:nvSpPr>
          <p:spPr bwMode="auto">
            <a:xfrm>
              <a:off x="2063751" y="1971675"/>
              <a:ext cx="30163" cy="301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6" name="Oval 217"/>
            <p:cNvSpPr>
              <a:spLocks noChangeArrowheads="1"/>
            </p:cNvSpPr>
            <p:nvPr/>
          </p:nvSpPr>
          <p:spPr bwMode="auto">
            <a:xfrm>
              <a:off x="2011363" y="1898650"/>
              <a:ext cx="26988" cy="254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7" name="Freeform 218"/>
            <p:cNvSpPr>
              <a:spLocks noEditPoints="1"/>
            </p:cNvSpPr>
            <p:nvPr/>
          </p:nvSpPr>
          <p:spPr bwMode="auto">
            <a:xfrm>
              <a:off x="4073526" y="1555750"/>
              <a:ext cx="2774950" cy="2124075"/>
            </a:xfrm>
            <a:custGeom>
              <a:avLst/>
              <a:gdLst>
                <a:gd name="T0" fmla="*/ 1281 w 1482"/>
                <a:gd name="T1" fmla="*/ 115 h 1134"/>
                <a:gd name="T2" fmla="*/ 1171 w 1482"/>
                <a:gd name="T3" fmla="*/ 95 h 1134"/>
                <a:gd name="T4" fmla="*/ 1068 w 1482"/>
                <a:gd name="T5" fmla="*/ 104 h 1134"/>
                <a:gd name="T6" fmla="*/ 922 w 1482"/>
                <a:gd name="T7" fmla="*/ 57 h 1134"/>
                <a:gd name="T8" fmla="*/ 881 w 1482"/>
                <a:gd name="T9" fmla="*/ 0 h 1134"/>
                <a:gd name="T10" fmla="*/ 748 w 1482"/>
                <a:gd name="T11" fmla="*/ 61 h 1134"/>
                <a:gd name="T12" fmla="*/ 710 w 1482"/>
                <a:gd name="T13" fmla="*/ 112 h 1134"/>
                <a:gd name="T14" fmla="*/ 661 w 1482"/>
                <a:gd name="T15" fmla="*/ 122 h 1134"/>
                <a:gd name="T16" fmla="*/ 656 w 1482"/>
                <a:gd name="T17" fmla="*/ 160 h 1134"/>
                <a:gd name="T18" fmla="*/ 606 w 1482"/>
                <a:gd name="T19" fmla="*/ 94 h 1134"/>
                <a:gd name="T20" fmla="*/ 552 w 1482"/>
                <a:gd name="T21" fmla="*/ 134 h 1134"/>
                <a:gd name="T22" fmla="*/ 468 w 1482"/>
                <a:gd name="T23" fmla="*/ 138 h 1134"/>
                <a:gd name="T24" fmla="*/ 401 w 1482"/>
                <a:gd name="T25" fmla="*/ 172 h 1134"/>
                <a:gd name="T26" fmla="*/ 396 w 1482"/>
                <a:gd name="T27" fmla="*/ 123 h 1134"/>
                <a:gd name="T28" fmla="*/ 251 w 1482"/>
                <a:gd name="T29" fmla="*/ 120 h 1134"/>
                <a:gd name="T30" fmla="*/ 179 w 1482"/>
                <a:gd name="T31" fmla="*/ 260 h 1134"/>
                <a:gd name="T32" fmla="*/ 253 w 1482"/>
                <a:gd name="T33" fmla="*/ 250 h 1134"/>
                <a:gd name="T34" fmla="*/ 311 w 1482"/>
                <a:gd name="T35" fmla="*/ 162 h 1134"/>
                <a:gd name="T36" fmla="*/ 304 w 1482"/>
                <a:gd name="T37" fmla="*/ 269 h 1134"/>
                <a:gd name="T38" fmla="*/ 190 w 1482"/>
                <a:gd name="T39" fmla="*/ 266 h 1134"/>
                <a:gd name="T40" fmla="*/ 136 w 1482"/>
                <a:gd name="T41" fmla="*/ 350 h 1134"/>
                <a:gd name="T42" fmla="*/ 105 w 1482"/>
                <a:gd name="T43" fmla="*/ 483 h 1134"/>
                <a:gd name="T44" fmla="*/ 220 w 1482"/>
                <a:gd name="T45" fmla="*/ 445 h 1134"/>
                <a:gd name="T46" fmla="*/ 254 w 1482"/>
                <a:gd name="T47" fmla="*/ 454 h 1134"/>
                <a:gd name="T48" fmla="*/ 276 w 1482"/>
                <a:gd name="T49" fmla="*/ 479 h 1134"/>
                <a:gd name="T50" fmla="*/ 337 w 1482"/>
                <a:gd name="T51" fmla="*/ 443 h 1134"/>
                <a:gd name="T52" fmla="*/ 374 w 1482"/>
                <a:gd name="T53" fmla="*/ 545 h 1134"/>
                <a:gd name="T54" fmla="*/ 202 w 1482"/>
                <a:gd name="T55" fmla="*/ 518 h 1134"/>
                <a:gd name="T56" fmla="*/ 53 w 1482"/>
                <a:gd name="T57" fmla="*/ 527 h 1134"/>
                <a:gd name="T58" fmla="*/ 13 w 1482"/>
                <a:gd name="T59" fmla="*/ 722 h 1134"/>
                <a:gd name="T60" fmla="*/ 191 w 1482"/>
                <a:gd name="T61" fmla="*/ 784 h 1134"/>
                <a:gd name="T62" fmla="*/ 212 w 1482"/>
                <a:gd name="T63" fmla="*/ 967 h 1134"/>
                <a:gd name="T64" fmla="*/ 256 w 1482"/>
                <a:gd name="T65" fmla="*/ 1134 h 1134"/>
                <a:gd name="T66" fmla="*/ 418 w 1482"/>
                <a:gd name="T67" fmla="*/ 964 h 1134"/>
                <a:gd name="T68" fmla="*/ 453 w 1482"/>
                <a:gd name="T69" fmla="*/ 728 h 1134"/>
                <a:gd name="T70" fmla="*/ 379 w 1482"/>
                <a:gd name="T71" fmla="*/ 568 h 1134"/>
                <a:gd name="T72" fmla="*/ 543 w 1482"/>
                <a:gd name="T73" fmla="*/ 643 h 1134"/>
                <a:gd name="T74" fmla="*/ 477 w 1482"/>
                <a:gd name="T75" fmla="*/ 550 h 1134"/>
                <a:gd name="T76" fmla="*/ 620 w 1482"/>
                <a:gd name="T77" fmla="*/ 624 h 1134"/>
                <a:gd name="T78" fmla="*/ 698 w 1482"/>
                <a:gd name="T79" fmla="*/ 731 h 1134"/>
                <a:gd name="T80" fmla="*/ 819 w 1482"/>
                <a:gd name="T81" fmla="*/ 671 h 1134"/>
                <a:gd name="T82" fmla="*/ 874 w 1482"/>
                <a:gd name="T83" fmla="*/ 809 h 1134"/>
                <a:gd name="T84" fmla="*/ 884 w 1482"/>
                <a:gd name="T85" fmla="*/ 729 h 1134"/>
                <a:gd name="T86" fmla="*/ 966 w 1482"/>
                <a:gd name="T87" fmla="*/ 616 h 1134"/>
                <a:gd name="T88" fmla="*/ 1004 w 1482"/>
                <a:gd name="T89" fmla="*/ 449 h 1134"/>
                <a:gd name="T90" fmla="*/ 1030 w 1482"/>
                <a:gd name="T91" fmla="*/ 515 h 1134"/>
                <a:gd name="T92" fmla="*/ 1132 w 1482"/>
                <a:gd name="T93" fmla="*/ 360 h 1134"/>
                <a:gd name="T94" fmla="*/ 1215 w 1482"/>
                <a:gd name="T95" fmla="*/ 249 h 1134"/>
                <a:gd name="T96" fmla="*/ 1258 w 1482"/>
                <a:gd name="T97" fmla="*/ 263 h 1134"/>
                <a:gd name="T98" fmla="*/ 1291 w 1482"/>
                <a:gd name="T99" fmla="*/ 252 h 1134"/>
                <a:gd name="T100" fmla="*/ 1444 w 1482"/>
                <a:gd name="T101" fmla="*/ 175 h 1134"/>
                <a:gd name="T102" fmla="*/ 380 w 1482"/>
                <a:gd name="T103" fmla="*/ 437 h 1134"/>
                <a:gd name="T104" fmla="*/ 363 w 1482"/>
                <a:gd name="T105" fmla="*/ 403 h 1134"/>
                <a:gd name="T106" fmla="*/ 393 w 1482"/>
                <a:gd name="T107" fmla="*/ 403 h 1134"/>
                <a:gd name="T108" fmla="*/ 513 w 1482"/>
                <a:gd name="T109" fmla="*/ 463 h 1134"/>
                <a:gd name="T110" fmla="*/ 466 w 1482"/>
                <a:gd name="T111" fmla="*/ 391 h 1134"/>
                <a:gd name="T112" fmla="*/ 502 w 1482"/>
                <a:gd name="T113" fmla="*/ 439 h 1134"/>
                <a:gd name="T114" fmla="*/ 564 w 1482"/>
                <a:gd name="T115" fmla="*/ 421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82" h="1134">
                  <a:moveTo>
                    <a:pt x="1455" y="153"/>
                  </a:moveTo>
                  <a:cubicBezTo>
                    <a:pt x="1402" y="115"/>
                    <a:pt x="1402" y="115"/>
                    <a:pt x="1402" y="115"/>
                  </a:cubicBezTo>
                  <a:cubicBezTo>
                    <a:pt x="1348" y="105"/>
                    <a:pt x="1348" y="105"/>
                    <a:pt x="1348" y="105"/>
                  </a:cubicBezTo>
                  <a:cubicBezTo>
                    <a:pt x="1350" y="120"/>
                    <a:pt x="1350" y="120"/>
                    <a:pt x="1350" y="120"/>
                  </a:cubicBezTo>
                  <a:cubicBezTo>
                    <a:pt x="1341" y="127"/>
                    <a:pt x="1341" y="127"/>
                    <a:pt x="1341" y="127"/>
                  </a:cubicBezTo>
                  <a:cubicBezTo>
                    <a:pt x="1332" y="114"/>
                    <a:pt x="1332" y="114"/>
                    <a:pt x="1332" y="114"/>
                  </a:cubicBezTo>
                  <a:cubicBezTo>
                    <a:pt x="1281" y="115"/>
                    <a:pt x="1281" y="115"/>
                    <a:pt x="1281" y="115"/>
                  </a:cubicBezTo>
                  <a:cubicBezTo>
                    <a:pt x="1278" y="125"/>
                    <a:pt x="1278" y="125"/>
                    <a:pt x="1278" y="125"/>
                  </a:cubicBezTo>
                  <a:cubicBezTo>
                    <a:pt x="1274" y="104"/>
                    <a:pt x="1274" y="104"/>
                    <a:pt x="1274" y="104"/>
                  </a:cubicBezTo>
                  <a:cubicBezTo>
                    <a:pt x="1254" y="94"/>
                    <a:pt x="1254" y="94"/>
                    <a:pt x="1254" y="94"/>
                  </a:cubicBezTo>
                  <a:cubicBezTo>
                    <a:pt x="1197" y="103"/>
                    <a:pt x="1197" y="103"/>
                    <a:pt x="1197" y="103"/>
                  </a:cubicBezTo>
                  <a:cubicBezTo>
                    <a:pt x="1201" y="82"/>
                    <a:pt x="1201" y="82"/>
                    <a:pt x="1201" y="82"/>
                  </a:cubicBezTo>
                  <a:cubicBezTo>
                    <a:pt x="1179" y="81"/>
                    <a:pt x="1179" y="81"/>
                    <a:pt x="1179" y="81"/>
                  </a:cubicBezTo>
                  <a:cubicBezTo>
                    <a:pt x="1171" y="95"/>
                    <a:pt x="1171" y="95"/>
                    <a:pt x="1171" y="95"/>
                  </a:cubicBezTo>
                  <a:cubicBezTo>
                    <a:pt x="1170" y="81"/>
                    <a:pt x="1170" y="81"/>
                    <a:pt x="1170" y="81"/>
                  </a:cubicBezTo>
                  <a:cubicBezTo>
                    <a:pt x="1130" y="71"/>
                    <a:pt x="1130" y="71"/>
                    <a:pt x="1130" y="71"/>
                  </a:cubicBezTo>
                  <a:cubicBezTo>
                    <a:pt x="1126" y="92"/>
                    <a:pt x="1126" y="92"/>
                    <a:pt x="1126" y="92"/>
                  </a:cubicBezTo>
                  <a:cubicBezTo>
                    <a:pt x="1120" y="87"/>
                    <a:pt x="1120" y="87"/>
                    <a:pt x="1120" y="87"/>
                  </a:cubicBezTo>
                  <a:cubicBezTo>
                    <a:pt x="1110" y="97"/>
                    <a:pt x="1110" y="97"/>
                    <a:pt x="1110" y="97"/>
                  </a:cubicBezTo>
                  <a:cubicBezTo>
                    <a:pt x="1080" y="82"/>
                    <a:pt x="1080" y="82"/>
                    <a:pt x="1080" y="82"/>
                  </a:cubicBezTo>
                  <a:cubicBezTo>
                    <a:pt x="1068" y="104"/>
                    <a:pt x="1068" y="104"/>
                    <a:pt x="1068" y="104"/>
                  </a:cubicBezTo>
                  <a:cubicBezTo>
                    <a:pt x="1040" y="84"/>
                    <a:pt x="1040" y="84"/>
                    <a:pt x="1040" y="84"/>
                  </a:cubicBezTo>
                  <a:cubicBezTo>
                    <a:pt x="1023" y="78"/>
                    <a:pt x="1023" y="78"/>
                    <a:pt x="1023" y="78"/>
                  </a:cubicBezTo>
                  <a:cubicBezTo>
                    <a:pt x="1004" y="69"/>
                    <a:pt x="1004" y="69"/>
                    <a:pt x="1004" y="69"/>
                  </a:cubicBezTo>
                  <a:cubicBezTo>
                    <a:pt x="971" y="65"/>
                    <a:pt x="971" y="65"/>
                    <a:pt x="971" y="65"/>
                  </a:cubicBezTo>
                  <a:cubicBezTo>
                    <a:pt x="971" y="60"/>
                    <a:pt x="971" y="60"/>
                    <a:pt x="971" y="60"/>
                  </a:cubicBezTo>
                  <a:cubicBezTo>
                    <a:pt x="949" y="59"/>
                    <a:pt x="949" y="59"/>
                    <a:pt x="949" y="59"/>
                  </a:cubicBezTo>
                  <a:cubicBezTo>
                    <a:pt x="922" y="57"/>
                    <a:pt x="922" y="57"/>
                    <a:pt x="922" y="57"/>
                  </a:cubicBezTo>
                  <a:cubicBezTo>
                    <a:pt x="885" y="79"/>
                    <a:pt x="885" y="79"/>
                    <a:pt x="885" y="79"/>
                  </a:cubicBezTo>
                  <a:cubicBezTo>
                    <a:pt x="914" y="52"/>
                    <a:pt x="914" y="52"/>
                    <a:pt x="914" y="52"/>
                  </a:cubicBezTo>
                  <a:cubicBezTo>
                    <a:pt x="938" y="45"/>
                    <a:pt x="938" y="45"/>
                    <a:pt x="938" y="45"/>
                  </a:cubicBezTo>
                  <a:cubicBezTo>
                    <a:pt x="949" y="25"/>
                    <a:pt x="949" y="25"/>
                    <a:pt x="949" y="25"/>
                  </a:cubicBezTo>
                  <a:cubicBezTo>
                    <a:pt x="923" y="12"/>
                    <a:pt x="923" y="12"/>
                    <a:pt x="923" y="12"/>
                  </a:cubicBezTo>
                  <a:cubicBezTo>
                    <a:pt x="894" y="19"/>
                    <a:pt x="894" y="19"/>
                    <a:pt x="894" y="19"/>
                  </a:cubicBezTo>
                  <a:cubicBezTo>
                    <a:pt x="881" y="0"/>
                    <a:pt x="881" y="0"/>
                    <a:pt x="881" y="0"/>
                  </a:cubicBezTo>
                  <a:cubicBezTo>
                    <a:pt x="852" y="7"/>
                    <a:pt x="852" y="7"/>
                    <a:pt x="852" y="7"/>
                  </a:cubicBezTo>
                  <a:cubicBezTo>
                    <a:pt x="860" y="19"/>
                    <a:pt x="860" y="19"/>
                    <a:pt x="860" y="19"/>
                  </a:cubicBezTo>
                  <a:cubicBezTo>
                    <a:pt x="828" y="28"/>
                    <a:pt x="828" y="28"/>
                    <a:pt x="828" y="28"/>
                  </a:cubicBezTo>
                  <a:cubicBezTo>
                    <a:pt x="825" y="19"/>
                    <a:pt x="825" y="19"/>
                    <a:pt x="825" y="19"/>
                  </a:cubicBezTo>
                  <a:cubicBezTo>
                    <a:pt x="755" y="34"/>
                    <a:pt x="755" y="34"/>
                    <a:pt x="755" y="34"/>
                  </a:cubicBezTo>
                  <a:cubicBezTo>
                    <a:pt x="755" y="59"/>
                    <a:pt x="755" y="59"/>
                    <a:pt x="755" y="59"/>
                  </a:cubicBezTo>
                  <a:cubicBezTo>
                    <a:pt x="748" y="61"/>
                    <a:pt x="748" y="61"/>
                    <a:pt x="748" y="61"/>
                  </a:cubicBezTo>
                  <a:cubicBezTo>
                    <a:pt x="748" y="55"/>
                    <a:pt x="748" y="55"/>
                    <a:pt x="748" y="55"/>
                  </a:cubicBezTo>
                  <a:cubicBezTo>
                    <a:pt x="711" y="59"/>
                    <a:pt x="711" y="59"/>
                    <a:pt x="711" y="59"/>
                  </a:cubicBezTo>
                  <a:cubicBezTo>
                    <a:pt x="711" y="76"/>
                    <a:pt x="711" y="76"/>
                    <a:pt x="711" y="76"/>
                  </a:cubicBezTo>
                  <a:cubicBezTo>
                    <a:pt x="729" y="87"/>
                    <a:pt x="729" y="87"/>
                    <a:pt x="729" y="87"/>
                  </a:cubicBezTo>
                  <a:cubicBezTo>
                    <a:pt x="724" y="109"/>
                    <a:pt x="724" y="109"/>
                    <a:pt x="724" y="109"/>
                  </a:cubicBezTo>
                  <a:cubicBezTo>
                    <a:pt x="746" y="119"/>
                    <a:pt x="746" y="119"/>
                    <a:pt x="746" y="119"/>
                  </a:cubicBezTo>
                  <a:cubicBezTo>
                    <a:pt x="710" y="112"/>
                    <a:pt x="710" y="112"/>
                    <a:pt x="710" y="112"/>
                  </a:cubicBezTo>
                  <a:cubicBezTo>
                    <a:pt x="718" y="88"/>
                    <a:pt x="718" y="88"/>
                    <a:pt x="718" y="88"/>
                  </a:cubicBezTo>
                  <a:cubicBezTo>
                    <a:pt x="696" y="77"/>
                    <a:pt x="696" y="77"/>
                    <a:pt x="696" y="77"/>
                  </a:cubicBezTo>
                  <a:cubicBezTo>
                    <a:pt x="682" y="96"/>
                    <a:pt x="682" y="96"/>
                    <a:pt x="682" y="96"/>
                  </a:cubicBezTo>
                  <a:cubicBezTo>
                    <a:pt x="672" y="94"/>
                    <a:pt x="672" y="94"/>
                    <a:pt x="672" y="94"/>
                  </a:cubicBezTo>
                  <a:cubicBezTo>
                    <a:pt x="664" y="71"/>
                    <a:pt x="664" y="71"/>
                    <a:pt x="664" y="71"/>
                  </a:cubicBezTo>
                  <a:cubicBezTo>
                    <a:pt x="656" y="100"/>
                    <a:pt x="656" y="100"/>
                    <a:pt x="656" y="100"/>
                  </a:cubicBezTo>
                  <a:cubicBezTo>
                    <a:pt x="661" y="122"/>
                    <a:pt x="661" y="122"/>
                    <a:pt x="661" y="122"/>
                  </a:cubicBezTo>
                  <a:cubicBezTo>
                    <a:pt x="677" y="120"/>
                    <a:pt x="677" y="120"/>
                    <a:pt x="677" y="120"/>
                  </a:cubicBezTo>
                  <a:cubicBezTo>
                    <a:pt x="690" y="131"/>
                    <a:pt x="690" y="131"/>
                    <a:pt x="690" y="131"/>
                  </a:cubicBezTo>
                  <a:cubicBezTo>
                    <a:pt x="687" y="152"/>
                    <a:pt x="687" y="152"/>
                    <a:pt x="687" y="152"/>
                  </a:cubicBezTo>
                  <a:cubicBezTo>
                    <a:pt x="681" y="131"/>
                    <a:pt x="681" y="131"/>
                    <a:pt x="681" y="131"/>
                  </a:cubicBezTo>
                  <a:cubicBezTo>
                    <a:pt x="671" y="125"/>
                    <a:pt x="671" y="125"/>
                    <a:pt x="671" y="125"/>
                  </a:cubicBezTo>
                  <a:cubicBezTo>
                    <a:pt x="661" y="132"/>
                    <a:pt x="661" y="132"/>
                    <a:pt x="661" y="132"/>
                  </a:cubicBezTo>
                  <a:cubicBezTo>
                    <a:pt x="656" y="160"/>
                    <a:pt x="656" y="160"/>
                    <a:pt x="656" y="160"/>
                  </a:cubicBezTo>
                  <a:cubicBezTo>
                    <a:pt x="630" y="161"/>
                    <a:pt x="630" y="161"/>
                    <a:pt x="630" y="161"/>
                  </a:cubicBezTo>
                  <a:cubicBezTo>
                    <a:pt x="651" y="150"/>
                    <a:pt x="651" y="150"/>
                    <a:pt x="651" y="150"/>
                  </a:cubicBezTo>
                  <a:cubicBezTo>
                    <a:pt x="653" y="128"/>
                    <a:pt x="653" y="128"/>
                    <a:pt x="653" y="128"/>
                  </a:cubicBezTo>
                  <a:cubicBezTo>
                    <a:pt x="647" y="109"/>
                    <a:pt x="647" y="109"/>
                    <a:pt x="647" y="109"/>
                  </a:cubicBezTo>
                  <a:cubicBezTo>
                    <a:pt x="649" y="70"/>
                    <a:pt x="649" y="70"/>
                    <a:pt x="649" y="70"/>
                  </a:cubicBezTo>
                  <a:cubicBezTo>
                    <a:pt x="629" y="69"/>
                    <a:pt x="629" y="69"/>
                    <a:pt x="629" y="69"/>
                  </a:cubicBezTo>
                  <a:cubicBezTo>
                    <a:pt x="606" y="94"/>
                    <a:pt x="606" y="94"/>
                    <a:pt x="606" y="94"/>
                  </a:cubicBezTo>
                  <a:cubicBezTo>
                    <a:pt x="611" y="117"/>
                    <a:pt x="611" y="117"/>
                    <a:pt x="611" y="117"/>
                  </a:cubicBezTo>
                  <a:cubicBezTo>
                    <a:pt x="624" y="132"/>
                    <a:pt x="624" y="132"/>
                    <a:pt x="624" y="132"/>
                  </a:cubicBezTo>
                  <a:cubicBezTo>
                    <a:pt x="614" y="138"/>
                    <a:pt x="614" y="138"/>
                    <a:pt x="614" y="138"/>
                  </a:cubicBezTo>
                  <a:cubicBezTo>
                    <a:pt x="578" y="114"/>
                    <a:pt x="578" y="114"/>
                    <a:pt x="578" y="114"/>
                  </a:cubicBezTo>
                  <a:cubicBezTo>
                    <a:pt x="561" y="118"/>
                    <a:pt x="561" y="118"/>
                    <a:pt x="561" y="118"/>
                  </a:cubicBezTo>
                  <a:cubicBezTo>
                    <a:pt x="563" y="131"/>
                    <a:pt x="563" y="131"/>
                    <a:pt x="563" y="131"/>
                  </a:cubicBezTo>
                  <a:cubicBezTo>
                    <a:pt x="552" y="134"/>
                    <a:pt x="552" y="134"/>
                    <a:pt x="552" y="134"/>
                  </a:cubicBezTo>
                  <a:cubicBezTo>
                    <a:pt x="552" y="127"/>
                    <a:pt x="552" y="127"/>
                    <a:pt x="552" y="127"/>
                  </a:cubicBezTo>
                  <a:cubicBezTo>
                    <a:pt x="508" y="131"/>
                    <a:pt x="508" y="131"/>
                    <a:pt x="508" y="131"/>
                  </a:cubicBezTo>
                  <a:cubicBezTo>
                    <a:pt x="476" y="143"/>
                    <a:pt x="476" y="143"/>
                    <a:pt x="476" y="143"/>
                  </a:cubicBezTo>
                  <a:cubicBezTo>
                    <a:pt x="469" y="155"/>
                    <a:pt x="469" y="155"/>
                    <a:pt x="469" y="155"/>
                  </a:cubicBezTo>
                  <a:cubicBezTo>
                    <a:pt x="455" y="160"/>
                    <a:pt x="455" y="160"/>
                    <a:pt x="455" y="160"/>
                  </a:cubicBezTo>
                  <a:cubicBezTo>
                    <a:pt x="460" y="143"/>
                    <a:pt x="460" y="143"/>
                    <a:pt x="460" y="143"/>
                  </a:cubicBezTo>
                  <a:cubicBezTo>
                    <a:pt x="468" y="138"/>
                    <a:pt x="468" y="138"/>
                    <a:pt x="468" y="138"/>
                  </a:cubicBezTo>
                  <a:cubicBezTo>
                    <a:pt x="444" y="124"/>
                    <a:pt x="444" y="124"/>
                    <a:pt x="444" y="124"/>
                  </a:cubicBezTo>
                  <a:cubicBezTo>
                    <a:pt x="449" y="136"/>
                    <a:pt x="449" y="136"/>
                    <a:pt x="449" y="136"/>
                  </a:cubicBezTo>
                  <a:cubicBezTo>
                    <a:pt x="440" y="160"/>
                    <a:pt x="440" y="160"/>
                    <a:pt x="440" y="160"/>
                  </a:cubicBezTo>
                  <a:cubicBezTo>
                    <a:pt x="426" y="157"/>
                    <a:pt x="426" y="157"/>
                    <a:pt x="426" y="157"/>
                  </a:cubicBezTo>
                  <a:cubicBezTo>
                    <a:pt x="412" y="165"/>
                    <a:pt x="412" y="165"/>
                    <a:pt x="412" y="165"/>
                  </a:cubicBezTo>
                  <a:cubicBezTo>
                    <a:pt x="417" y="179"/>
                    <a:pt x="417" y="179"/>
                    <a:pt x="417" y="179"/>
                  </a:cubicBezTo>
                  <a:cubicBezTo>
                    <a:pt x="401" y="172"/>
                    <a:pt x="401" y="172"/>
                    <a:pt x="401" y="172"/>
                  </a:cubicBezTo>
                  <a:cubicBezTo>
                    <a:pt x="406" y="189"/>
                    <a:pt x="406" y="189"/>
                    <a:pt x="406" y="189"/>
                  </a:cubicBezTo>
                  <a:cubicBezTo>
                    <a:pt x="379" y="182"/>
                    <a:pt x="379" y="182"/>
                    <a:pt x="379" y="182"/>
                  </a:cubicBezTo>
                  <a:cubicBezTo>
                    <a:pt x="379" y="166"/>
                    <a:pt x="379" y="166"/>
                    <a:pt x="379" y="166"/>
                  </a:cubicBezTo>
                  <a:cubicBezTo>
                    <a:pt x="362" y="148"/>
                    <a:pt x="362" y="148"/>
                    <a:pt x="362" y="148"/>
                  </a:cubicBezTo>
                  <a:cubicBezTo>
                    <a:pt x="408" y="160"/>
                    <a:pt x="408" y="160"/>
                    <a:pt x="408" y="160"/>
                  </a:cubicBezTo>
                  <a:cubicBezTo>
                    <a:pt x="424" y="148"/>
                    <a:pt x="424" y="148"/>
                    <a:pt x="424" y="148"/>
                  </a:cubicBezTo>
                  <a:cubicBezTo>
                    <a:pt x="396" y="123"/>
                    <a:pt x="396" y="123"/>
                    <a:pt x="396" y="123"/>
                  </a:cubicBezTo>
                  <a:cubicBezTo>
                    <a:pt x="354" y="108"/>
                    <a:pt x="354" y="108"/>
                    <a:pt x="354" y="108"/>
                  </a:cubicBezTo>
                  <a:cubicBezTo>
                    <a:pt x="346" y="104"/>
                    <a:pt x="346" y="104"/>
                    <a:pt x="346" y="104"/>
                  </a:cubicBezTo>
                  <a:cubicBezTo>
                    <a:pt x="326" y="88"/>
                    <a:pt x="326" y="88"/>
                    <a:pt x="326" y="88"/>
                  </a:cubicBezTo>
                  <a:cubicBezTo>
                    <a:pt x="299" y="103"/>
                    <a:pt x="299" y="103"/>
                    <a:pt x="299" y="103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66" y="119"/>
                    <a:pt x="266" y="119"/>
                    <a:pt x="266" y="119"/>
                  </a:cubicBezTo>
                  <a:cubicBezTo>
                    <a:pt x="251" y="120"/>
                    <a:pt x="251" y="120"/>
                    <a:pt x="251" y="120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07" y="188"/>
                    <a:pt x="207" y="188"/>
                    <a:pt x="207" y="188"/>
                  </a:cubicBezTo>
                  <a:cubicBezTo>
                    <a:pt x="189" y="198"/>
                    <a:pt x="189" y="198"/>
                    <a:pt x="189" y="198"/>
                  </a:cubicBezTo>
                  <a:cubicBezTo>
                    <a:pt x="172" y="214"/>
                    <a:pt x="172" y="214"/>
                    <a:pt x="172" y="214"/>
                  </a:cubicBezTo>
                  <a:cubicBezTo>
                    <a:pt x="171" y="239"/>
                    <a:pt x="171" y="239"/>
                    <a:pt x="171" y="239"/>
                  </a:cubicBezTo>
                  <a:cubicBezTo>
                    <a:pt x="171" y="256"/>
                    <a:pt x="171" y="256"/>
                    <a:pt x="171" y="256"/>
                  </a:cubicBezTo>
                  <a:cubicBezTo>
                    <a:pt x="179" y="260"/>
                    <a:pt x="179" y="260"/>
                    <a:pt x="179" y="260"/>
                  </a:cubicBezTo>
                  <a:cubicBezTo>
                    <a:pt x="210" y="247"/>
                    <a:pt x="210" y="247"/>
                    <a:pt x="210" y="247"/>
                  </a:cubicBezTo>
                  <a:cubicBezTo>
                    <a:pt x="221" y="276"/>
                    <a:pt x="221" y="276"/>
                    <a:pt x="221" y="276"/>
                  </a:cubicBezTo>
                  <a:cubicBezTo>
                    <a:pt x="223" y="293"/>
                    <a:pt x="223" y="293"/>
                    <a:pt x="223" y="293"/>
                  </a:cubicBezTo>
                  <a:cubicBezTo>
                    <a:pt x="234" y="289"/>
                    <a:pt x="234" y="289"/>
                    <a:pt x="234" y="289"/>
                  </a:cubicBezTo>
                  <a:cubicBezTo>
                    <a:pt x="236" y="279"/>
                    <a:pt x="236" y="279"/>
                    <a:pt x="236" y="279"/>
                  </a:cubicBezTo>
                  <a:cubicBezTo>
                    <a:pt x="247" y="279"/>
                    <a:pt x="247" y="279"/>
                    <a:pt x="247" y="279"/>
                  </a:cubicBezTo>
                  <a:cubicBezTo>
                    <a:pt x="253" y="250"/>
                    <a:pt x="253" y="250"/>
                    <a:pt x="253" y="250"/>
                  </a:cubicBezTo>
                  <a:cubicBezTo>
                    <a:pt x="266" y="240"/>
                    <a:pt x="266" y="240"/>
                    <a:pt x="266" y="240"/>
                  </a:cubicBezTo>
                  <a:cubicBezTo>
                    <a:pt x="262" y="227"/>
                    <a:pt x="262" y="227"/>
                    <a:pt x="262" y="227"/>
                  </a:cubicBezTo>
                  <a:cubicBezTo>
                    <a:pt x="252" y="226"/>
                    <a:pt x="252" y="226"/>
                    <a:pt x="252" y="226"/>
                  </a:cubicBezTo>
                  <a:cubicBezTo>
                    <a:pt x="255" y="199"/>
                    <a:pt x="255" y="199"/>
                    <a:pt x="255" y="199"/>
                  </a:cubicBezTo>
                  <a:cubicBezTo>
                    <a:pt x="283" y="179"/>
                    <a:pt x="283" y="179"/>
                    <a:pt x="283" y="179"/>
                  </a:cubicBezTo>
                  <a:cubicBezTo>
                    <a:pt x="283" y="158"/>
                    <a:pt x="283" y="158"/>
                    <a:pt x="283" y="158"/>
                  </a:cubicBezTo>
                  <a:cubicBezTo>
                    <a:pt x="311" y="162"/>
                    <a:pt x="311" y="162"/>
                    <a:pt x="311" y="162"/>
                  </a:cubicBezTo>
                  <a:cubicBezTo>
                    <a:pt x="281" y="200"/>
                    <a:pt x="281" y="200"/>
                    <a:pt x="281" y="200"/>
                  </a:cubicBezTo>
                  <a:cubicBezTo>
                    <a:pt x="290" y="223"/>
                    <a:pt x="290" y="223"/>
                    <a:pt x="290" y="223"/>
                  </a:cubicBezTo>
                  <a:cubicBezTo>
                    <a:pt x="300" y="236"/>
                    <a:pt x="300" y="236"/>
                    <a:pt x="300" y="236"/>
                  </a:cubicBezTo>
                  <a:cubicBezTo>
                    <a:pt x="333" y="222"/>
                    <a:pt x="333" y="222"/>
                    <a:pt x="333" y="222"/>
                  </a:cubicBezTo>
                  <a:cubicBezTo>
                    <a:pt x="345" y="237"/>
                    <a:pt x="345" y="237"/>
                    <a:pt x="345" y="237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04" y="269"/>
                    <a:pt x="304" y="269"/>
                    <a:pt x="304" y="269"/>
                  </a:cubicBezTo>
                  <a:cubicBezTo>
                    <a:pt x="285" y="264"/>
                    <a:pt x="285" y="264"/>
                    <a:pt x="285" y="264"/>
                  </a:cubicBezTo>
                  <a:cubicBezTo>
                    <a:pt x="276" y="291"/>
                    <a:pt x="276" y="291"/>
                    <a:pt x="276" y="291"/>
                  </a:cubicBezTo>
                  <a:cubicBezTo>
                    <a:pt x="260" y="302"/>
                    <a:pt x="260" y="302"/>
                    <a:pt x="260" y="302"/>
                  </a:cubicBezTo>
                  <a:cubicBezTo>
                    <a:pt x="213" y="305"/>
                    <a:pt x="213" y="305"/>
                    <a:pt x="213" y="305"/>
                  </a:cubicBezTo>
                  <a:cubicBezTo>
                    <a:pt x="200" y="304"/>
                    <a:pt x="200" y="304"/>
                    <a:pt x="200" y="304"/>
                  </a:cubicBezTo>
                  <a:cubicBezTo>
                    <a:pt x="204" y="264"/>
                    <a:pt x="204" y="264"/>
                    <a:pt x="204" y="264"/>
                  </a:cubicBezTo>
                  <a:cubicBezTo>
                    <a:pt x="190" y="266"/>
                    <a:pt x="190" y="266"/>
                    <a:pt x="190" y="266"/>
                  </a:cubicBezTo>
                  <a:cubicBezTo>
                    <a:pt x="189" y="288"/>
                    <a:pt x="189" y="288"/>
                    <a:pt x="189" y="288"/>
                  </a:cubicBezTo>
                  <a:cubicBezTo>
                    <a:pt x="195" y="311"/>
                    <a:pt x="195" y="311"/>
                    <a:pt x="195" y="311"/>
                  </a:cubicBezTo>
                  <a:cubicBezTo>
                    <a:pt x="185" y="316"/>
                    <a:pt x="185" y="316"/>
                    <a:pt x="185" y="316"/>
                  </a:cubicBezTo>
                  <a:cubicBezTo>
                    <a:pt x="165" y="314"/>
                    <a:pt x="165" y="314"/>
                    <a:pt x="165" y="314"/>
                  </a:cubicBezTo>
                  <a:cubicBezTo>
                    <a:pt x="157" y="331"/>
                    <a:pt x="157" y="331"/>
                    <a:pt x="157" y="331"/>
                  </a:cubicBezTo>
                  <a:cubicBezTo>
                    <a:pt x="142" y="338"/>
                    <a:pt x="142" y="338"/>
                    <a:pt x="142" y="338"/>
                  </a:cubicBezTo>
                  <a:cubicBezTo>
                    <a:pt x="136" y="350"/>
                    <a:pt x="136" y="350"/>
                    <a:pt x="136" y="350"/>
                  </a:cubicBezTo>
                  <a:cubicBezTo>
                    <a:pt x="124" y="355"/>
                    <a:pt x="124" y="355"/>
                    <a:pt x="124" y="355"/>
                  </a:cubicBezTo>
                  <a:cubicBezTo>
                    <a:pt x="94" y="366"/>
                    <a:pt x="94" y="366"/>
                    <a:pt x="94" y="366"/>
                  </a:cubicBezTo>
                  <a:cubicBezTo>
                    <a:pt x="119" y="396"/>
                    <a:pt x="119" y="396"/>
                    <a:pt x="119" y="396"/>
                  </a:cubicBezTo>
                  <a:cubicBezTo>
                    <a:pt x="119" y="417"/>
                    <a:pt x="119" y="417"/>
                    <a:pt x="119" y="417"/>
                  </a:cubicBezTo>
                  <a:cubicBezTo>
                    <a:pt x="58" y="411"/>
                    <a:pt x="58" y="411"/>
                    <a:pt x="58" y="411"/>
                  </a:cubicBezTo>
                  <a:cubicBezTo>
                    <a:pt x="59" y="480"/>
                    <a:pt x="59" y="480"/>
                    <a:pt x="59" y="480"/>
                  </a:cubicBezTo>
                  <a:cubicBezTo>
                    <a:pt x="105" y="483"/>
                    <a:pt x="105" y="483"/>
                    <a:pt x="105" y="483"/>
                  </a:cubicBezTo>
                  <a:cubicBezTo>
                    <a:pt x="129" y="457"/>
                    <a:pt x="129" y="457"/>
                    <a:pt x="129" y="457"/>
                  </a:cubicBezTo>
                  <a:cubicBezTo>
                    <a:pt x="152" y="432"/>
                    <a:pt x="152" y="432"/>
                    <a:pt x="152" y="432"/>
                  </a:cubicBezTo>
                  <a:cubicBezTo>
                    <a:pt x="150" y="421"/>
                    <a:pt x="150" y="421"/>
                    <a:pt x="150" y="421"/>
                  </a:cubicBezTo>
                  <a:cubicBezTo>
                    <a:pt x="157" y="417"/>
                    <a:pt x="157" y="417"/>
                    <a:pt x="157" y="417"/>
                  </a:cubicBezTo>
                  <a:cubicBezTo>
                    <a:pt x="177" y="425"/>
                    <a:pt x="177" y="425"/>
                    <a:pt x="177" y="425"/>
                  </a:cubicBezTo>
                  <a:cubicBezTo>
                    <a:pt x="193" y="411"/>
                    <a:pt x="193" y="411"/>
                    <a:pt x="193" y="411"/>
                  </a:cubicBezTo>
                  <a:cubicBezTo>
                    <a:pt x="220" y="445"/>
                    <a:pt x="220" y="445"/>
                    <a:pt x="220" y="445"/>
                  </a:cubicBezTo>
                  <a:cubicBezTo>
                    <a:pt x="241" y="462"/>
                    <a:pt x="241" y="462"/>
                    <a:pt x="241" y="462"/>
                  </a:cubicBezTo>
                  <a:cubicBezTo>
                    <a:pt x="236" y="475"/>
                    <a:pt x="236" y="475"/>
                    <a:pt x="236" y="475"/>
                  </a:cubicBezTo>
                  <a:cubicBezTo>
                    <a:pt x="242" y="476"/>
                    <a:pt x="242" y="476"/>
                    <a:pt x="242" y="476"/>
                  </a:cubicBezTo>
                  <a:cubicBezTo>
                    <a:pt x="248" y="466"/>
                    <a:pt x="248" y="466"/>
                    <a:pt x="248" y="466"/>
                  </a:cubicBezTo>
                  <a:cubicBezTo>
                    <a:pt x="245" y="451"/>
                    <a:pt x="245" y="451"/>
                    <a:pt x="245" y="451"/>
                  </a:cubicBezTo>
                  <a:cubicBezTo>
                    <a:pt x="246" y="449"/>
                    <a:pt x="246" y="449"/>
                    <a:pt x="246" y="449"/>
                  </a:cubicBezTo>
                  <a:cubicBezTo>
                    <a:pt x="254" y="454"/>
                    <a:pt x="254" y="454"/>
                    <a:pt x="254" y="454"/>
                  </a:cubicBezTo>
                  <a:cubicBezTo>
                    <a:pt x="257" y="451"/>
                    <a:pt x="257" y="451"/>
                    <a:pt x="257" y="451"/>
                  </a:cubicBezTo>
                  <a:cubicBezTo>
                    <a:pt x="209" y="413"/>
                    <a:pt x="209" y="413"/>
                    <a:pt x="209" y="413"/>
                  </a:cubicBezTo>
                  <a:cubicBezTo>
                    <a:pt x="221" y="397"/>
                    <a:pt x="221" y="397"/>
                    <a:pt x="221" y="397"/>
                  </a:cubicBezTo>
                  <a:cubicBezTo>
                    <a:pt x="267" y="436"/>
                    <a:pt x="267" y="436"/>
                    <a:pt x="267" y="436"/>
                  </a:cubicBezTo>
                  <a:cubicBezTo>
                    <a:pt x="266" y="450"/>
                    <a:pt x="266" y="450"/>
                    <a:pt x="266" y="450"/>
                  </a:cubicBezTo>
                  <a:cubicBezTo>
                    <a:pt x="279" y="465"/>
                    <a:pt x="279" y="465"/>
                    <a:pt x="279" y="465"/>
                  </a:cubicBezTo>
                  <a:cubicBezTo>
                    <a:pt x="276" y="479"/>
                    <a:pt x="276" y="479"/>
                    <a:pt x="276" y="479"/>
                  </a:cubicBezTo>
                  <a:cubicBezTo>
                    <a:pt x="295" y="492"/>
                    <a:pt x="295" y="492"/>
                    <a:pt x="295" y="492"/>
                  </a:cubicBezTo>
                  <a:cubicBezTo>
                    <a:pt x="306" y="479"/>
                    <a:pt x="306" y="479"/>
                    <a:pt x="306" y="479"/>
                  </a:cubicBezTo>
                  <a:cubicBezTo>
                    <a:pt x="291" y="462"/>
                    <a:pt x="291" y="462"/>
                    <a:pt x="291" y="462"/>
                  </a:cubicBezTo>
                  <a:cubicBezTo>
                    <a:pt x="299" y="450"/>
                    <a:pt x="299" y="450"/>
                    <a:pt x="299" y="450"/>
                  </a:cubicBezTo>
                  <a:cubicBezTo>
                    <a:pt x="316" y="445"/>
                    <a:pt x="316" y="445"/>
                    <a:pt x="316" y="445"/>
                  </a:cubicBezTo>
                  <a:cubicBezTo>
                    <a:pt x="322" y="452"/>
                    <a:pt x="322" y="452"/>
                    <a:pt x="322" y="452"/>
                  </a:cubicBezTo>
                  <a:cubicBezTo>
                    <a:pt x="337" y="443"/>
                    <a:pt x="337" y="443"/>
                    <a:pt x="337" y="443"/>
                  </a:cubicBezTo>
                  <a:cubicBezTo>
                    <a:pt x="340" y="446"/>
                    <a:pt x="340" y="446"/>
                    <a:pt x="340" y="446"/>
                  </a:cubicBezTo>
                  <a:cubicBezTo>
                    <a:pt x="318" y="457"/>
                    <a:pt x="318" y="457"/>
                    <a:pt x="318" y="457"/>
                  </a:cubicBezTo>
                  <a:cubicBezTo>
                    <a:pt x="319" y="478"/>
                    <a:pt x="319" y="478"/>
                    <a:pt x="319" y="478"/>
                  </a:cubicBezTo>
                  <a:cubicBezTo>
                    <a:pt x="342" y="492"/>
                    <a:pt x="342" y="492"/>
                    <a:pt x="342" y="492"/>
                  </a:cubicBezTo>
                  <a:cubicBezTo>
                    <a:pt x="386" y="483"/>
                    <a:pt x="386" y="483"/>
                    <a:pt x="386" y="483"/>
                  </a:cubicBezTo>
                  <a:cubicBezTo>
                    <a:pt x="387" y="507"/>
                    <a:pt x="387" y="507"/>
                    <a:pt x="387" y="507"/>
                  </a:cubicBezTo>
                  <a:cubicBezTo>
                    <a:pt x="374" y="545"/>
                    <a:pt x="374" y="545"/>
                    <a:pt x="374" y="545"/>
                  </a:cubicBezTo>
                  <a:cubicBezTo>
                    <a:pt x="340" y="541"/>
                    <a:pt x="340" y="541"/>
                    <a:pt x="340" y="541"/>
                  </a:cubicBezTo>
                  <a:cubicBezTo>
                    <a:pt x="283" y="524"/>
                    <a:pt x="283" y="524"/>
                    <a:pt x="283" y="524"/>
                  </a:cubicBezTo>
                  <a:cubicBezTo>
                    <a:pt x="267" y="533"/>
                    <a:pt x="267" y="533"/>
                    <a:pt x="267" y="533"/>
                  </a:cubicBezTo>
                  <a:cubicBezTo>
                    <a:pt x="273" y="546"/>
                    <a:pt x="273" y="546"/>
                    <a:pt x="273" y="546"/>
                  </a:cubicBezTo>
                  <a:cubicBezTo>
                    <a:pt x="262" y="549"/>
                    <a:pt x="262" y="549"/>
                    <a:pt x="262" y="549"/>
                  </a:cubicBezTo>
                  <a:cubicBezTo>
                    <a:pt x="225" y="526"/>
                    <a:pt x="225" y="526"/>
                    <a:pt x="225" y="526"/>
                  </a:cubicBezTo>
                  <a:cubicBezTo>
                    <a:pt x="202" y="518"/>
                    <a:pt x="202" y="518"/>
                    <a:pt x="202" y="518"/>
                  </a:cubicBezTo>
                  <a:cubicBezTo>
                    <a:pt x="205" y="501"/>
                    <a:pt x="205" y="501"/>
                    <a:pt x="205" y="501"/>
                  </a:cubicBezTo>
                  <a:cubicBezTo>
                    <a:pt x="205" y="487"/>
                    <a:pt x="205" y="487"/>
                    <a:pt x="205" y="487"/>
                  </a:cubicBezTo>
                  <a:cubicBezTo>
                    <a:pt x="167" y="484"/>
                    <a:pt x="167" y="484"/>
                    <a:pt x="167" y="484"/>
                  </a:cubicBezTo>
                  <a:cubicBezTo>
                    <a:pt x="109" y="498"/>
                    <a:pt x="109" y="498"/>
                    <a:pt x="109" y="498"/>
                  </a:cubicBezTo>
                  <a:cubicBezTo>
                    <a:pt x="86" y="495"/>
                    <a:pt x="86" y="495"/>
                    <a:pt x="86" y="495"/>
                  </a:cubicBezTo>
                  <a:cubicBezTo>
                    <a:pt x="75" y="512"/>
                    <a:pt x="75" y="512"/>
                    <a:pt x="75" y="512"/>
                  </a:cubicBezTo>
                  <a:cubicBezTo>
                    <a:pt x="53" y="527"/>
                    <a:pt x="53" y="527"/>
                    <a:pt x="53" y="527"/>
                  </a:cubicBezTo>
                  <a:cubicBezTo>
                    <a:pt x="58" y="551"/>
                    <a:pt x="58" y="551"/>
                    <a:pt x="58" y="551"/>
                  </a:cubicBezTo>
                  <a:cubicBezTo>
                    <a:pt x="42" y="572"/>
                    <a:pt x="42" y="572"/>
                    <a:pt x="42" y="572"/>
                  </a:cubicBezTo>
                  <a:cubicBezTo>
                    <a:pt x="29" y="575"/>
                    <a:pt x="29" y="575"/>
                    <a:pt x="29" y="575"/>
                  </a:cubicBezTo>
                  <a:cubicBezTo>
                    <a:pt x="6" y="628"/>
                    <a:pt x="6" y="628"/>
                    <a:pt x="6" y="628"/>
                  </a:cubicBezTo>
                  <a:cubicBezTo>
                    <a:pt x="11" y="661"/>
                    <a:pt x="11" y="661"/>
                    <a:pt x="11" y="661"/>
                  </a:cubicBezTo>
                  <a:cubicBezTo>
                    <a:pt x="0" y="694"/>
                    <a:pt x="0" y="694"/>
                    <a:pt x="0" y="694"/>
                  </a:cubicBezTo>
                  <a:cubicBezTo>
                    <a:pt x="13" y="722"/>
                    <a:pt x="13" y="722"/>
                    <a:pt x="13" y="722"/>
                  </a:cubicBezTo>
                  <a:cubicBezTo>
                    <a:pt x="36" y="755"/>
                    <a:pt x="36" y="755"/>
                    <a:pt x="36" y="755"/>
                  </a:cubicBezTo>
                  <a:cubicBezTo>
                    <a:pt x="68" y="782"/>
                    <a:pt x="68" y="782"/>
                    <a:pt x="68" y="782"/>
                  </a:cubicBezTo>
                  <a:cubicBezTo>
                    <a:pt x="84" y="779"/>
                    <a:pt x="84" y="779"/>
                    <a:pt x="84" y="779"/>
                  </a:cubicBezTo>
                  <a:cubicBezTo>
                    <a:pt x="104" y="781"/>
                    <a:pt x="104" y="781"/>
                    <a:pt x="104" y="781"/>
                  </a:cubicBezTo>
                  <a:cubicBezTo>
                    <a:pt x="153" y="762"/>
                    <a:pt x="153" y="762"/>
                    <a:pt x="153" y="762"/>
                  </a:cubicBezTo>
                  <a:cubicBezTo>
                    <a:pt x="170" y="782"/>
                    <a:pt x="170" y="782"/>
                    <a:pt x="170" y="782"/>
                  </a:cubicBezTo>
                  <a:cubicBezTo>
                    <a:pt x="191" y="784"/>
                    <a:pt x="191" y="784"/>
                    <a:pt x="191" y="784"/>
                  </a:cubicBezTo>
                  <a:cubicBezTo>
                    <a:pt x="200" y="798"/>
                    <a:pt x="200" y="798"/>
                    <a:pt x="200" y="798"/>
                  </a:cubicBezTo>
                  <a:cubicBezTo>
                    <a:pt x="193" y="836"/>
                    <a:pt x="193" y="836"/>
                    <a:pt x="193" y="836"/>
                  </a:cubicBezTo>
                  <a:cubicBezTo>
                    <a:pt x="214" y="864"/>
                    <a:pt x="214" y="864"/>
                    <a:pt x="214" y="864"/>
                  </a:cubicBezTo>
                  <a:cubicBezTo>
                    <a:pt x="218" y="895"/>
                    <a:pt x="218" y="895"/>
                    <a:pt x="218" y="895"/>
                  </a:cubicBezTo>
                  <a:cubicBezTo>
                    <a:pt x="219" y="908"/>
                    <a:pt x="219" y="908"/>
                    <a:pt x="219" y="908"/>
                  </a:cubicBezTo>
                  <a:cubicBezTo>
                    <a:pt x="227" y="926"/>
                    <a:pt x="227" y="926"/>
                    <a:pt x="227" y="926"/>
                  </a:cubicBezTo>
                  <a:cubicBezTo>
                    <a:pt x="212" y="967"/>
                    <a:pt x="212" y="967"/>
                    <a:pt x="212" y="967"/>
                  </a:cubicBezTo>
                  <a:cubicBezTo>
                    <a:pt x="215" y="999"/>
                    <a:pt x="215" y="999"/>
                    <a:pt x="215" y="999"/>
                  </a:cubicBezTo>
                  <a:cubicBezTo>
                    <a:pt x="231" y="1028"/>
                    <a:pt x="231" y="1028"/>
                    <a:pt x="231" y="1028"/>
                  </a:cubicBezTo>
                  <a:cubicBezTo>
                    <a:pt x="236" y="1077"/>
                    <a:pt x="236" y="1077"/>
                    <a:pt x="236" y="1077"/>
                  </a:cubicBezTo>
                  <a:cubicBezTo>
                    <a:pt x="244" y="1082"/>
                    <a:pt x="244" y="1082"/>
                    <a:pt x="244" y="1082"/>
                  </a:cubicBezTo>
                  <a:cubicBezTo>
                    <a:pt x="256" y="1112"/>
                    <a:pt x="256" y="1112"/>
                    <a:pt x="256" y="1112"/>
                  </a:cubicBezTo>
                  <a:cubicBezTo>
                    <a:pt x="251" y="1122"/>
                    <a:pt x="251" y="1122"/>
                    <a:pt x="251" y="1122"/>
                  </a:cubicBezTo>
                  <a:cubicBezTo>
                    <a:pt x="256" y="1134"/>
                    <a:pt x="256" y="1134"/>
                    <a:pt x="256" y="1134"/>
                  </a:cubicBezTo>
                  <a:cubicBezTo>
                    <a:pt x="316" y="1134"/>
                    <a:pt x="316" y="1134"/>
                    <a:pt x="316" y="1134"/>
                  </a:cubicBezTo>
                  <a:cubicBezTo>
                    <a:pt x="358" y="1083"/>
                    <a:pt x="358" y="1083"/>
                    <a:pt x="358" y="1083"/>
                  </a:cubicBezTo>
                  <a:cubicBezTo>
                    <a:pt x="360" y="1053"/>
                    <a:pt x="360" y="1053"/>
                    <a:pt x="360" y="1053"/>
                  </a:cubicBezTo>
                  <a:cubicBezTo>
                    <a:pt x="377" y="1042"/>
                    <a:pt x="377" y="1042"/>
                    <a:pt x="377" y="1042"/>
                  </a:cubicBezTo>
                  <a:cubicBezTo>
                    <a:pt x="375" y="997"/>
                    <a:pt x="375" y="997"/>
                    <a:pt x="375" y="997"/>
                  </a:cubicBezTo>
                  <a:cubicBezTo>
                    <a:pt x="385" y="983"/>
                    <a:pt x="385" y="983"/>
                    <a:pt x="385" y="983"/>
                  </a:cubicBezTo>
                  <a:cubicBezTo>
                    <a:pt x="418" y="964"/>
                    <a:pt x="418" y="964"/>
                    <a:pt x="418" y="964"/>
                  </a:cubicBezTo>
                  <a:cubicBezTo>
                    <a:pt x="418" y="926"/>
                    <a:pt x="418" y="926"/>
                    <a:pt x="418" y="926"/>
                  </a:cubicBezTo>
                  <a:cubicBezTo>
                    <a:pt x="404" y="874"/>
                    <a:pt x="404" y="874"/>
                    <a:pt x="404" y="874"/>
                  </a:cubicBezTo>
                  <a:cubicBezTo>
                    <a:pt x="428" y="830"/>
                    <a:pt x="428" y="830"/>
                    <a:pt x="428" y="830"/>
                  </a:cubicBezTo>
                  <a:cubicBezTo>
                    <a:pt x="475" y="781"/>
                    <a:pt x="475" y="781"/>
                    <a:pt x="475" y="781"/>
                  </a:cubicBezTo>
                  <a:cubicBezTo>
                    <a:pt x="493" y="729"/>
                    <a:pt x="493" y="729"/>
                    <a:pt x="493" y="729"/>
                  </a:cubicBezTo>
                  <a:cubicBezTo>
                    <a:pt x="494" y="718"/>
                    <a:pt x="494" y="718"/>
                    <a:pt x="494" y="718"/>
                  </a:cubicBezTo>
                  <a:cubicBezTo>
                    <a:pt x="453" y="728"/>
                    <a:pt x="453" y="728"/>
                    <a:pt x="453" y="728"/>
                  </a:cubicBezTo>
                  <a:cubicBezTo>
                    <a:pt x="436" y="722"/>
                    <a:pt x="436" y="722"/>
                    <a:pt x="436" y="722"/>
                  </a:cubicBezTo>
                  <a:cubicBezTo>
                    <a:pt x="436" y="710"/>
                    <a:pt x="436" y="710"/>
                    <a:pt x="436" y="710"/>
                  </a:cubicBezTo>
                  <a:cubicBezTo>
                    <a:pt x="407" y="673"/>
                    <a:pt x="407" y="673"/>
                    <a:pt x="407" y="673"/>
                  </a:cubicBezTo>
                  <a:cubicBezTo>
                    <a:pt x="396" y="648"/>
                    <a:pt x="396" y="648"/>
                    <a:pt x="396" y="648"/>
                  </a:cubicBezTo>
                  <a:cubicBezTo>
                    <a:pt x="380" y="601"/>
                    <a:pt x="380" y="601"/>
                    <a:pt x="380" y="601"/>
                  </a:cubicBezTo>
                  <a:cubicBezTo>
                    <a:pt x="364" y="558"/>
                    <a:pt x="364" y="558"/>
                    <a:pt x="364" y="558"/>
                  </a:cubicBezTo>
                  <a:cubicBezTo>
                    <a:pt x="379" y="568"/>
                    <a:pt x="379" y="568"/>
                    <a:pt x="379" y="568"/>
                  </a:cubicBezTo>
                  <a:cubicBezTo>
                    <a:pt x="408" y="613"/>
                    <a:pt x="408" y="613"/>
                    <a:pt x="408" y="613"/>
                  </a:cubicBezTo>
                  <a:cubicBezTo>
                    <a:pt x="404" y="630"/>
                    <a:pt x="404" y="630"/>
                    <a:pt x="404" y="630"/>
                  </a:cubicBezTo>
                  <a:cubicBezTo>
                    <a:pt x="434" y="673"/>
                    <a:pt x="434" y="673"/>
                    <a:pt x="434" y="673"/>
                  </a:cubicBezTo>
                  <a:cubicBezTo>
                    <a:pt x="441" y="708"/>
                    <a:pt x="441" y="708"/>
                    <a:pt x="441" y="708"/>
                  </a:cubicBezTo>
                  <a:cubicBezTo>
                    <a:pt x="448" y="707"/>
                    <a:pt x="448" y="707"/>
                    <a:pt x="448" y="707"/>
                  </a:cubicBezTo>
                  <a:cubicBezTo>
                    <a:pt x="503" y="686"/>
                    <a:pt x="503" y="686"/>
                    <a:pt x="503" y="686"/>
                  </a:cubicBezTo>
                  <a:cubicBezTo>
                    <a:pt x="543" y="643"/>
                    <a:pt x="543" y="643"/>
                    <a:pt x="543" y="643"/>
                  </a:cubicBezTo>
                  <a:cubicBezTo>
                    <a:pt x="554" y="619"/>
                    <a:pt x="554" y="619"/>
                    <a:pt x="554" y="619"/>
                  </a:cubicBezTo>
                  <a:cubicBezTo>
                    <a:pt x="529" y="585"/>
                    <a:pt x="529" y="585"/>
                    <a:pt x="529" y="585"/>
                  </a:cubicBezTo>
                  <a:cubicBezTo>
                    <a:pt x="514" y="607"/>
                    <a:pt x="514" y="607"/>
                    <a:pt x="514" y="607"/>
                  </a:cubicBezTo>
                  <a:cubicBezTo>
                    <a:pt x="496" y="601"/>
                    <a:pt x="496" y="601"/>
                    <a:pt x="496" y="601"/>
                  </a:cubicBezTo>
                  <a:cubicBezTo>
                    <a:pt x="496" y="591"/>
                    <a:pt x="496" y="591"/>
                    <a:pt x="496" y="591"/>
                  </a:cubicBezTo>
                  <a:cubicBezTo>
                    <a:pt x="469" y="555"/>
                    <a:pt x="469" y="555"/>
                    <a:pt x="469" y="555"/>
                  </a:cubicBezTo>
                  <a:cubicBezTo>
                    <a:pt x="477" y="550"/>
                    <a:pt x="477" y="550"/>
                    <a:pt x="477" y="550"/>
                  </a:cubicBezTo>
                  <a:cubicBezTo>
                    <a:pt x="498" y="570"/>
                    <a:pt x="498" y="570"/>
                    <a:pt x="498" y="570"/>
                  </a:cubicBezTo>
                  <a:cubicBezTo>
                    <a:pt x="517" y="585"/>
                    <a:pt x="517" y="585"/>
                    <a:pt x="517" y="585"/>
                  </a:cubicBezTo>
                  <a:cubicBezTo>
                    <a:pt x="535" y="576"/>
                    <a:pt x="535" y="576"/>
                    <a:pt x="535" y="576"/>
                  </a:cubicBezTo>
                  <a:cubicBezTo>
                    <a:pt x="541" y="596"/>
                    <a:pt x="541" y="596"/>
                    <a:pt x="541" y="596"/>
                  </a:cubicBezTo>
                  <a:cubicBezTo>
                    <a:pt x="598" y="595"/>
                    <a:pt x="598" y="595"/>
                    <a:pt x="598" y="595"/>
                  </a:cubicBezTo>
                  <a:cubicBezTo>
                    <a:pt x="628" y="618"/>
                    <a:pt x="628" y="618"/>
                    <a:pt x="628" y="618"/>
                  </a:cubicBezTo>
                  <a:cubicBezTo>
                    <a:pt x="620" y="624"/>
                    <a:pt x="620" y="624"/>
                    <a:pt x="620" y="624"/>
                  </a:cubicBezTo>
                  <a:cubicBezTo>
                    <a:pt x="638" y="643"/>
                    <a:pt x="638" y="643"/>
                    <a:pt x="638" y="643"/>
                  </a:cubicBezTo>
                  <a:cubicBezTo>
                    <a:pt x="647" y="621"/>
                    <a:pt x="647" y="621"/>
                    <a:pt x="647" y="621"/>
                  </a:cubicBezTo>
                  <a:cubicBezTo>
                    <a:pt x="654" y="671"/>
                    <a:pt x="654" y="671"/>
                    <a:pt x="654" y="671"/>
                  </a:cubicBezTo>
                  <a:cubicBezTo>
                    <a:pt x="668" y="734"/>
                    <a:pt x="668" y="734"/>
                    <a:pt x="668" y="734"/>
                  </a:cubicBezTo>
                  <a:cubicBezTo>
                    <a:pt x="677" y="750"/>
                    <a:pt x="677" y="750"/>
                    <a:pt x="677" y="750"/>
                  </a:cubicBezTo>
                  <a:cubicBezTo>
                    <a:pt x="687" y="747"/>
                    <a:pt x="687" y="747"/>
                    <a:pt x="687" y="747"/>
                  </a:cubicBezTo>
                  <a:cubicBezTo>
                    <a:pt x="698" y="731"/>
                    <a:pt x="698" y="731"/>
                    <a:pt x="698" y="731"/>
                  </a:cubicBezTo>
                  <a:cubicBezTo>
                    <a:pt x="700" y="688"/>
                    <a:pt x="700" y="688"/>
                    <a:pt x="700" y="688"/>
                  </a:cubicBezTo>
                  <a:cubicBezTo>
                    <a:pt x="778" y="620"/>
                    <a:pt x="778" y="620"/>
                    <a:pt x="778" y="620"/>
                  </a:cubicBezTo>
                  <a:cubicBezTo>
                    <a:pt x="793" y="647"/>
                    <a:pt x="793" y="647"/>
                    <a:pt x="793" y="647"/>
                  </a:cubicBezTo>
                  <a:cubicBezTo>
                    <a:pt x="802" y="657"/>
                    <a:pt x="802" y="657"/>
                    <a:pt x="802" y="657"/>
                  </a:cubicBezTo>
                  <a:cubicBezTo>
                    <a:pt x="803" y="680"/>
                    <a:pt x="803" y="680"/>
                    <a:pt x="803" y="680"/>
                  </a:cubicBezTo>
                  <a:cubicBezTo>
                    <a:pt x="813" y="683"/>
                    <a:pt x="813" y="683"/>
                    <a:pt x="813" y="683"/>
                  </a:cubicBezTo>
                  <a:cubicBezTo>
                    <a:pt x="819" y="671"/>
                    <a:pt x="819" y="671"/>
                    <a:pt x="819" y="671"/>
                  </a:cubicBezTo>
                  <a:cubicBezTo>
                    <a:pt x="829" y="703"/>
                    <a:pt x="829" y="703"/>
                    <a:pt x="829" y="703"/>
                  </a:cubicBezTo>
                  <a:cubicBezTo>
                    <a:pt x="833" y="732"/>
                    <a:pt x="833" y="732"/>
                    <a:pt x="833" y="732"/>
                  </a:cubicBezTo>
                  <a:cubicBezTo>
                    <a:pt x="833" y="749"/>
                    <a:pt x="833" y="749"/>
                    <a:pt x="833" y="749"/>
                  </a:cubicBezTo>
                  <a:cubicBezTo>
                    <a:pt x="845" y="761"/>
                    <a:pt x="845" y="761"/>
                    <a:pt x="845" y="761"/>
                  </a:cubicBezTo>
                  <a:cubicBezTo>
                    <a:pt x="851" y="792"/>
                    <a:pt x="851" y="792"/>
                    <a:pt x="851" y="792"/>
                  </a:cubicBezTo>
                  <a:cubicBezTo>
                    <a:pt x="865" y="814"/>
                    <a:pt x="865" y="814"/>
                    <a:pt x="865" y="814"/>
                  </a:cubicBezTo>
                  <a:cubicBezTo>
                    <a:pt x="874" y="809"/>
                    <a:pt x="874" y="809"/>
                    <a:pt x="874" y="809"/>
                  </a:cubicBezTo>
                  <a:cubicBezTo>
                    <a:pt x="869" y="783"/>
                    <a:pt x="869" y="783"/>
                    <a:pt x="869" y="783"/>
                  </a:cubicBezTo>
                  <a:cubicBezTo>
                    <a:pt x="839" y="739"/>
                    <a:pt x="839" y="739"/>
                    <a:pt x="839" y="739"/>
                  </a:cubicBezTo>
                  <a:cubicBezTo>
                    <a:pt x="847" y="701"/>
                    <a:pt x="847" y="701"/>
                    <a:pt x="847" y="701"/>
                  </a:cubicBezTo>
                  <a:cubicBezTo>
                    <a:pt x="874" y="737"/>
                    <a:pt x="874" y="737"/>
                    <a:pt x="874" y="737"/>
                  </a:cubicBezTo>
                  <a:cubicBezTo>
                    <a:pt x="874" y="750"/>
                    <a:pt x="874" y="750"/>
                    <a:pt x="874" y="750"/>
                  </a:cubicBezTo>
                  <a:cubicBezTo>
                    <a:pt x="890" y="749"/>
                    <a:pt x="890" y="749"/>
                    <a:pt x="890" y="749"/>
                  </a:cubicBezTo>
                  <a:cubicBezTo>
                    <a:pt x="884" y="729"/>
                    <a:pt x="884" y="729"/>
                    <a:pt x="884" y="729"/>
                  </a:cubicBezTo>
                  <a:cubicBezTo>
                    <a:pt x="899" y="732"/>
                    <a:pt x="899" y="732"/>
                    <a:pt x="899" y="732"/>
                  </a:cubicBezTo>
                  <a:cubicBezTo>
                    <a:pt x="918" y="716"/>
                    <a:pt x="918" y="716"/>
                    <a:pt x="918" y="716"/>
                  </a:cubicBezTo>
                  <a:cubicBezTo>
                    <a:pt x="879" y="656"/>
                    <a:pt x="879" y="656"/>
                    <a:pt x="879" y="656"/>
                  </a:cubicBezTo>
                  <a:cubicBezTo>
                    <a:pt x="907" y="631"/>
                    <a:pt x="907" y="631"/>
                    <a:pt x="907" y="631"/>
                  </a:cubicBezTo>
                  <a:cubicBezTo>
                    <a:pt x="921" y="638"/>
                    <a:pt x="921" y="638"/>
                    <a:pt x="921" y="638"/>
                  </a:cubicBezTo>
                  <a:cubicBezTo>
                    <a:pt x="928" y="631"/>
                    <a:pt x="928" y="631"/>
                    <a:pt x="928" y="631"/>
                  </a:cubicBezTo>
                  <a:cubicBezTo>
                    <a:pt x="966" y="616"/>
                    <a:pt x="966" y="616"/>
                    <a:pt x="966" y="616"/>
                  </a:cubicBezTo>
                  <a:cubicBezTo>
                    <a:pt x="997" y="554"/>
                    <a:pt x="997" y="554"/>
                    <a:pt x="997" y="554"/>
                  </a:cubicBezTo>
                  <a:cubicBezTo>
                    <a:pt x="980" y="500"/>
                    <a:pt x="980" y="500"/>
                    <a:pt x="980" y="500"/>
                  </a:cubicBezTo>
                  <a:cubicBezTo>
                    <a:pt x="1012" y="480"/>
                    <a:pt x="1012" y="480"/>
                    <a:pt x="1012" y="480"/>
                  </a:cubicBezTo>
                  <a:cubicBezTo>
                    <a:pt x="979" y="478"/>
                    <a:pt x="979" y="478"/>
                    <a:pt x="979" y="478"/>
                  </a:cubicBezTo>
                  <a:cubicBezTo>
                    <a:pt x="967" y="467"/>
                    <a:pt x="967" y="467"/>
                    <a:pt x="967" y="467"/>
                  </a:cubicBezTo>
                  <a:cubicBezTo>
                    <a:pt x="997" y="445"/>
                    <a:pt x="997" y="445"/>
                    <a:pt x="997" y="445"/>
                  </a:cubicBezTo>
                  <a:cubicBezTo>
                    <a:pt x="1004" y="449"/>
                    <a:pt x="1004" y="449"/>
                    <a:pt x="1004" y="449"/>
                  </a:cubicBezTo>
                  <a:cubicBezTo>
                    <a:pt x="993" y="463"/>
                    <a:pt x="993" y="463"/>
                    <a:pt x="993" y="463"/>
                  </a:cubicBezTo>
                  <a:cubicBezTo>
                    <a:pt x="1020" y="457"/>
                    <a:pt x="1020" y="457"/>
                    <a:pt x="1020" y="457"/>
                  </a:cubicBezTo>
                  <a:cubicBezTo>
                    <a:pt x="1028" y="466"/>
                    <a:pt x="1028" y="466"/>
                    <a:pt x="1028" y="466"/>
                  </a:cubicBezTo>
                  <a:cubicBezTo>
                    <a:pt x="1020" y="472"/>
                    <a:pt x="1020" y="472"/>
                    <a:pt x="1020" y="472"/>
                  </a:cubicBezTo>
                  <a:cubicBezTo>
                    <a:pt x="1025" y="479"/>
                    <a:pt x="1025" y="479"/>
                    <a:pt x="1025" y="479"/>
                  </a:cubicBezTo>
                  <a:cubicBezTo>
                    <a:pt x="1035" y="479"/>
                    <a:pt x="1035" y="479"/>
                    <a:pt x="1035" y="479"/>
                  </a:cubicBezTo>
                  <a:cubicBezTo>
                    <a:pt x="1030" y="515"/>
                    <a:pt x="1030" y="515"/>
                    <a:pt x="1030" y="515"/>
                  </a:cubicBezTo>
                  <a:cubicBezTo>
                    <a:pt x="1054" y="500"/>
                    <a:pt x="1054" y="500"/>
                    <a:pt x="1054" y="500"/>
                  </a:cubicBezTo>
                  <a:cubicBezTo>
                    <a:pt x="1041" y="457"/>
                    <a:pt x="1041" y="457"/>
                    <a:pt x="1041" y="457"/>
                  </a:cubicBezTo>
                  <a:cubicBezTo>
                    <a:pt x="1055" y="440"/>
                    <a:pt x="1055" y="440"/>
                    <a:pt x="1055" y="440"/>
                  </a:cubicBezTo>
                  <a:cubicBezTo>
                    <a:pt x="1056" y="431"/>
                    <a:pt x="1056" y="431"/>
                    <a:pt x="1056" y="431"/>
                  </a:cubicBezTo>
                  <a:cubicBezTo>
                    <a:pt x="1073" y="418"/>
                    <a:pt x="1073" y="418"/>
                    <a:pt x="1073" y="418"/>
                  </a:cubicBezTo>
                  <a:cubicBezTo>
                    <a:pt x="1084" y="426"/>
                    <a:pt x="1084" y="426"/>
                    <a:pt x="1084" y="426"/>
                  </a:cubicBezTo>
                  <a:cubicBezTo>
                    <a:pt x="1132" y="360"/>
                    <a:pt x="1132" y="360"/>
                    <a:pt x="1132" y="360"/>
                  </a:cubicBezTo>
                  <a:cubicBezTo>
                    <a:pt x="1137" y="322"/>
                    <a:pt x="1137" y="322"/>
                    <a:pt x="1137" y="322"/>
                  </a:cubicBezTo>
                  <a:cubicBezTo>
                    <a:pt x="1117" y="309"/>
                    <a:pt x="1117" y="309"/>
                    <a:pt x="1117" y="309"/>
                  </a:cubicBezTo>
                  <a:cubicBezTo>
                    <a:pt x="1111" y="314"/>
                    <a:pt x="1111" y="314"/>
                    <a:pt x="1111" y="314"/>
                  </a:cubicBezTo>
                  <a:cubicBezTo>
                    <a:pt x="1092" y="303"/>
                    <a:pt x="1092" y="303"/>
                    <a:pt x="1092" y="303"/>
                  </a:cubicBezTo>
                  <a:cubicBezTo>
                    <a:pt x="1145" y="241"/>
                    <a:pt x="1145" y="241"/>
                    <a:pt x="1145" y="241"/>
                  </a:cubicBezTo>
                  <a:cubicBezTo>
                    <a:pt x="1218" y="240"/>
                    <a:pt x="1218" y="240"/>
                    <a:pt x="1218" y="240"/>
                  </a:cubicBezTo>
                  <a:cubicBezTo>
                    <a:pt x="1215" y="249"/>
                    <a:pt x="1215" y="249"/>
                    <a:pt x="1215" y="249"/>
                  </a:cubicBezTo>
                  <a:cubicBezTo>
                    <a:pt x="1236" y="245"/>
                    <a:pt x="1236" y="245"/>
                    <a:pt x="1236" y="245"/>
                  </a:cubicBezTo>
                  <a:cubicBezTo>
                    <a:pt x="1234" y="235"/>
                    <a:pt x="1234" y="235"/>
                    <a:pt x="1234" y="235"/>
                  </a:cubicBezTo>
                  <a:cubicBezTo>
                    <a:pt x="1268" y="207"/>
                    <a:pt x="1268" y="207"/>
                    <a:pt x="1268" y="207"/>
                  </a:cubicBezTo>
                  <a:cubicBezTo>
                    <a:pt x="1272" y="231"/>
                    <a:pt x="1272" y="231"/>
                    <a:pt x="1272" y="231"/>
                  </a:cubicBezTo>
                  <a:cubicBezTo>
                    <a:pt x="1311" y="205"/>
                    <a:pt x="1311" y="205"/>
                    <a:pt x="1311" y="205"/>
                  </a:cubicBezTo>
                  <a:cubicBezTo>
                    <a:pt x="1294" y="232"/>
                    <a:pt x="1294" y="232"/>
                    <a:pt x="1294" y="232"/>
                  </a:cubicBezTo>
                  <a:cubicBezTo>
                    <a:pt x="1258" y="263"/>
                    <a:pt x="1258" y="263"/>
                    <a:pt x="1258" y="263"/>
                  </a:cubicBezTo>
                  <a:cubicBezTo>
                    <a:pt x="1241" y="284"/>
                    <a:pt x="1241" y="284"/>
                    <a:pt x="1241" y="284"/>
                  </a:cubicBezTo>
                  <a:cubicBezTo>
                    <a:pt x="1248" y="341"/>
                    <a:pt x="1248" y="341"/>
                    <a:pt x="1248" y="341"/>
                  </a:cubicBezTo>
                  <a:cubicBezTo>
                    <a:pt x="1287" y="299"/>
                    <a:pt x="1287" y="299"/>
                    <a:pt x="1287" y="299"/>
                  </a:cubicBezTo>
                  <a:cubicBezTo>
                    <a:pt x="1285" y="281"/>
                    <a:pt x="1285" y="281"/>
                    <a:pt x="1285" y="281"/>
                  </a:cubicBezTo>
                  <a:cubicBezTo>
                    <a:pt x="1299" y="281"/>
                    <a:pt x="1299" y="281"/>
                    <a:pt x="1299" y="281"/>
                  </a:cubicBezTo>
                  <a:cubicBezTo>
                    <a:pt x="1293" y="265"/>
                    <a:pt x="1293" y="265"/>
                    <a:pt x="1293" y="265"/>
                  </a:cubicBezTo>
                  <a:cubicBezTo>
                    <a:pt x="1291" y="252"/>
                    <a:pt x="1291" y="252"/>
                    <a:pt x="1291" y="252"/>
                  </a:cubicBezTo>
                  <a:cubicBezTo>
                    <a:pt x="1305" y="235"/>
                    <a:pt x="1305" y="235"/>
                    <a:pt x="1305" y="235"/>
                  </a:cubicBezTo>
                  <a:cubicBezTo>
                    <a:pt x="1344" y="234"/>
                    <a:pt x="1344" y="234"/>
                    <a:pt x="1344" y="234"/>
                  </a:cubicBezTo>
                  <a:cubicBezTo>
                    <a:pt x="1408" y="207"/>
                    <a:pt x="1408" y="207"/>
                    <a:pt x="1408" y="207"/>
                  </a:cubicBezTo>
                  <a:cubicBezTo>
                    <a:pt x="1390" y="180"/>
                    <a:pt x="1390" y="180"/>
                    <a:pt x="1390" y="180"/>
                  </a:cubicBezTo>
                  <a:cubicBezTo>
                    <a:pt x="1427" y="179"/>
                    <a:pt x="1427" y="179"/>
                    <a:pt x="1427" y="179"/>
                  </a:cubicBezTo>
                  <a:cubicBezTo>
                    <a:pt x="1416" y="157"/>
                    <a:pt x="1416" y="157"/>
                    <a:pt x="1416" y="157"/>
                  </a:cubicBezTo>
                  <a:cubicBezTo>
                    <a:pt x="1444" y="175"/>
                    <a:pt x="1444" y="175"/>
                    <a:pt x="1444" y="175"/>
                  </a:cubicBezTo>
                  <a:cubicBezTo>
                    <a:pt x="1449" y="184"/>
                    <a:pt x="1449" y="184"/>
                    <a:pt x="1449" y="184"/>
                  </a:cubicBezTo>
                  <a:cubicBezTo>
                    <a:pt x="1465" y="188"/>
                    <a:pt x="1465" y="188"/>
                    <a:pt x="1465" y="188"/>
                  </a:cubicBezTo>
                  <a:cubicBezTo>
                    <a:pt x="1482" y="167"/>
                    <a:pt x="1482" y="167"/>
                    <a:pt x="1482" y="167"/>
                  </a:cubicBezTo>
                  <a:cubicBezTo>
                    <a:pt x="1455" y="153"/>
                    <a:pt x="1455" y="153"/>
                    <a:pt x="1455" y="153"/>
                  </a:cubicBezTo>
                  <a:moveTo>
                    <a:pt x="423" y="442"/>
                  </a:moveTo>
                  <a:cubicBezTo>
                    <a:pt x="410" y="445"/>
                    <a:pt x="410" y="445"/>
                    <a:pt x="410" y="445"/>
                  </a:cubicBezTo>
                  <a:cubicBezTo>
                    <a:pt x="380" y="437"/>
                    <a:pt x="380" y="437"/>
                    <a:pt x="380" y="437"/>
                  </a:cubicBezTo>
                  <a:cubicBezTo>
                    <a:pt x="358" y="435"/>
                    <a:pt x="358" y="435"/>
                    <a:pt x="358" y="435"/>
                  </a:cubicBezTo>
                  <a:cubicBezTo>
                    <a:pt x="348" y="442"/>
                    <a:pt x="348" y="442"/>
                    <a:pt x="348" y="442"/>
                  </a:cubicBezTo>
                  <a:cubicBezTo>
                    <a:pt x="329" y="437"/>
                    <a:pt x="329" y="437"/>
                    <a:pt x="329" y="437"/>
                  </a:cubicBezTo>
                  <a:cubicBezTo>
                    <a:pt x="326" y="432"/>
                    <a:pt x="326" y="432"/>
                    <a:pt x="326" y="432"/>
                  </a:cubicBezTo>
                  <a:cubicBezTo>
                    <a:pt x="348" y="386"/>
                    <a:pt x="348" y="386"/>
                    <a:pt x="348" y="386"/>
                  </a:cubicBezTo>
                  <a:cubicBezTo>
                    <a:pt x="363" y="393"/>
                    <a:pt x="363" y="393"/>
                    <a:pt x="363" y="393"/>
                  </a:cubicBezTo>
                  <a:cubicBezTo>
                    <a:pt x="363" y="403"/>
                    <a:pt x="363" y="403"/>
                    <a:pt x="363" y="403"/>
                  </a:cubicBezTo>
                  <a:cubicBezTo>
                    <a:pt x="374" y="411"/>
                    <a:pt x="374" y="411"/>
                    <a:pt x="374" y="411"/>
                  </a:cubicBezTo>
                  <a:cubicBezTo>
                    <a:pt x="389" y="403"/>
                    <a:pt x="389" y="403"/>
                    <a:pt x="389" y="403"/>
                  </a:cubicBezTo>
                  <a:cubicBezTo>
                    <a:pt x="376" y="390"/>
                    <a:pt x="376" y="390"/>
                    <a:pt x="376" y="390"/>
                  </a:cubicBezTo>
                  <a:cubicBezTo>
                    <a:pt x="408" y="380"/>
                    <a:pt x="408" y="380"/>
                    <a:pt x="408" y="380"/>
                  </a:cubicBezTo>
                  <a:cubicBezTo>
                    <a:pt x="396" y="390"/>
                    <a:pt x="396" y="390"/>
                    <a:pt x="396" y="390"/>
                  </a:cubicBezTo>
                  <a:cubicBezTo>
                    <a:pt x="402" y="395"/>
                    <a:pt x="402" y="395"/>
                    <a:pt x="402" y="395"/>
                  </a:cubicBezTo>
                  <a:cubicBezTo>
                    <a:pt x="393" y="403"/>
                    <a:pt x="393" y="403"/>
                    <a:pt x="393" y="403"/>
                  </a:cubicBezTo>
                  <a:cubicBezTo>
                    <a:pt x="420" y="424"/>
                    <a:pt x="420" y="424"/>
                    <a:pt x="420" y="424"/>
                  </a:cubicBezTo>
                  <a:cubicBezTo>
                    <a:pt x="426" y="433"/>
                    <a:pt x="426" y="433"/>
                    <a:pt x="426" y="433"/>
                  </a:cubicBezTo>
                  <a:cubicBezTo>
                    <a:pt x="423" y="442"/>
                    <a:pt x="423" y="442"/>
                    <a:pt x="423" y="442"/>
                  </a:cubicBezTo>
                  <a:moveTo>
                    <a:pt x="519" y="448"/>
                  </a:moveTo>
                  <a:cubicBezTo>
                    <a:pt x="509" y="445"/>
                    <a:pt x="509" y="445"/>
                    <a:pt x="509" y="445"/>
                  </a:cubicBezTo>
                  <a:cubicBezTo>
                    <a:pt x="505" y="458"/>
                    <a:pt x="505" y="458"/>
                    <a:pt x="505" y="458"/>
                  </a:cubicBezTo>
                  <a:cubicBezTo>
                    <a:pt x="513" y="463"/>
                    <a:pt x="513" y="463"/>
                    <a:pt x="513" y="463"/>
                  </a:cubicBezTo>
                  <a:cubicBezTo>
                    <a:pt x="514" y="483"/>
                    <a:pt x="514" y="483"/>
                    <a:pt x="514" y="483"/>
                  </a:cubicBezTo>
                  <a:cubicBezTo>
                    <a:pt x="503" y="488"/>
                    <a:pt x="503" y="488"/>
                    <a:pt x="503" y="488"/>
                  </a:cubicBezTo>
                  <a:cubicBezTo>
                    <a:pt x="479" y="480"/>
                    <a:pt x="479" y="480"/>
                    <a:pt x="479" y="480"/>
                  </a:cubicBezTo>
                  <a:cubicBezTo>
                    <a:pt x="484" y="446"/>
                    <a:pt x="484" y="446"/>
                    <a:pt x="484" y="446"/>
                  </a:cubicBezTo>
                  <a:cubicBezTo>
                    <a:pt x="472" y="429"/>
                    <a:pt x="472" y="429"/>
                    <a:pt x="472" y="429"/>
                  </a:cubicBezTo>
                  <a:cubicBezTo>
                    <a:pt x="463" y="411"/>
                    <a:pt x="463" y="411"/>
                    <a:pt x="463" y="411"/>
                  </a:cubicBezTo>
                  <a:cubicBezTo>
                    <a:pt x="466" y="391"/>
                    <a:pt x="466" y="391"/>
                    <a:pt x="466" y="391"/>
                  </a:cubicBezTo>
                  <a:cubicBezTo>
                    <a:pt x="491" y="377"/>
                    <a:pt x="491" y="377"/>
                    <a:pt x="491" y="377"/>
                  </a:cubicBezTo>
                  <a:cubicBezTo>
                    <a:pt x="517" y="400"/>
                    <a:pt x="517" y="400"/>
                    <a:pt x="517" y="400"/>
                  </a:cubicBezTo>
                  <a:cubicBezTo>
                    <a:pt x="503" y="408"/>
                    <a:pt x="503" y="408"/>
                    <a:pt x="503" y="408"/>
                  </a:cubicBezTo>
                  <a:cubicBezTo>
                    <a:pt x="503" y="399"/>
                    <a:pt x="503" y="399"/>
                    <a:pt x="503" y="399"/>
                  </a:cubicBezTo>
                  <a:cubicBezTo>
                    <a:pt x="488" y="413"/>
                    <a:pt x="488" y="413"/>
                    <a:pt x="488" y="413"/>
                  </a:cubicBezTo>
                  <a:cubicBezTo>
                    <a:pt x="504" y="429"/>
                    <a:pt x="504" y="429"/>
                    <a:pt x="504" y="429"/>
                  </a:cubicBezTo>
                  <a:cubicBezTo>
                    <a:pt x="502" y="439"/>
                    <a:pt x="502" y="439"/>
                    <a:pt x="502" y="439"/>
                  </a:cubicBezTo>
                  <a:cubicBezTo>
                    <a:pt x="519" y="437"/>
                    <a:pt x="519" y="437"/>
                    <a:pt x="519" y="437"/>
                  </a:cubicBezTo>
                  <a:cubicBezTo>
                    <a:pt x="519" y="448"/>
                    <a:pt x="519" y="448"/>
                    <a:pt x="519" y="448"/>
                  </a:cubicBezTo>
                  <a:moveTo>
                    <a:pt x="564" y="421"/>
                  </a:moveTo>
                  <a:cubicBezTo>
                    <a:pt x="554" y="421"/>
                    <a:pt x="547" y="414"/>
                    <a:pt x="547" y="405"/>
                  </a:cubicBezTo>
                  <a:cubicBezTo>
                    <a:pt x="547" y="396"/>
                    <a:pt x="554" y="388"/>
                    <a:pt x="564" y="388"/>
                  </a:cubicBezTo>
                  <a:cubicBezTo>
                    <a:pt x="573" y="388"/>
                    <a:pt x="580" y="396"/>
                    <a:pt x="580" y="405"/>
                  </a:cubicBezTo>
                  <a:cubicBezTo>
                    <a:pt x="580" y="414"/>
                    <a:pt x="573" y="421"/>
                    <a:pt x="564" y="421"/>
                  </a:cubicBezTo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8" name="Freeform 220"/>
            <p:cNvSpPr>
              <a:spLocks noEditPoints="1"/>
            </p:cNvSpPr>
            <p:nvPr/>
          </p:nvSpPr>
          <p:spPr bwMode="auto">
            <a:xfrm>
              <a:off x="6496051" y="2262188"/>
              <a:ext cx="492125" cy="496888"/>
            </a:xfrm>
            <a:custGeom>
              <a:avLst/>
              <a:gdLst>
                <a:gd name="T0" fmla="*/ 109 w 263"/>
                <a:gd name="T1" fmla="*/ 223 h 265"/>
                <a:gd name="T2" fmla="*/ 125 w 263"/>
                <a:gd name="T3" fmla="*/ 193 h 265"/>
                <a:gd name="T4" fmla="*/ 135 w 263"/>
                <a:gd name="T5" fmla="*/ 163 h 265"/>
                <a:gd name="T6" fmla="*/ 136 w 263"/>
                <a:gd name="T7" fmla="*/ 132 h 265"/>
                <a:gd name="T8" fmla="*/ 135 w 263"/>
                <a:gd name="T9" fmla="*/ 163 h 265"/>
                <a:gd name="T10" fmla="*/ 144 w 263"/>
                <a:gd name="T11" fmla="*/ 101 h 265"/>
                <a:gd name="T12" fmla="*/ 156 w 263"/>
                <a:gd name="T13" fmla="*/ 70 h 265"/>
                <a:gd name="T14" fmla="*/ 161 w 263"/>
                <a:gd name="T15" fmla="*/ 40 h 265"/>
                <a:gd name="T16" fmla="*/ 157 w 263"/>
                <a:gd name="T17" fmla="*/ 9 h 265"/>
                <a:gd name="T18" fmla="*/ 161 w 263"/>
                <a:gd name="T19" fmla="*/ 40 h 265"/>
                <a:gd name="T20" fmla="*/ 171 w 263"/>
                <a:gd name="T21" fmla="*/ 0 h 265"/>
                <a:gd name="T22" fmla="*/ 136 w 263"/>
                <a:gd name="T23" fmla="*/ 75 h 265"/>
                <a:gd name="T24" fmla="*/ 104 w 263"/>
                <a:gd name="T25" fmla="*/ 77 h 265"/>
                <a:gd name="T26" fmla="*/ 84 w 263"/>
                <a:gd name="T27" fmla="*/ 87 h 265"/>
                <a:gd name="T28" fmla="*/ 61 w 263"/>
                <a:gd name="T29" fmla="*/ 86 h 265"/>
                <a:gd name="T30" fmla="*/ 41 w 263"/>
                <a:gd name="T31" fmla="*/ 96 h 265"/>
                <a:gd name="T32" fmla="*/ 33 w 263"/>
                <a:gd name="T33" fmla="*/ 117 h 265"/>
                <a:gd name="T34" fmla="*/ 4 w 263"/>
                <a:gd name="T35" fmla="*/ 107 h 265"/>
                <a:gd name="T36" fmla="*/ 83 w 263"/>
                <a:gd name="T37" fmla="*/ 116 h 265"/>
                <a:gd name="T38" fmla="*/ 119 w 263"/>
                <a:gd name="T39" fmla="*/ 137 h 265"/>
                <a:gd name="T40" fmla="*/ 59 w 263"/>
                <a:gd name="T41" fmla="*/ 228 h 265"/>
                <a:gd name="T42" fmla="*/ 105 w 263"/>
                <a:gd name="T43" fmla="*/ 237 h 265"/>
                <a:gd name="T44" fmla="*/ 104 w 263"/>
                <a:gd name="T45" fmla="*/ 254 h 265"/>
                <a:gd name="T46" fmla="*/ 103 w 263"/>
                <a:gd name="T47" fmla="*/ 261 h 265"/>
                <a:gd name="T48" fmla="*/ 150 w 263"/>
                <a:gd name="T49" fmla="*/ 265 h 265"/>
                <a:gd name="T50" fmla="*/ 122 w 263"/>
                <a:gd name="T51" fmla="*/ 214 h 265"/>
                <a:gd name="T52" fmla="*/ 151 w 263"/>
                <a:gd name="T53" fmla="*/ 135 h 265"/>
                <a:gd name="T54" fmla="*/ 259 w 263"/>
                <a:gd name="T55" fmla="*/ 191 h 265"/>
                <a:gd name="T56" fmla="*/ 236 w 263"/>
                <a:gd name="T57" fmla="*/ 151 h 265"/>
                <a:gd name="T58" fmla="*/ 224 w 263"/>
                <a:gd name="T59" fmla="*/ 130 h 265"/>
                <a:gd name="T60" fmla="*/ 203 w 263"/>
                <a:gd name="T61" fmla="*/ 119 h 265"/>
                <a:gd name="T62" fmla="*/ 191 w 263"/>
                <a:gd name="T63" fmla="*/ 100 h 265"/>
                <a:gd name="T64" fmla="*/ 165 w 263"/>
                <a:gd name="T65" fmla="*/ 83 h 265"/>
                <a:gd name="T66" fmla="*/ 172 w 263"/>
                <a:gd name="T67" fmla="*/ 0 h 265"/>
                <a:gd name="T68" fmla="*/ 172 w 263"/>
                <a:gd name="T69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3" h="265">
                  <a:moveTo>
                    <a:pt x="115" y="224"/>
                  </a:moveTo>
                  <a:cubicBezTo>
                    <a:pt x="109" y="223"/>
                    <a:pt x="109" y="223"/>
                    <a:pt x="109" y="223"/>
                  </a:cubicBezTo>
                  <a:cubicBezTo>
                    <a:pt x="112" y="213"/>
                    <a:pt x="116" y="203"/>
                    <a:pt x="119" y="193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122" y="204"/>
                    <a:pt x="119" y="214"/>
                    <a:pt x="115" y="224"/>
                  </a:cubicBezTo>
                  <a:moveTo>
                    <a:pt x="135" y="163"/>
                  </a:moveTo>
                  <a:cubicBezTo>
                    <a:pt x="128" y="162"/>
                    <a:pt x="128" y="162"/>
                    <a:pt x="128" y="162"/>
                  </a:cubicBezTo>
                  <a:cubicBezTo>
                    <a:pt x="131" y="152"/>
                    <a:pt x="134" y="142"/>
                    <a:pt x="136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0" y="142"/>
                    <a:pt x="138" y="153"/>
                    <a:pt x="135" y="163"/>
                  </a:cubicBezTo>
                  <a:moveTo>
                    <a:pt x="150" y="101"/>
                  </a:moveTo>
                  <a:cubicBezTo>
                    <a:pt x="144" y="101"/>
                    <a:pt x="144" y="101"/>
                    <a:pt x="144" y="101"/>
                  </a:cubicBezTo>
                  <a:cubicBezTo>
                    <a:pt x="146" y="91"/>
                    <a:pt x="148" y="80"/>
                    <a:pt x="150" y="70"/>
                  </a:cubicBezTo>
                  <a:cubicBezTo>
                    <a:pt x="156" y="70"/>
                    <a:pt x="156" y="70"/>
                    <a:pt x="156" y="70"/>
                  </a:cubicBezTo>
                  <a:cubicBezTo>
                    <a:pt x="155" y="81"/>
                    <a:pt x="153" y="91"/>
                    <a:pt x="150" y="101"/>
                  </a:cubicBezTo>
                  <a:moveTo>
                    <a:pt x="161" y="40"/>
                  </a:moveTo>
                  <a:cubicBezTo>
                    <a:pt x="154" y="39"/>
                    <a:pt x="154" y="39"/>
                    <a:pt x="154" y="39"/>
                  </a:cubicBezTo>
                  <a:cubicBezTo>
                    <a:pt x="156" y="29"/>
                    <a:pt x="157" y="19"/>
                    <a:pt x="157" y="9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63" y="19"/>
                    <a:pt x="162" y="29"/>
                    <a:pt x="161" y="40"/>
                  </a:cubicBezTo>
                  <a:moveTo>
                    <a:pt x="171" y="0"/>
                  </a:moveTo>
                  <a:cubicBezTo>
                    <a:pt x="171" y="0"/>
                    <a:pt x="171" y="0"/>
                    <a:pt x="171" y="0"/>
                  </a:cubicBezTo>
                  <a:cubicBezTo>
                    <a:pt x="167" y="0"/>
                    <a:pt x="155" y="2"/>
                    <a:pt x="149" y="24"/>
                  </a:cubicBezTo>
                  <a:cubicBezTo>
                    <a:pt x="136" y="75"/>
                    <a:pt x="136" y="75"/>
                    <a:pt x="136" y="75"/>
                  </a:cubicBezTo>
                  <a:cubicBezTo>
                    <a:pt x="103" y="83"/>
                    <a:pt x="103" y="83"/>
                    <a:pt x="103" y="83"/>
                  </a:cubicBezTo>
                  <a:cubicBezTo>
                    <a:pt x="104" y="77"/>
                    <a:pt x="104" y="77"/>
                    <a:pt x="104" y="77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0" y="103"/>
                    <a:pt x="39" y="111"/>
                    <a:pt x="38" y="118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4" y="111"/>
                    <a:pt x="35" y="105"/>
                    <a:pt x="36" y="99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122" y="127"/>
                    <a:pt x="122" y="127"/>
                    <a:pt x="122" y="127"/>
                  </a:cubicBezTo>
                  <a:cubicBezTo>
                    <a:pt x="120" y="133"/>
                    <a:pt x="119" y="137"/>
                    <a:pt x="119" y="137"/>
                  </a:cubicBezTo>
                  <a:cubicBezTo>
                    <a:pt x="107" y="209"/>
                    <a:pt x="107" y="209"/>
                    <a:pt x="107" y="209"/>
                  </a:cubicBezTo>
                  <a:cubicBezTo>
                    <a:pt x="59" y="228"/>
                    <a:pt x="59" y="228"/>
                    <a:pt x="59" y="228"/>
                  </a:cubicBezTo>
                  <a:cubicBezTo>
                    <a:pt x="56" y="240"/>
                    <a:pt x="56" y="240"/>
                    <a:pt x="56" y="240"/>
                  </a:cubicBezTo>
                  <a:cubicBezTo>
                    <a:pt x="105" y="237"/>
                    <a:pt x="105" y="237"/>
                    <a:pt x="105" y="23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4" y="254"/>
                    <a:pt x="104" y="254"/>
                    <a:pt x="104" y="254"/>
                  </a:cubicBezTo>
                  <a:cubicBezTo>
                    <a:pt x="103" y="256"/>
                    <a:pt x="102" y="258"/>
                    <a:pt x="102" y="261"/>
                  </a:cubicBezTo>
                  <a:cubicBezTo>
                    <a:pt x="103" y="261"/>
                    <a:pt x="103" y="261"/>
                    <a:pt x="103" y="261"/>
                  </a:cubicBezTo>
                  <a:cubicBezTo>
                    <a:pt x="109" y="238"/>
                    <a:pt x="109" y="238"/>
                    <a:pt x="109" y="238"/>
                  </a:cubicBezTo>
                  <a:cubicBezTo>
                    <a:pt x="150" y="265"/>
                    <a:pt x="150" y="265"/>
                    <a:pt x="150" y="265"/>
                  </a:cubicBezTo>
                  <a:cubicBezTo>
                    <a:pt x="153" y="254"/>
                    <a:pt x="153" y="254"/>
                    <a:pt x="153" y="254"/>
                  </a:cubicBezTo>
                  <a:cubicBezTo>
                    <a:pt x="122" y="214"/>
                    <a:pt x="122" y="214"/>
                    <a:pt x="122" y="214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8" y="145"/>
                    <a:pt x="149" y="141"/>
                    <a:pt x="151" y="135"/>
                  </a:cubicBezTo>
                  <a:cubicBezTo>
                    <a:pt x="189" y="145"/>
                    <a:pt x="189" y="145"/>
                    <a:pt x="189" y="145"/>
                  </a:cubicBezTo>
                  <a:cubicBezTo>
                    <a:pt x="259" y="191"/>
                    <a:pt x="259" y="191"/>
                    <a:pt x="259" y="191"/>
                  </a:cubicBezTo>
                  <a:cubicBezTo>
                    <a:pt x="263" y="177"/>
                    <a:pt x="263" y="177"/>
                    <a:pt x="263" y="177"/>
                  </a:cubicBezTo>
                  <a:cubicBezTo>
                    <a:pt x="236" y="151"/>
                    <a:pt x="236" y="151"/>
                    <a:pt x="236" y="151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24" y="130"/>
                    <a:pt x="224" y="130"/>
                    <a:pt x="224" y="130"/>
                  </a:cubicBezTo>
                  <a:cubicBezTo>
                    <a:pt x="222" y="138"/>
                    <a:pt x="222" y="138"/>
                    <a:pt x="222" y="138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7" y="105"/>
                    <a:pt x="207" y="105"/>
                    <a:pt x="207" y="105"/>
                  </a:cubicBezTo>
                  <a:cubicBezTo>
                    <a:pt x="191" y="100"/>
                    <a:pt x="191" y="100"/>
                    <a:pt x="191" y="100"/>
                  </a:cubicBezTo>
                  <a:cubicBezTo>
                    <a:pt x="190" y="106"/>
                    <a:pt x="190" y="106"/>
                    <a:pt x="190" y="106"/>
                  </a:cubicBezTo>
                  <a:cubicBezTo>
                    <a:pt x="165" y="83"/>
                    <a:pt x="165" y="83"/>
                    <a:pt x="165" y="83"/>
                  </a:cubicBezTo>
                  <a:cubicBezTo>
                    <a:pt x="179" y="32"/>
                    <a:pt x="179" y="32"/>
                    <a:pt x="179" y="32"/>
                  </a:cubicBezTo>
                  <a:cubicBezTo>
                    <a:pt x="185" y="10"/>
                    <a:pt x="176" y="2"/>
                    <a:pt x="172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1" y="0"/>
                    <a:pt x="171" y="0"/>
                    <a:pt x="171" y="0"/>
                  </a:cubicBezTo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9" name="Freeform 221"/>
            <p:cNvSpPr>
              <a:spLocks noEditPoints="1"/>
            </p:cNvSpPr>
            <p:nvPr/>
          </p:nvSpPr>
          <p:spPr bwMode="auto">
            <a:xfrm>
              <a:off x="2395538" y="2665413"/>
              <a:ext cx="877888" cy="1055688"/>
            </a:xfrm>
            <a:custGeom>
              <a:avLst/>
              <a:gdLst>
                <a:gd name="T0" fmla="*/ 469 w 469"/>
                <a:gd name="T1" fmla="*/ 564 h 564"/>
                <a:gd name="T2" fmla="*/ 408 w 469"/>
                <a:gd name="T3" fmla="*/ 556 h 564"/>
                <a:gd name="T4" fmla="*/ 428 w 469"/>
                <a:gd name="T5" fmla="*/ 558 h 564"/>
                <a:gd name="T6" fmla="*/ 368 w 469"/>
                <a:gd name="T7" fmla="*/ 555 h 564"/>
                <a:gd name="T8" fmla="*/ 388 w 469"/>
                <a:gd name="T9" fmla="*/ 554 h 564"/>
                <a:gd name="T10" fmla="*/ 327 w 469"/>
                <a:gd name="T11" fmla="*/ 547 h 564"/>
                <a:gd name="T12" fmla="*/ 328 w 469"/>
                <a:gd name="T13" fmla="*/ 544 h 564"/>
                <a:gd name="T14" fmla="*/ 308 w 469"/>
                <a:gd name="T15" fmla="*/ 543 h 564"/>
                <a:gd name="T16" fmla="*/ 250 w 469"/>
                <a:gd name="T17" fmla="*/ 523 h 564"/>
                <a:gd name="T18" fmla="*/ 269 w 469"/>
                <a:gd name="T19" fmla="*/ 529 h 564"/>
                <a:gd name="T20" fmla="*/ 210 w 469"/>
                <a:gd name="T21" fmla="*/ 512 h 564"/>
                <a:gd name="T22" fmla="*/ 230 w 469"/>
                <a:gd name="T23" fmla="*/ 516 h 564"/>
                <a:gd name="T24" fmla="*/ 173 w 469"/>
                <a:gd name="T25" fmla="*/ 494 h 564"/>
                <a:gd name="T26" fmla="*/ 175 w 469"/>
                <a:gd name="T27" fmla="*/ 491 h 564"/>
                <a:gd name="T28" fmla="*/ 155 w 469"/>
                <a:gd name="T29" fmla="*/ 483 h 564"/>
                <a:gd name="T30" fmla="*/ 107 w 469"/>
                <a:gd name="T31" fmla="*/ 444 h 564"/>
                <a:gd name="T32" fmla="*/ 123 w 469"/>
                <a:gd name="T33" fmla="*/ 457 h 564"/>
                <a:gd name="T34" fmla="*/ 76 w 469"/>
                <a:gd name="T35" fmla="*/ 417 h 564"/>
                <a:gd name="T36" fmla="*/ 79 w 469"/>
                <a:gd name="T37" fmla="*/ 415 h 564"/>
                <a:gd name="T38" fmla="*/ 63 w 469"/>
                <a:gd name="T39" fmla="*/ 401 h 564"/>
                <a:gd name="T40" fmla="*/ 34 w 469"/>
                <a:gd name="T41" fmla="*/ 346 h 564"/>
                <a:gd name="T42" fmla="*/ 44 w 469"/>
                <a:gd name="T43" fmla="*/ 365 h 564"/>
                <a:gd name="T44" fmla="*/ 17 w 469"/>
                <a:gd name="T45" fmla="*/ 309 h 564"/>
                <a:gd name="T46" fmla="*/ 20 w 469"/>
                <a:gd name="T47" fmla="*/ 308 h 564"/>
                <a:gd name="T48" fmla="*/ 12 w 469"/>
                <a:gd name="T49" fmla="*/ 289 h 564"/>
                <a:gd name="T50" fmla="*/ 11 w 469"/>
                <a:gd name="T51" fmla="*/ 268 h 564"/>
                <a:gd name="T52" fmla="*/ 4 w 469"/>
                <a:gd name="T53" fmla="*/ 248 h 564"/>
                <a:gd name="T54" fmla="*/ 1 w 469"/>
                <a:gd name="T55" fmla="*/ 186 h 564"/>
                <a:gd name="T56" fmla="*/ 4 w 469"/>
                <a:gd name="T57" fmla="*/ 186 h 564"/>
                <a:gd name="T58" fmla="*/ 3 w 469"/>
                <a:gd name="T59" fmla="*/ 166 h 564"/>
                <a:gd name="T60" fmla="*/ 6 w 469"/>
                <a:gd name="T61" fmla="*/ 145 h 564"/>
                <a:gd name="T62" fmla="*/ 15 w 469"/>
                <a:gd name="T63" fmla="*/ 127 h 564"/>
                <a:gd name="T64" fmla="*/ 42 w 469"/>
                <a:gd name="T65" fmla="*/ 72 h 564"/>
                <a:gd name="T66" fmla="*/ 44 w 469"/>
                <a:gd name="T67" fmla="*/ 75 h 564"/>
                <a:gd name="T68" fmla="*/ 55 w 469"/>
                <a:gd name="T69" fmla="*/ 58 h 564"/>
                <a:gd name="T70" fmla="*/ 73 w 469"/>
                <a:gd name="T71" fmla="*/ 47 h 564"/>
                <a:gd name="T72" fmla="*/ 88 w 469"/>
                <a:gd name="T73" fmla="*/ 33 h 564"/>
                <a:gd name="T74" fmla="*/ 107 w 469"/>
                <a:gd name="T75" fmla="*/ 27 h 564"/>
                <a:gd name="T76" fmla="*/ 124 w 469"/>
                <a:gd name="T77" fmla="*/ 16 h 564"/>
                <a:gd name="T78" fmla="*/ 144 w 469"/>
                <a:gd name="T79" fmla="*/ 10 h 564"/>
                <a:gd name="T80" fmla="*/ 163 w 469"/>
                <a:gd name="T81" fmla="*/ 5 h 564"/>
                <a:gd name="T82" fmla="*/ 179 w 469"/>
                <a:gd name="T83" fmla="*/ 6 h 564"/>
                <a:gd name="T84" fmla="*/ 209 w 469"/>
                <a:gd name="T85" fmla="*/ 0 h 564"/>
                <a:gd name="T86" fmla="*/ 208 w 469"/>
                <a:gd name="T87" fmla="*/ 4 h 564"/>
                <a:gd name="T88" fmla="*/ 209 w 469"/>
                <a:gd name="T89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9" h="564">
                  <a:moveTo>
                    <a:pt x="449" y="560"/>
                  </a:moveTo>
                  <a:cubicBezTo>
                    <a:pt x="449" y="563"/>
                    <a:pt x="449" y="563"/>
                    <a:pt x="449" y="563"/>
                  </a:cubicBezTo>
                  <a:cubicBezTo>
                    <a:pt x="456" y="563"/>
                    <a:pt x="462" y="564"/>
                    <a:pt x="469" y="564"/>
                  </a:cubicBezTo>
                  <a:cubicBezTo>
                    <a:pt x="469" y="560"/>
                    <a:pt x="469" y="560"/>
                    <a:pt x="469" y="560"/>
                  </a:cubicBezTo>
                  <a:cubicBezTo>
                    <a:pt x="462" y="560"/>
                    <a:pt x="456" y="560"/>
                    <a:pt x="449" y="560"/>
                  </a:cubicBezTo>
                  <a:moveTo>
                    <a:pt x="408" y="556"/>
                  </a:moveTo>
                  <a:cubicBezTo>
                    <a:pt x="408" y="560"/>
                    <a:pt x="408" y="560"/>
                    <a:pt x="408" y="560"/>
                  </a:cubicBezTo>
                  <a:cubicBezTo>
                    <a:pt x="415" y="560"/>
                    <a:pt x="422" y="561"/>
                    <a:pt x="428" y="562"/>
                  </a:cubicBezTo>
                  <a:cubicBezTo>
                    <a:pt x="428" y="558"/>
                    <a:pt x="428" y="558"/>
                    <a:pt x="428" y="558"/>
                  </a:cubicBezTo>
                  <a:cubicBezTo>
                    <a:pt x="422" y="558"/>
                    <a:pt x="415" y="557"/>
                    <a:pt x="408" y="556"/>
                  </a:cubicBezTo>
                  <a:moveTo>
                    <a:pt x="368" y="551"/>
                  </a:moveTo>
                  <a:cubicBezTo>
                    <a:pt x="368" y="555"/>
                    <a:pt x="368" y="555"/>
                    <a:pt x="368" y="555"/>
                  </a:cubicBezTo>
                  <a:cubicBezTo>
                    <a:pt x="374" y="556"/>
                    <a:pt x="381" y="556"/>
                    <a:pt x="388" y="557"/>
                  </a:cubicBezTo>
                  <a:cubicBezTo>
                    <a:pt x="388" y="554"/>
                    <a:pt x="388" y="554"/>
                    <a:pt x="388" y="554"/>
                  </a:cubicBezTo>
                  <a:cubicBezTo>
                    <a:pt x="388" y="554"/>
                    <a:pt x="388" y="554"/>
                    <a:pt x="388" y="554"/>
                  </a:cubicBezTo>
                  <a:cubicBezTo>
                    <a:pt x="382" y="553"/>
                    <a:pt x="375" y="552"/>
                    <a:pt x="368" y="551"/>
                  </a:cubicBezTo>
                  <a:moveTo>
                    <a:pt x="328" y="544"/>
                  </a:moveTo>
                  <a:cubicBezTo>
                    <a:pt x="327" y="547"/>
                    <a:pt x="327" y="547"/>
                    <a:pt x="327" y="547"/>
                  </a:cubicBezTo>
                  <a:cubicBezTo>
                    <a:pt x="334" y="549"/>
                    <a:pt x="341" y="550"/>
                    <a:pt x="348" y="551"/>
                  </a:cubicBezTo>
                  <a:cubicBezTo>
                    <a:pt x="348" y="548"/>
                    <a:pt x="348" y="548"/>
                    <a:pt x="348" y="548"/>
                  </a:cubicBezTo>
                  <a:cubicBezTo>
                    <a:pt x="341" y="547"/>
                    <a:pt x="335" y="545"/>
                    <a:pt x="328" y="544"/>
                  </a:cubicBezTo>
                  <a:moveTo>
                    <a:pt x="288" y="535"/>
                  </a:moveTo>
                  <a:cubicBezTo>
                    <a:pt x="288" y="538"/>
                    <a:pt x="288" y="538"/>
                    <a:pt x="288" y="538"/>
                  </a:cubicBezTo>
                  <a:cubicBezTo>
                    <a:pt x="294" y="540"/>
                    <a:pt x="301" y="541"/>
                    <a:pt x="308" y="543"/>
                  </a:cubicBezTo>
                  <a:cubicBezTo>
                    <a:pt x="308" y="540"/>
                    <a:pt x="308" y="540"/>
                    <a:pt x="308" y="540"/>
                  </a:cubicBezTo>
                  <a:cubicBezTo>
                    <a:pt x="302" y="538"/>
                    <a:pt x="295" y="537"/>
                    <a:pt x="288" y="535"/>
                  </a:cubicBezTo>
                  <a:moveTo>
                    <a:pt x="250" y="523"/>
                  </a:moveTo>
                  <a:cubicBezTo>
                    <a:pt x="249" y="526"/>
                    <a:pt x="249" y="526"/>
                    <a:pt x="249" y="526"/>
                  </a:cubicBezTo>
                  <a:cubicBezTo>
                    <a:pt x="255" y="528"/>
                    <a:pt x="262" y="531"/>
                    <a:pt x="268" y="532"/>
                  </a:cubicBezTo>
                  <a:cubicBezTo>
                    <a:pt x="269" y="529"/>
                    <a:pt x="269" y="529"/>
                    <a:pt x="269" y="529"/>
                  </a:cubicBezTo>
                  <a:cubicBezTo>
                    <a:pt x="262" y="527"/>
                    <a:pt x="256" y="525"/>
                    <a:pt x="250" y="523"/>
                  </a:cubicBezTo>
                  <a:moveTo>
                    <a:pt x="212" y="508"/>
                  </a:moveTo>
                  <a:cubicBezTo>
                    <a:pt x="210" y="512"/>
                    <a:pt x="210" y="512"/>
                    <a:pt x="210" y="512"/>
                  </a:cubicBezTo>
                  <a:cubicBezTo>
                    <a:pt x="217" y="514"/>
                    <a:pt x="223" y="517"/>
                    <a:pt x="229" y="519"/>
                  </a:cubicBezTo>
                  <a:cubicBezTo>
                    <a:pt x="230" y="516"/>
                    <a:pt x="230" y="516"/>
                    <a:pt x="230" y="516"/>
                  </a:cubicBezTo>
                  <a:cubicBezTo>
                    <a:pt x="230" y="516"/>
                    <a:pt x="230" y="516"/>
                    <a:pt x="230" y="516"/>
                  </a:cubicBezTo>
                  <a:cubicBezTo>
                    <a:pt x="224" y="514"/>
                    <a:pt x="218" y="511"/>
                    <a:pt x="212" y="508"/>
                  </a:cubicBezTo>
                  <a:moveTo>
                    <a:pt x="175" y="491"/>
                  </a:moveTo>
                  <a:cubicBezTo>
                    <a:pt x="173" y="494"/>
                    <a:pt x="173" y="494"/>
                    <a:pt x="173" y="494"/>
                  </a:cubicBezTo>
                  <a:cubicBezTo>
                    <a:pt x="179" y="497"/>
                    <a:pt x="185" y="500"/>
                    <a:pt x="192" y="503"/>
                  </a:cubicBezTo>
                  <a:cubicBezTo>
                    <a:pt x="193" y="500"/>
                    <a:pt x="193" y="500"/>
                    <a:pt x="193" y="500"/>
                  </a:cubicBezTo>
                  <a:cubicBezTo>
                    <a:pt x="187" y="497"/>
                    <a:pt x="181" y="494"/>
                    <a:pt x="175" y="491"/>
                  </a:cubicBezTo>
                  <a:moveTo>
                    <a:pt x="140" y="469"/>
                  </a:moveTo>
                  <a:cubicBezTo>
                    <a:pt x="138" y="472"/>
                    <a:pt x="138" y="472"/>
                    <a:pt x="138" y="472"/>
                  </a:cubicBezTo>
                  <a:cubicBezTo>
                    <a:pt x="144" y="476"/>
                    <a:pt x="149" y="480"/>
                    <a:pt x="155" y="483"/>
                  </a:cubicBezTo>
                  <a:cubicBezTo>
                    <a:pt x="157" y="480"/>
                    <a:pt x="157" y="480"/>
                    <a:pt x="157" y="480"/>
                  </a:cubicBezTo>
                  <a:cubicBezTo>
                    <a:pt x="151" y="477"/>
                    <a:pt x="145" y="473"/>
                    <a:pt x="140" y="469"/>
                  </a:cubicBezTo>
                  <a:moveTo>
                    <a:pt x="107" y="444"/>
                  </a:moveTo>
                  <a:cubicBezTo>
                    <a:pt x="105" y="447"/>
                    <a:pt x="105" y="447"/>
                    <a:pt x="105" y="447"/>
                  </a:cubicBezTo>
                  <a:cubicBezTo>
                    <a:pt x="110" y="451"/>
                    <a:pt x="116" y="456"/>
                    <a:pt x="121" y="460"/>
                  </a:cubicBezTo>
                  <a:cubicBezTo>
                    <a:pt x="123" y="457"/>
                    <a:pt x="123" y="457"/>
                    <a:pt x="123" y="457"/>
                  </a:cubicBezTo>
                  <a:cubicBezTo>
                    <a:pt x="118" y="453"/>
                    <a:pt x="113" y="449"/>
                    <a:pt x="107" y="444"/>
                  </a:cubicBezTo>
                  <a:moveTo>
                    <a:pt x="79" y="415"/>
                  </a:moveTo>
                  <a:cubicBezTo>
                    <a:pt x="76" y="417"/>
                    <a:pt x="76" y="417"/>
                    <a:pt x="76" y="417"/>
                  </a:cubicBezTo>
                  <a:cubicBezTo>
                    <a:pt x="81" y="423"/>
                    <a:pt x="85" y="428"/>
                    <a:pt x="90" y="433"/>
                  </a:cubicBezTo>
                  <a:cubicBezTo>
                    <a:pt x="92" y="430"/>
                    <a:pt x="92" y="430"/>
                    <a:pt x="92" y="430"/>
                  </a:cubicBezTo>
                  <a:cubicBezTo>
                    <a:pt x="88" y="425"/>
                    <a:pt x="83" y="420"/>
                    <a:pt x="79" y="415"/>
                  </a:cubicBezTo>
                  <a:moveTo>
                    <a:pt x="54" y="382"/>
                  </a:moveTo>
                  <a:cubicBezTo>
                    <a:pt x="51" y="384"/>
                    <a:pt x="51" y="384"/>
                    <a:pt x="51" y="384"/>
                  </a:cubicBezTo>
                  <a:cubicBezTo>
                    <a:pt x="55" y="390"/>
                    <a:pt x="59" y="396"/>
                    <a:pt x="63" y="401"/>
                  </a:cubicBezTo>
                  <a:cubicBezTo>
                    <a:pt x="66" y="399"/>
                    <a:pt x="66" y="399"/>
                    <a:pt x="66" y="399"/>
                  </a:cubicBezTo>
                  <a:cubicBezTo>
                    <a:pt x="62" y="394"/>
                    <a:pt x="58" y="388"/>
                    <a:pt x="54" y="382"/>
                  </a:cubicBezTo>
                  <a:moveTo>
                    <a:pt x="34" y="346"/>
                  </a:moveTo>
                  <a:cubicBezTo>
                    <a:pt x="31" y="348"/>
                    <a:pt x="31" y="348"/>
                    <a:pt x="31" y="348"/>
                  </a:cubicBezTo>
                  <a:cubicBezTo>
                    <a:pt x="34" y="354"/>
                    <a:pt x="37" y="360"/>
                    <a:pt x="41" y="366"/>
                  </a:cubicBezTo>
                  <a:cubicBezTo>
                    <a:pt x="44" y="365"/>
                    <a:pt x="44" y="365"/>
                    <a:pt x="44" y="365"/>
                  </a:cubicBezTo>
                  <a:cubicBezTo>
                    <a:pt x="40" y="359"/>
                    <a:pt x="37" y="353"/>
                    <a:pt x="34" y="346"/>
                  </a:cubicBezTo>
                  <a:moveTo>
                    <a:pt x="20" y="308"/>
                  </a:moveTo>
                  <a:cubicBezTo>
                    <a:pt x="17" y="309"/>
                    <a:pt x="17" y="309"/>
                    <a:pt x="17" y="309"/>
                  </a:cubicBezTo>
                  <a:cubicBezTo>
                    <a:pt x="19" y="315"/>
                    <a:pt x="21" y="322"/>
                    <a:pt x="23" y="328"/>
                  </a:cubicBezTo>
                  <a:cubicBezTo>
                    <a:pt x="27" y="327"/>
                    <a:pt x="27" y="327"/>
                    <a:pt x="27" y="327"/>
                  </a:cubicBezTo>
                  <a:cubicBezTo>
                    <a:pt x="24" y="321"/>
                    <a:pt x="22" y="314"/>
                    <a:pt x="20" y="308"/>
                  </a:cubicBezTo>
                  <a:moveTo>
                    <a:pt x="11" y="268"/>
                  </a:moveTo>
                  <a:cubicBezTo>
                    <a:pt x="7" y="268"/>
                    <a:pt x="7" y="268"/>
                    <a:pt x="7" y="268"/>
                  </a:cubicBezTo>
                  <a:cubicBezTo>
                    <a:pt x="9" y="275"/>
                    <a:pt x="10" y="282"/>
                    <a:pt x="12" y="289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3" y="281"/>
                    <a:pt x="12" y="274"/>
                    <a:pt x="11" y="268"/>
                  </a:cubicBezTo>
                  <a:moveTo>
                    <a:pt x="5" y="227"/>
                  </a:moveTo>
                  <a:cubicBezTo>
                    <a:pt x="2" y="227"/>
                    <a:pt x="2" y="227"/>
                    <a:pt x="2" y="227"/>
                  </a:cubicBezTo>
                  <a:cubicBezTo>
                    <a:pt x="2" y="234"/>
                    <a:pt x="3" y="241"/>
                    <a:pt x="4" y="248"/>
                  </a:cubicBezTo>
                  <a:cubicBezTo>
                    <a:pt x="7" y="247"/>
                    <a:pt x="7" y="247"/>
                    <a:pt x="7" y="247"/>
                  </a:cubicBezTo>
                  <a:cubicBezTo>
                    <a:pt x="6" y="240"/>
                    <a:pt x="6" y="234"/>
                    <a:pt x="5" y="227"/>
                  </a:cubicBezTo>
                  <a:moveTo>
                    <a:pt x="1" y="186"/>
                  </a:moveTo>
                  <a:cubicBezTo>
                    <a:pt x="0" y="193"/>
                    <a:pt x="0" y="200"/>
                    <a:pt x="0" y="207"/>
                  </a:cubicBezTo>
                  <a:cubicBezTo>
                    <a:pt x="4" y="207"/>
                    <a:pt x="4" y="207"/>
                    <a:pt x="4" y="207"/>
                  </a:cubicBezTo>
                  <a:cubicBezTo>
                    <a:pt x="4" y="200"/>
                    <a:pt x="4" y="193"/>
                    <a:pt x="4" y="186"/>
                  </a:cubicBezTo>
                  <a:cubicBezTo>
                    <a:pt x="1" y="186"/>
                    <a:pt x="1" y="186"/>
                    <a:pt x="1" y="186"/>
                  </a:cubicBezTo>
                  <a:moveTo>
                    <a:pt x="6" y="145"/>
                  </a:moveTo>
                  <a:cubicBezTo>
                    <a:pt x="5" y="152"/>
                    <a:pt x="4" y="158"/>
                    <a:pt x="3" y="166"/>
                  </a:cubicBezTo>
                  <a:cubicBezTo>
                    <a:pt x="6" y="166"/>
                    <a:pt x="6" y="166"/>
                    <a:pt x="6" y="166"/>
                  </a:cubicBezTo>
                  <a:cubicBezTo>
                    <a:pt x="7" y="159"/>
                    <a:pt x="8" y="152"/>
                    <a:pt x="10" y="146"/>
                  </a:cubicBezTo>
                  <a:cubicBezTo>
                    <a:pt x="6" y="145"/>
                    <a:pt x="6" y="145"/>
                    <a:pt x="6" y="145"/>
                  </a:cubicBezTo>
                  <a:moveTo>
                    <a:pt x="20" y="107"/>
                  </a:moveTo>
                  <a:cubicBezTo>
                    <a:pt x="17" y="113"/>
                    <a:pt x="14" y="119"/>
                    <a:pt x="12" y="126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7" y="120"/>
                    <a:pt x="20" y="114"/>
                    <a:pt x="23" y="108"/>
                  </a:cubicBezTo>
                  <a:cubicBezTo>
                    <a:pt x="20" y="107"/>
                    <a:pt x="20" y="107"/>
                    <a:pt x="20" y="107"/>
                  </a:cubicBezTo>
                  <a:moveTo>
                    <a:pt x="42" y="72"/>
                  </a:moveTo>
                  <a:cubicBezTo>
                    <a:pt x="37" y="78"/>
                    <a:pt x="33" y="83"/>
                    <a:pt x="30" y="89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6" y="85"/>
                    <a:pt x="40" y="80"/>
                    <a:pt x="44" y="75"/>
                  </a:cubicBezTo>
                  <a:cubicBezTo>
                    <a:pt x="42" y="72"/>
                    <a:pt x="42" y="72"/>
                    <a:pt x="42" y="72"/>
                  </a:cubicBezTo>
                  <a:moveTo>
                    <a:pt x="71" y="45"/>
                  </a:moveTo>
                  <a:cubicBezTo>
                    <a:pt x="66" y="49"/>
                    <a:pt x="60" y="53"/>
                    <a:pt x="55" y="58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63" y="56"/>
                    <a:pt x="68" y="51"/>
                    <a:pt x="73" y="47"/>
                  </a:cubicBezTo>
                  <a:cubicBezTo>
                    <a:pt x="71" y="45"/>
                    <a:pt x="71" y="45"/>
                    <a:pt x="71" y="45"/>
                  </a:cubicBezTo>
                  <a:moveTo>
                    <a:pt x="106" y="24"/>
                  </a:moveTo>
                  <a:cubicBezTo>
                    <a:pt x="100" y="27"/>
                    <a:pt x="94" y="30"/>
                    <a:pt x="88" y="33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5" y="33"/>
                    <a:pt x="101" y="30"/>
                    <a:pt x="107" y="27"/>
                  </a:cubicBezTo>
                  <a:cubicBezTo>
                    <a:pt x="106" y="24"/>
                    <a:pt x="106" y="24"/>
                    <a:pt x="106" y="24"/>
                  </a:cubicBezTo>
                  <a:moveTo>
                    <a:pt x="144" y="10"/>
                  </a:moveTo>
                  <a:cubicBezTo>
                    <a:pt x="137" y="12"/>
                    <a:pt x="131" y="14"/>
                    <a:pt x="124" y="16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32" y="17"/>
                    <a:pt x="138" y="15"/>
                    <a:pt x="145" y="13"/>
                  </a:cubicBezTo>
                  <a:cubicBezTo>
                    <a:pt x="144" y="10"/>
                    <a:pt x="144" y="10"/>
                    <a:pt x="144" y="10"/>
                  </a:cubicBezTo>
                  <a:moveTo>
                    <a:pt x="183" y="2"/>
                  </a:moveTo>
                  <a:cubicBezTo>
                    <a:pt x="182" y="2"/>
                    <a:pt x="180" y="2"/>
                    <a:pt x="178" y="3"/>
                  </a:cubicBezTo>
                  <a:cubicBezTo>
                    <a:pt x="173" y="3"/>
                    <a:pt x="169" y="4"/>
                    <a:pt x="163" y="5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69" y="8"/>
                    <a:pt x="174" y="7"/>
                    <a:pt x="179" y="6"/>
                  </a:cubicBezTo>
                  <a:cubicBezTo>
                    <a:pt x="180" y="6"/>
                    <a:pt x="182" y="6"/>
                    <a:pt x="184" y="5"/>
                  </a:cubicBezTo>
                  <a:cubicBezTo>
                    <a:pt x="183" y="2"/>
                    <a:pt x="183" y="2"/>
                    <a:pt x="183" y="2"/>
                  </a:cubicBezTo>
                  <a:moveTo>
                    <a:pt x="209" y="0"/>
                  </a:moveTo>
                  <a:cubicBezTo>
                    <a:pt x="208" y="0"/>
                    <a:pt x="206" y="0"/>
                    <a:pt x="204" y="0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6" y="4"/>
                    <a:pt x="208" y="4"/>
                    <a:pt x="208" y="4"/>
                  </a:cubicBezTo>
                  <a:cubicBezTo>
                    <a:pt x="209" y="4"/>
                    <a:pt x="209" y="4"/>
                    <a:pt x="209" y="4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0" name="Freeform 222"/>
            <p:cNvSpPr/>
            <p:nvPr/>
          </p:nvSpPr>
          <p:spPr bwMode="auto">
            <a:xfrm>
              <a:off x="3387726" y="3714750"/>
              <a:ext cx="38100" cy="6350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1 h 4"/>
                <a:gd name="T4" fmla="*/ 0 w 20"/>
                <a:gd name="T5" fmla="*/ 4 h 4"/>
                <a:gd name="T6" fmla="*/ 20 w 20"/>
                <a:gd name="T7" fmla="*/ 3 h 4"/>
                <a:gd name="T8" fmla="*/ 20 w 20"/>
                <a:gd name="T9" fmla="*/ 0 h 4"/>
                <a:gd name="T10" fmla="*/ 20 w 20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20" y="0"/>
                    <a:pt x="13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3" y="4"/>
                    <a:pt x="20" y="3"/>
                    <a:pt x="20" y="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1" name="Freeform 223"/>
            <p:cNvSpPr/>
            <p:nvPr/>
          </p:nvSpPr>
          <p:spPr bwMode="auto">
            <a:xfrm>
              <a:off x="3311526" y="3716338"/>
              <a:ext cx="12700" cy="6350"/>
            </a:xfrm>
            <a:custGeom>
              <a:avLst/>
              <a:gdLst>
                <a:gd name="T0" fmla="*/ 0 w 7"/>
                <a:gd name="T1" fmla="*/ 0 h 4"/>
                <a:gd name="T2" fmla="*/ 0 w 7"/>
                <a:gd name="T3" fmla="*/ 3 h 4"/>
                <a:gd name="T4" fmla="*/ 7 w 7"/>
                <a:gd name="T5" fmla="*/ 4 h 4"/>
                <a:gd name="T6" fmla="*/ 7 w 7"/>
                <a:gd name="T7" fmla="*/ 0 h 4"/>
                <a:gd name="T8" fmla="*/ 0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5" y="4"/>
                    <a:pt x="7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3" y="0"/>
                    <a:pt x="0" y="0"/>
                  </a:cubicBezTo>
                </a:path>
              </a:pathLst>
            </a:custGeom>
            <a:solidFill>
              <a:srgbClr val="747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2" name="Freeform 224"/>
            <p:cNvSpPr/>
            <p:nvPr/>
          </p:nvSpPr>
          <p:spPr bwMode="auto">
            <a:xfrm>
              <a:off x="3324226" y="3716338"/>
              <a:ext cx="25400" cy="6350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4 h 4"/>
                <a:gd name="T4" fmla="*/ 8 w 14"/>
                <a:gd name="T5" fmla="*/ 4 h 4"/>
                <a:gd name="T6" fmla="*/ 14 w 14"/>
                <a:gd name="T7" fmla="*/ 4 h 4"/>
                <a:gd name="T8" fmla="*/ 13 w 14"/>
                <a:gd name="T9" fmla="*/ 0 h 4"/>
                <a:gd name="T10" fmla="*/ 8 w 14"/>
                <a:gd name="T11" fmla="*/ 0 h 4"/>
                <a:gd name="T12" fmla="*/ 0 w 1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3" y="4"/>
                    <a:pt x="5" y="4"/>
                    <a:pt x="8" y="4"/>
                  </a:cubicBezTo>
                  <a:cubicBezTo>
                    <a:pt x="10" y="4"/>
                    <a:pt x="12" y="4"/>
                    <a:pt x="14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0" y="0"/>
                    <a:pt x="8" y="0"/>
                  </a:cubicBezTo>
                  <a:cubicBezTo>
                    <a:pt x="5" y="0"/>
                    <a:pt x="3" y="0"/>
                    <a:pt x="0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3" name="Freeform 225"/>
            <p:cNvSpPr>
              <a:spLocks noEditPoints="1"/>
            </p:cNvSpPr>
            <p:nvPr/>
          </p:nvSpPr>
          <p:spPr bwMode="auto">
            <a:xfrm>
              <a:off x="2311401" y="2671763"/>
              <a:ext cx="1114425" cy="1050925"/>
            </a:xfrm>
            <a:custGeom>
              <a:avLst/>
              <a:gdLst>
                <a:gd name="T0" fmla="*/ 595 w 595"/>
                <a:gd name="T1" fmla="*/ 556 h 561"/>
                <a:gd name="T2" fmla="*/ 573 w 595"/>
                <a:gd name="T3" fmla="*/ 560 h 561"/>
                <a:gd name="T4" fmla="*/ 551 w 595"/>
                <a:gd name="T5" fmla="*/ 558 h 561"/>
                <a:gd name="T6" fmla="*/ 484 w 595"/>
                <a:gd name="T7" fmla="*/ 560 h 561"/>
                <a:gd name="T8" fmla="*/ 506 w 595"/>
                <a:gd name="T9" fmla="*/ 561 h 561"/>
                <a:gd name="T10" fmla="*/ 440 w 595"/>
                <a:gd name="T11" fmla="*/ 554 h 561"/>
                <a:gd name="T12" fmla="*/ 440 w 595"/>
                <a:gd name="T13" fmla="*/ 558 h 561"/>
                <a:gd name="T14" fmla="*/ 418 w 595"/>
                <a:gd name="T15" fmla="*/ 552 h 561"/>
                <a:gd name="T16" fmla="*/ 396 w 595"/>
                <a:gd name="T17" fmla="*/ 553 h 561"/>
                <a:gd name="T18" fmla="*/ 374 w 595"/>
                <a:gd name="T19" fmla="*/ 547 h 561"/>
                <a:gd name="T20" fmla="*/ 309 w 595"/>
                <a:gd name="T21" fmla="*/ 538 h 561"/>
                <a:gd name="T22" fmla="*/ 330 w 595"/>
                <a:gd name="T23" fmla="*/ 542 h 561"/>
                <a:gd name="T24" fmla="*/ 267 w 595"/>
                <a:gd name="T25" fmla="*/ 523 h 561"/>
                <a:gd name="T26" fmla="*/ 266 w 595"/>
                <a:gd name="T27" fmla="*/ 526 h 561"/>
                <a:gd name="T28" fmla="*/ 246 w 595"/>
                <a:gd name="T29" fmla="*/ 516 h 561"/>
                <a:gd name="T30" fmla="*/ 224 w 595"/>
                <a:gd name="T31" fmla="*/ 512 h 561"/>
                <a:gd name="T32" fmla="*/ 206 w 595"/>
                <a:gd name="T33" fmla="*/ 501 h 561"/>
                <a:gd name="T34" fmla="*/ 146 w 595"/>
                <a:gd name="T35" fmla="*/ 474 h 561"/>
                <a:gd name="T36" fmla="*/ 165 w 595"/>
                <a:gd name="T37" fmla="*/ 485 h 561"/>
                <a:gd name="T38" fmla="*/ 113 w 595"/>
                <a:gd name="T39" fmla="*/ 446 h 561"/>
                <a:gd name="T40" fmla="*/ 111 w 595"/>
                <a:gd name="T41" fmla="*/ 449 h 561"/>
                <a:gd name="T42" fmla="*/ 97 w 595"/>
                <a:gd name="T43" fmla="*/ 432 h 561"/>
                <a:gd name="T44" fmla="*/ 52 w 595"/>
                <a:gd name="T45" fmla="*/ 387 h 561"/>
                <a:gd name="T46" fmla="*/ 65 w 595"/>
                <a:gd name="T47" fmla="*/ 404 h 561"/>
                <a:gd name="T48" fmla="*/ 35 w 595"/>
                <a:gd name="T49" fmla="*/ 349 h 561"/>
                <a:gd name="T50" fmla="*/ 31 w 595"/>
                <a:gd name="T51" fmla="*/ 350 h 561"/>
                <a:gd name="T52" fmla="*/ 27 w 595"/>
                <a:gd name="T53" fmla="*/ 330 h 561"/>
                <a:gd name="T54" fmla="*/ 6 w 595"/>
                <a:gd name="T55" fmla="*/ 271 h 561"/>
                <a:gd name="T56" fmla="*/ 14 w 595"/>
                <a:gd name="T57" fmla="*/ 290 h 561"/>
                <a:gd name="T58" fmla="*/ 3 w 595"/>
                <a:gd name="T59" fmla="*/ 251 h 561"/>
                <a:gd name="T60" fmla="*/ 7 w 595"/>
                <a:gd name="T61" fmla="*/ 250 h 561"/>
                <a:gd name="T62" fmla="*/ 0 w 595"/>
                <a:gd name="T63" fmla="*/ 189 h 561"/>
                <a:gd name="T64" fmla="*/ 0 w 595"/>
                <a:gd name="T65" fmla="*/ 209 h 561"/>
                <a:gd name="T66" fmla="*/ 11 w 595"/>
                <a:gd name="T67" fmla="*/ 149 h 561"/>
                <a:gd name="T68" fmla="*/ 14 w 595"/>
                <a:gd name="T69" fmla="*/ 128 h 561"/>
                <a:gd name="T70" fmla="*/ 17 w 595"/>
                <a:gd name="T71" fmla="*/ 129 h 561"/>
                <a:gd name="T72" fmla="*/ 47 w 595"/>
                <a:gd name="T73" fmla="*/ 74 h 561"/>
                <a:gd name="T74" fmla="*/ 33 w 595"/>
                <a:gd name="T75" fmla="*/ 91 h 561"/>
                <a:gd name="T76" fmla="*/ 79 w 595"/>
                <a:gd name="T77" fmla="*/ 46 h 561"/>
                <a:gd name="T78" fmla="*/ 98 w 595"/>
                <a:gd name="T79" fmla="*/ 34 h 561"/>
                <a:gd name="T80" fmla="*/ 100 w 595"/>
                <a:gd name="T81" fmla="*/ 37 h 561"/>
                <a:gd name="T82" fmla="*/ 138 w 595"/>
                <a:gd name="T83" fmla="*/ 17 h 561"/>
                <a:gd name="T84" fmla="*/ 139 w 595"/>
                <a:gd name="T85" fmla="*/ 20 h 561"/>
                <a:gd name="T86" fmla="*/ 225 w 595"/>
                <a:gd name="T87" fmla="*/ 0 h 561"/>
                <a:gd name="T88" fmla="*/ 225 w 595"/>
                <a:gd name="T89" fmla="*/ 3 h 561"/>
                <a:gd name="T90" fmla="*/ 203 w 595"/>
                <a:gd name="T91" fmla="*/ 2 h 561"/>
                <a:gd name="T92" fmla="*/ 182 w 595"/>
                <a:gd name="T93" fmla="*/ 9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95" h="561">
                  <a:moveTo>
                    <a:pt x="573" y="560"/>
                  </a:moveTo>
                  <a:cubicBezTo>
                    <a:pt x="573" y="557"/>
                    <a:pt x="573" y="557"/>
                    <a:pt x="573" y="557"/>
                  </a:cubicBezTo>
                  <a:cubicBezTo>
                    <a:pt x="587" y="556"/>
                    <a:pt x="595" y="556"/>
                    <a:pt x="595" y="556"/>
                  </a:cubicBezTo>
                  <a:cubicBezTo>
                    <a:pt x="595" y="556"/>
                    <a:pt x="595" y="556"/>
                    <a:pt x="595" y="556"/>
                  </a:cubicBezTo>
                  <a:cubicBezTo>
                    <a:pt x="595" y="559"/>
                    <a:pt x="595" y="559"/>
                    <a:pt x="595" y="559"/>
                  </a:cubicBezTo>
                  <a:cubicBezTo>
                    <a:pt x="595" y="559"/>
                    <a:pt x="587" y="560"/>
                    <a:pt x="573" y="560"/>
                  </a:cubicBezTo>
                  <a:close/>
                  <a:moveTo>
                    <a:pt x="528" y="561"/>
                  </a:moveTo>
                  <a:cubicBezTo>
                    <a:pt x="528" y="558"/>
                    <a:pt x="528" y="558"/>
                    <a:pt x="528" y="558"/>
                  </a:cubicBezTo>
                  <a:cubicBezTo>
                    <a:pt x="536" y="558"/>
                    <a:pt x="544" y="558"/>
                    <a:pt x="551" y="558"/>
                  </a:cubicBezTo>
                  <a:cubicBezTo>
                    <a:pt x="551" y="561"/>
                    <a:pt x="551" y="561"/>
                    <a:pt x="551" y="561"/>
                  </a:cubicBezTo>
                  <a:cubicBezTo>
                    <a:pt x="544" y="561"/>
                    <a:pt x="536" y="561"/>
                    <a:pt x="528" y="561"/>
                  </a:cubicBezTo>
                  <a:close/>
                  <a:moveTo>
                    <a:pt x="484" y="560"/>
                  </a:moveTo>
                  <a:cubicBezTo>
                    <a:pt x="484" y="557"/>
                    <a:pt x="484" y="557"/>
                    <a:pt x="484" y="557"/>
                  </a:cubicBezTo>
                  <a:cubicBezTo>
                    <a:pt x="492" y="557"/>
                    <a:pt x="499" y="557"/>
                    <a:pt x="506" y="558"/>
                  </a:cubicBezTo>
                  <a:cubicBezTo>
                    <a:pt x="506" y="561"/>
                    <a:pt x="506" y="561"/>
                    <a:pt x="506" y="561"/>
                  </a:cubicBezTo>
                  <a:cubicBezTo>
                    <a:pt x="499" y="561"/>
                    <a:pt x="492" y="561"/>
                    <a:pt x="484" y="560"/>
                  </a:cubicBezTo>
                  <a:close/>
                  <a:moveTo>
                    <a:pt x="440" y="558"/>
                  </a:moveTo>
                  <a:cubicBezTo>
                    <a:pt x="440" y="554"/>
                    <a:pt x="440" y="554"/>
                    <a:pt x="440" y="554"/>
                  </a:cubicBezTo>
                  <a:cubicBezTo>
                    <a:pt x="448" y="555"/>
                    <a:pt x="455" y="555"/>
                    <a:pt x="462" y="556"/>
                  </a:cubicBezTo>
                  <a:cubicBezTo>
                    <a:pt x="462" y="559"/>
                    <a:pt x="462" y="559"/>
                    <a:pt x="462" y="559"/>
                  </a:cubicBezTo>
                  <a:cubicBezTo>
                    <a:pt x="455" y="559"/>
                    <a:pt x="447" y="558"/>
                    <a:pt x="440" y="558"/>
                  </a:cubicBezTo>
                  <a:close/>
                  <a:moveTo>
                    <a:pt x="396" y="553"/>
                  </a:moveTo>
                  <a:cubicBezTo>
                    <a:pt x="396" y="550"/>
                    <a:pt x="396" y="550"/>
                    <a:pt x="396" y="550"/>
                  </a:cubicBezTo>
                  <a:cubicBezTo>
                    <a:pt x="404" y="551"/>
                    <a:pt x="411" y="551"/>
                    <a:pt x="418" y="552"/>
                  </a:cubicBezTo>
                  <a:cubicBezTo>
                    <a:pt x="418" y="552"/>
                    <a:pt x="418" y="552"/>
                    <a:pt x="418" y="552"/>
                  </a:cubicBezTo>
                  <a:cubicBezTo>
                    <a:pt x="418" y="556"/>
                    <a:pt x="418" y="556"/>
                    <a:pt x="418" y="556"/>
                  </a:cubicBezTo>
                  <a:cubicBezTo>
                    <a:pt x="411" y="555"/>
                    <a:pt x="403" y="554"/>
                    <a:pt x="396" y="553"/>
                  </a:cubicBezTo>
                  <a:close/>
                  <a:moveTo>
                    <a:pt x="352" y="546"/>
                  </a:moveTo>
                  <a:cubicBezTo>
                    <a:pt x="353" y="543"/>
                    <a:pt x="353" y="543"/>
                    <a:pt x="353" y="543"/>
                  </a:cubicBezTo>
                  <a:cubicBezTo>
                    <a:pt x="360" y="544"/>
                    <a:pt x="367" y="546"/>
                    <a:pt x="374" y="547"/>
                  </a:cubicBezTo>
                  <a:cubicBezTo>
                    <a:pt x="374" y="550"/>
                    <a:pt x="374" y="550"/>
                    <a:pt x="374" y="550"/>
                  </a:cubicBezTo>
                  <a:cubicBezTo>
                    <a:pt x="367" y="549"/>
                    <a:pt x="359" y="548"/>
                    <a:pt x="352" y="546"/>
                  </a:cubicBezTo>
                  <a:close/>
                  <a:moveTo>
                    <a:pt x="309" y="538"/>
                  </a:moveTo>
                  <a:cubicBezTo>
                    <a:pt x="310" y="534"/>
                    <a:pt x="310" y="534"/>
                    <a:pt x="310" y="534"/>
                  </a:cubicBezTo>
                  <a:cubicBezTo>
                    <a:pt x="317" y="536"/>
                    <a:pt x="324" y="537"/>
                    <a:pt x="331" y="539"/>
                  </a:cubicBezTo>
                  <a:cubicBezTo>
                    <a:pt x="330" y="542"/>
                    <a:pt x="330" y="542"/>
                    <a:pt x="330" y="542"/>
                  </a:cubicBezTo>
                  <a:cubicBezTo>
                    <a:pt x="323" y="541"/>
                    <a:pt x="316" y="539"/>
                    <a:pt x="309" y="538"/>
                  </a:cubicBezTo>
                  <a:close/>
                  <a:moveTo>
                    <a:pt x="266" y="526"/>
                  </a:moveTo>
                  <a:cubicBezTo>
                    <a:pt x="267" y="523"/>
                    <a:pt x="267" y="523"/>
                    <a:pt x="267" y="523"/>
                  </a:cubicBezTo>
                  <a:cubicBezTo>
                    <a:pt x="274" y="525"/>
                    <a:pt x="281" y="527"/>
                    <a:pt x="288" y="529"/>
                  </a:cubicBezTo>
                  <a:cubicBezTo>
                    <a:pt x="287" y="532"/>
                    <a:pt x="287" y="532"/>
                    <a:pt x="287" y="532"/>
                  </a:cubicBezTo>
                  <a:cubicBezTo>
                    <a:pt x="280" y="530"/>
                    <a:pt x="273" y="528"/>
                    <a:pt x="266" y="526"/>
                  </a:cubicBezTo>
                  <a:close/>
                  <a:moveTo>
                    <a:pt x="224" y="512"/>
                  </a:moveTo>
                  <a:cubicBezTo>
                    <a:pt x="226" y="509"/>
                    <a:pt x="226" y="509"/>
                    <a:pt x="226" y="509"/>
                  </a:cubicBezTo>
                  <a:cubicBezTo>
                    <a:pt x="233" y="512"/>
                    <a:pt x="239" y="514"/>
                    <a:pt x="246" y="516"/>
                  </a:cubicBezTo>
                  <a:cubicBezTo>
                    <a:pt x="246" y="516"/>
                    <a:pt x="246" y="516"/>
                    <a:pt x="246" y="516"/>
                  </a:cubicBezTo>
                  <a:cubicBezTo>
                    <a:pt x="245" y="520"/>
                    <a:pt x="245" y="520"/>
                    <a:pt x="245" y="520"/>
                  </a:cubicBezTo>
                  <a:cubicBezTo>
                    <a:pt x="238" y="517"/>
                    <a:pt x="231" y="515"/>
                    <a:pt x="224" y="512"/>
                  </a:cubicBezTo>
                  <a:close/>
                  <a:moveTo>
                    <a:pt x="184" y="495"/>
                  </a:moveTo>
                  <a:cubicBezTo>
                    <a:pt x="186" y="492"/>
                    <a:pt x="186" y="492"/>
                    <a:pt x="186" y="492"/>
                  </a:cubicBezTo>
                  <a:cubicBezTo>
                    <a:pt x="192" y="495"/>
                    <a:pt x="199" y="498"/>
                    <a:pt x="206" y="501"/>
                  </a:cubicBezTo>
                  <a:cubicBezTo>
                    <a:pt x="204" y="504"/>
                    <a:pt x="204" y="504"/>
                    <a:pt x="204" y="504"/>
                  </a:cubicBezTo>
                  <a:cubicBezTo>
                    <a:pt x="197" y="501"/>
                    <a:pt x="191" y="498"/>
                    <a:pt x="184" y="495"/>
                  </a:cubicBezTo>
                  <a:close/>
                  <a:moveTo>
                    <a:pt x="146" y="474"/>
                  </a:moveTo>
                  <a:cubicBezTo>
                    <a:pt x="148" y="471"/>
                    <a:pt x="148" y="471"/>
                    <a:pt x="148" y="471"/>
                  </a:cubicBezTo>
                  <a:cubicBezTo>
                    <a:pt x="154" y="475"/>
                    <a:pt x="160" y="478"/>
                    <a:pt x="167" y="482"/>
                  </a:cubicBezTo>
                  <a:cubicBezTo>
                    <a:pt x="165" y="485"/>
                    <a:pt x="165" y="485"/>
                    <a:pt x="165" y="485"/>
                  </a:cubicBezTo>
                  <a:cubicBezTo>
                    <a:pt x="158" y="481"/>
                    <a:pt x="152" y="477"/>
                    <a:pt x="146" y="474"/>
                  </a:cubicBezTo>
                  <a:close/>
                  <a:moveTo>
                    <a:pt x="111" y="449"/>
                  </a:moveTo>
                  <a:cubicBezTo>
                    <a:pt x="113" y="446"/>
                    <a:pt x="113" y="446"/>
                    <a:pt x="113" y="446"/>
                  </a:cubicBezTo>
                  <a:cubicBezTo>
                    <a:pt x="119" y="450"/>
                    <a:pt x="124" y="455"/>
                    <a:pt x="130" y="459"/>
                  </a:cubicBezTo>
                  <a:cubicBezTo>
                    <a:pt x="128" y="462"/>
                    <a:pt x="128" y="462"/>
                    <a:pt x="128" y="462"/>
                  </a:cubicBezTo>
                  <a:cubicBezTo>
                    <a:pt x="122" y="457"/>
                    <a:pt x="116" y="453"/>
                    <a:pt x="111" y="449"/>
                  </a:cubicBezTo>
                  <a:close/>
                  <a:moveTo>
                    <a:pt x="79" y="420"/>
                  </a:moveTo>
                  <a:cubicBezTo>
                    <a:pt x="82" y="417"/>
                    <a:pt x="82" y="417"/>
                    <a:pt x="82" y="417"/>
                  </a:cubicBezTo>
                  <a:cubicBezTo>
                    <a:pt x="87" y="422"/>
                    <a:pt x="92" y="427"/>
                    <a:pt x="97" y="432"/>
                  </a:cubicBezTo>
                  <a:cubicBezTo>
                    <a:pt x="94" y="435"/>
                    <a:pt x="94" y="435"/>
                    <a:pt x="94" y="435"/>
                  </a:cubicBezTo>
                  <a:cubicBezTo>
                    <a:pt x="89" y="430"/>
                    <a:pt x="84" y="425"/>
                    <a:pt x="79" y="420"/>
                  </a:cubicBezTo>
                  <a:close/>
                  <a:moveTo>
                    <a:pt x="52" y="387"/>
                  </a:moveTo>
                  <a:cubicBezTo>
                    <a:pt x="56" y="385"/>
                    <a:pt x="56" y="385"/>
                    <a:pt x="56" y="385"/>
                  </a:cubicBezTo>
                  <a:cubicBezTo>
                    <a:pt x="59" y="390"/>
                    <a:pt x="64" y="396"/>
                    <a:pt x="68" y="401"/>
                  </a:cubicBezTo>
                  <a:cubicBezTo>
                    <a:pt x="65" y="404"/>
                    <a:pt x="65" y="404"/>
                    <a:pt x="65" y="404"/>
                  </a:cubicBezTo>
                  <a:cubicBezTo>
                    <a:pt x="61" y="398"/>
                    <a:pt x="56" y="392"/>
                    <a:pt x="52" y="387"/>
                  </a:cubicBezTo>
                  <a:close/>
                  <a:moveTo>
                    <a:pt x="31" y="350"/>
                  </a:moveTo>
                  <a:cubicBezTo>
                    <a:pt x="35" y="349"/>
                    <a:pt x="35" y="349"/>
                    <a:pt x="35" y="349"/>
                  </a:cubicBezTo>
                  <a:cubicBezTo>
                    <a:pt x="38" y="355"/>
                    <a:pt x="41" y="361"/>
                    <a:pt x="44" y="367"/>
                  </a:cubicBezTo>
                  <a:cubicBezTo>
                    <a:pt x="41" y="369"/>
                    <a:pt x="41" y="369"/>
                    <a:pt x="41" y="369"/>
                  </a:cubicBezTo>
                  <a:cubicBezTo>
                    <a:pt x="38" y="363"/>
                    <a:pt x="34" y="357"/>
                    <a:pt x="31" y="350"/>
                  </a:cubicBezTo>
                  <a:close/>
                  <a:moveTo>
                    <a:pt x="16" y="311"/>
                  </a:moveTo>
                  <a:cubicBezTo>
                    <a:pt x="20" y="310"/>
                    <a:pt x="20" y="310"/>
                    <a:pt x="20" y="310"/>
                  </a:cubicBezTo>
                  <a:cubicBezTo>
                    <a:pt x="22" y="317"/>
                    <a:pt x="24" y="324"/>
                    <a:pt x="27" y="330"/>
                  </a:cubicBezTo>
                  <a:cubicBezTo>
                    <a:pt x="23" y="331"/>
                    <a:pt x="23" y="331"/>
                    <a:pt x="23" y="331"/>
                  </a:cubicBezTo>
                  <a:cubicBezTo>
                    <a:pt x="21" y="325"/>
                    <a:pt x="18" y="318"/>
                    <a:pt x="16" y="311"/>
                  </a:cubicBezTo>
                  <a:close/>
                  <a:moveTo>
                    <a:pt x="6" y="271"/>
                  </a:moveTo>
                  <a:cubicBezTo>
                    <a:pt x="10" y="270"/>
                    <a:pt x="10" y="270"/>
                    <a:pt x="10" y="270"/>
                  </a:cubicBezTo>
                  <a:cubicBezTo>
                    <a:pt x="11" y="277"/>
                    <a:pt x="13" y="284"/>
                    <a:pt x="14" y="290"/>
                  </a:cubicBezTo>
                  <a:cubicBezTo>
                    <a:pt x="14" y="290"/>
                    <a:pt x="14" y="290"/>
                    <a:pt x="14" y="290"/>
                  </a:cubicBezTo>
                  <a:cubicBezTo>
                    <a:pt x="11" y="291"/>
                    <a:pt x="11" y="291"/>
                    <a:pt x="11" y="291"/>
                  </a:cubicBezTo>
                  <a:cubicBezTo>
                    <a:pt x="9" y="284"/>
                    <a:pt x="8" y="278"/>
                    <a:pt x="6" y="271"/>
                  </a:cubicBezTo>
                  <a:close/>
                  <a:moveTo>
                    <a:pt x="3" y="251"/>
                  </a:moveTo>
                  <a:cubicBezTo>
                    <a:pt x="2" y="244"/>
                    <a:pt x="1" y="237"/>
                    <a:pt x="1" y="230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5" y="236"/>
                    <a:pt x="6" y="243"/>
                    <a:pt x="7" y="250"/>
                  </a:cubicBezTo>
                  <a:lnTo>
                    <a:pt x="3" y="251"/>
                  </a:lnTo>
                  <a:close/>
                  <a:moveTo>
                    <a:pt x="0" y="209"/>
                  </a:moveTo>
                  <a:cubicBezTo>
                    <a:pt x="0" y="202"/>
                    <a:pt x="0" y="195"/>
                    <a:pt x="0" y="189"/>
                  </a:cubicBezTo>
                  <a:cubicBezTo>
                    <a:pt x="4" y="189"/>
                    <a:pt x="4" y="189"/>
                    <a:pt x="4" y="189"/>
                  </a:cubicBezTo>
                  <a:cubicBezTo>
                    <a:pt x="4" y="195"/>
                    <a:pt x="3" y="202"/>
                    <a:pt x="3" y="209"/>
                  </a:cubicBezTo>
                  <a:lnTo>
                    <a:pt x="0" y="209"/>
                  </a:lnTo>
                  <a:close/>
                  <a:moveTo>
                    <a:pt x="3" y="168"/>
                  </a:moveTo>
                  <a:cubicBezTo>
                    <a:pt x="4" y="161"/>
                    <a:pt x="5" y="154"/>
                    <a:pt x="7" y="148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9" y="155"/>
                    <a:pt x="8" y="162"/>
                    <a:pt x="6" y="169"/>
                  </a:cubicBezTo>
                  <a:lnTo>
                    <a:pt x="3" y="168"/>
                  </a:lnTo>
                  <a:close/>
                  <a:moveTo>
                    <a:pt x="14" y="128"/>
                  </a:moveTo>
                  <a:cubicBezTo>
                    <a:pt x="16" y="121"/>
                    <a:pt x="19" y="115"/>
                    <a:pt x="22" y="109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2" y="116"/>
                    <a:pt x="20" y="122"/>
                    <a:pt x="17" y="129"/>
                  </a:cubicBezTo>
                  <a:lnTo>
                    <a:pt x="14" y="128"/>
                  </a:lnTo>
                  <a:close/>
                  <a:moveTo>
                    <a:pt x="33" y="91"/>
                  </a:moveTo>
                  <a:cubicBezTo>
                    <a:pt x="38" y="85"/>
                    <a:pt x="42" y="79"/>
                    <a:pt x="47" y="74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5" y="82"/>
                    <a:pt x="41" y="87"/>
                    <a:pt x="37" y="93"/>
                  </a:cubicBezTo>
                  <a:lnTo>
                    <a:pt x="33" y="91"/>
                  </a:lnTo>
                  <a:close/>
                  <a:moveTo>
                    <a:pt x="65" y="62"/>
                  </a:moveTo>
                  <a:cubicBezTo>
                    <a:pt x="62" y="59"/>
                    <a:pt x="62" y="59"/>
                    <a:pt x="62" y="59"/>
                  </a:cubicBezTo>
                  <a:cubicBezTo>
                    <a:pt x="68" y="54"/>
                    <a:pt x="74" y="50"/>
                    <a:pt x="79" y="46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76" y="53"/>
                    <a:pt x="70" y="57"/>
                    <a:pt x="65" y="62"/>
                  </a:cubicBezTo>
                  <a:close/>
                  <a:moveTo>
                    <a:pt x="98" y="34"/>
                  </a:moveTo>
                  <a:cubicBezTo>
                    <a:pt x="105" y="31"/>
                    <a:pt x="111" y="28"/>
                    <a:pt x="118" y="25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13" y="31"/>
                    <a:pt x="106" y="34"/>
                    <a:pt x="100" y="37"/>
                  </a:cubicBezTo>
                  <a:cubicBezTo>
                    <a:pt x="100" y="37"/>
                    <a:pt x="100" y="37"/>
                    <a:pt x="100" y="37"/>
                  </a:cubicBezTo>
                  <a:lnTo>
                    <a:pt x="98" y="34"/>
                  </a:lnTo>
                  <a:close/>
                  <a:moveTo>
                    <a:pt x="138" y="17"/>
                  </a:moveTo>
                  <a:cubicBezTo>
                    <a:pt x="145" y="14"/>
                    <a:pt x="152" y="12"/>
                    <a:pt x="159" y="10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54" y="15"/>
                    <a:pt x="147" y="18"/>
                    <a:pt x="139" y="20"/>
                  </a:cubicBezTo>
                  <a:lnTo>
                    <a:pt x="138" y="17"/>
                  </a:lnTo>
                  <a:close/>
                  <a:moveTo>
                    <a:pt x="225" y="3"/>
                  </a:moveTo>
                  <a:cubicBezTo>
                    <a:pt x="225" y="0"/>
                    <a:pt x="225" y="0"/>
                    <a:pt x="225" y="0"/>
                  </a:cubicBezTo>
                  <a:cubicBezTo>
                    <a:pt x="229" y="0"/>
                    <a:pt x="231" y="0"/>
                    <a:pt x="231" y="0"/>
                  </a:cubicBezTo>
                  <a:cubicBezTo>
                    <a:pt x="231" y="3"/>
                    <a:pt x="231" y="3"/>
                    <a:pt x="231" y="3"/>
                  </a:cubicBezTo>
                  <a:cubicBezTo>
                    <a:pt x="231" y="3"/>
                    <a:pt x="229" y="3"/>
                    <a:pt x="225" y="3"/>
                  </a:cubicBezTo>
                  <a:close/>
                  <a:moveTo>
                    <a:pt x="181" y="5"/>
                  </a:moveTo>
                  <a:cubicBezTo>
                    <a:pt x="187" y="4"/>
                    <a:pt x="192" y="3"/>
                    <a:pt x="197" y="3"/>
                  </a:cubicBezTo>
                  <a:cubicBezTo>
                    <a:pt x="199" y="2"/>
                    <a:pt x="201" y="2"/>
                    <a:pt x="203" y="2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2" y="5"/>
                    <a:pt x="200" y="6"/>
                    <a:pt x="198" y="6"/>
                  </a:cubicBezTo>
                  <a:cubicBezTo>
                    <a:pt x="193" y="7"/>
                    <a:pt x="187" y="8"/>
                    <a:pt x="182" y="9"/>
                  </a:cubicBezTo>
                  <a:cubicBezTo>
                    <a:pt x="182" y="9"/>
                    <a:pt x="182" y="9"/>
                    <a:pt x="182" y="9"/>
                  </a:cubicBezTo>
                  <a:lnTo>
                    <a:pt x="181" y="5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4" name="Freeform 226"/>
            <p:cNvSpPr/>
            <p:nvPr/>
          </p:nvSpPr>
          <p:spPr bwMode="auto">
            <a:xfrm>
              <a:off x="6313488" y="1741488"/>
              <a:ext cx="7938" cy="6350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4 w 4"/>
                <a:gd name="T5" fmla="*/ 3 h 4"/>
                <a:gd name="T6" fmla="*/ 4 w 4"/>
                <a:gd name="T7" fmla="*/ 0 h 4"/>
                <a:gd name="T8" fmla="*/ 1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8B9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5" name="Freeform 227"/>
            <p:cNvSpPr>
              <a:spLocks noEditPoints="1"/>
            </p:cNvSpPr>
            <p:nvPr/>
          </p:nvSpPr>
          <p:spPr bwMode="auto">
            <a:xfrm>
              <a:off x="6094413" y="1738313"/>
              <a:ext cx="227013" cy="17463"/>
            </a:xfrm>
            <a:custGeom>
              <a:avLst/>
              <a:gdLst>
                <a:gd name="T0" fmla="*/ 41 w 121"/>
                <a:gd name="T1" fmla="*/ 1 h 9"/>
                <a:gd name="T2" fmla="*/ 0 w 121"/>
                <a:gd name="T3" fmla="*/ 4 h 9"/>
                <a:gd name="T4" fmla="*/ 1 w 121"/>
                <a:gd name="T5" fmla="*/ 9 h 9"/>
                <a:gd name="T6" fmla="*/ 41 w 121"/>
                <a:gd name="T7" fmla="*/ 6 h 9"/>
                <a:gd name="T8" fmla="*/ 41 w 121"/>
                <a:gd name="T9" fmla="*/ 1 h 9"/>
                <a:gd name="T10" fmla="*/ 83 w 121"/>
                <a:gd name="T11" fmla="*/ 0 h 9"/>
                <a:gd name="T12" fmla="*/ 81 w 121"/>
                <a:gd name="T13" fmla="*/ 0 h 9"/>
                <a:gd name="T14" fmla="*/ 81 w 121"/>
                <a:gd name="T15" fmla="*/ 5 h 9"/>
                <a:gd name="T16" fmla="*/ 83 w 121"/>
                <a:gd name="T17" fmla="*/ 5 h 9"/>
                <a:gd name="T18" fmla="*/ 120 w 121"/>
                <a:gd name="T19" fmla="*/ 6 h 9"/>
                <a:gd name="T20" fmla="*/ 121 w 121"/>
                <a:gd name="T21" fmla="*/ 4 h 9"/>
                <a:gd name="T22" fmla="*/ 117 w 121"/>
                <a:gd name="T23" fmla="*/ 5 h 9"/>
                <a:gd name="T24" fmla="*/ 118 w 121"/>
                <a:gd name="T25" fmla="*/ 1 h 9"/>
                <a:gd name="T26" fmla="*/ 83 w 121"/>
                <a:gd name="T2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9">
                  <a:moveTo>
                    <a:pt x="41" y="1"/>
                  </a:moveTo>
                  <a:cubicBezTo>
                    <a:pt x="28" y="2"/>
                    <a:pt x="14" y="3"/>
                    <a:pt x="0" y="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4" y="8"/>
                    <a:pt x="28" y="7"/>
                    <a:pt x="41" y="6"/>
                  </a:cubicBezTo>
                  <a:cubicBezTo>
                    <a:pt x="41" y="1"/>
                    <a:pt x="41" y="1"/>
                    <a:pt x="41" y="1"/>
                  </a:cubicBezTo>
                  <a:moveTo>
                    <a:pt x="83" y="0"/>
                  </a:moveTo>
                  <a:cubicBezTo>
                    <a:pt x="82" y="0"/>
                    <a:pt x="82" y="0"/>
                    <a:pt x="81" y="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5"/>
                    <a:pt x="82" y="5"/>
                    <a:pt x="83" y="5"/>
                  </a:cubicBezTo>
                  <a:cubicBezTo>
                    <a:pt x="96" y="5"/>
                    <a:pt x="108" y="5"/>
                    <a:pt x="120" y="6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06" y="0"/>
                    <a:pt x="95" y="0"/>
                    <a:pt x="83" y="0"/>
                  </a:cubicBezTo>
                </a:path>
              </a:pathLst>
            </a:custGeom>
            <a:solidFill>
              <a:srgbClr val="2B3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6" name="Freeform 228"/>
            <p:cNvSpPr/>
            <p:nvPr/>
          </p:nvSpPr>
          <p:spPr bwMode="auto">
            <a:xfrm>
              <a:off x="6459538" y="1758950"/>
              <a:ext cx="7938" cy="11113"/>
            </a:xfrm>
            <a:custGeom>
              <a:avLst/>
              <a:gdLst>
                <a:gd name="T0" fmla="*/ 0 w 4"/>
                <a:gd name="T1" fmla="*/ 0 h 6"/>
                <a:gd name="T2" fmla="*/ 1 w 4"/>
                <a:gd name="T3" fmla="*/ 6 h 6"/>
                <a:gd name="T4" fmla="*/ 2 w 4"/>
                <a:gd name="T5" fmla="*/ 6 h 6"/>
                <a:gd name="T6" fmla="*/ 4 w 4"/>
                <a:gd name="T7" fmla="*/ 1 h 6"/>
                <a:gd name="T8" fmla="*/ 0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1"/>
                    <a:pt x="0" y="0"/>
                  </a:cubicBezTo>
                </a:path>
              </a:pathLst>
            </a:custGeom>
            <a:solidFill>
              <a:srgbClr val="8B9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7" name="Freeform 229"/>
            <p:cNvSpPr>
              <a:spLocks noEditPoints="1"/>
            </p:cNvSpPr>
            <p:nvPr/>
          </p:nvSpPr>
          <p:spPr bwMode="auto">
            <a:xfrm>
              <a:off x="5799138" y="1747838"/>
              <a:ext cx="800100" cy="71438"/>
            </a:xfrm>
            <a:custGeom>
              <a:avLst/>
              <a:gdLst>
                <a:gd name="T0" fmla="*/ 394 w 427"/>
                <a:gd name="T1" fmla="*/ 19 h 38"/>
                <a:gd name="T2" fmla="*/ 390 w 427"/>
                <a:gd name="T3" fmla="*/ 23 h 38"/>
                <a:gd name="T4" fmla="*/ 423 w 427"/>
                <a:gd name="T5" fmla="*/ 38 h 38"/>
                <a:gd name="T6" fmla="*/ 427 w 427"/>
                <a:gd name="T7" fmla="*/ 34 h 38"/>
                <a:gd name="T8" fmla="*/ 394 w 427"/>
                <a:gd name="T9" fmla="*/ 19 h 38"/>
                <a:gd name="T10" fmla="*/ 38 w 427"/>
                <a:gd name="T11" fmla="*/ 18 h 38"/>
                <a:gd name="T12" fmla="*/ 38 w 427"/>
                <a:gd name="T13" fmla="*/ 18 h 38"/>
                <a:gd name="T14" fmla="*/ 29 w 427"/>
                <a:gd name="T15" fmla="*/ 20 h 38"/>
                <a:gd name="T16" fmla="*/ 30 w 427"/>
                <a:gd name="T17" fmla="*/ 24 h 38"/>
                <a:gd name="T18" fmla="*/ 0 w 427"/>
                <a:gd name="T19" fmla="*/ 31 h 38"/>
                <a:gd name="T20" fmla="*/ 0 w 427"/>
                <a:gd name="T21" fmla="*/ 31 h 38"/>
                <a:gd name="T22" fmla="*/ 39 w 427"/>
                <a:gd name="T23" fmla="*/ 23 h 38"/>
                <a:gd name="T24" fmla="*/ 38 w 427"/>
                <a:gd name="T25" fmla="*/ 18 h 38"/>
                <a:gd name="T26" fmla="*/ 118 w 427"/>
                <a:gd name="T27" fmla="*/ 4 h 38"/>
                <a:gd name="T28" fmla="*/ 107 w 427"/>
                <a:gd name="T29" fmla="*/ 5 h 38"/>
                <a:gd name="T30" fmla="*/ 89 w 427"/>
                <a:gd name="T31" fmla="*/ 8 h 38"/>
                <a:gd name="T32" fmla="*/ 90 w 427"/>
                <a:gd name="T33" fmla="*/ 13 h 38"/>
                <a:gd name="T34" fmla="*/ 82 w 427"/>
                <a:gd name="T35" fmla="*/ 14 h 38"/>
                <a:gd name="T36" fmla="*/ 79 w 427"/>
                <a:gd name="T37" fmla="*/ 15 h 38"/>
                <a:gd name="T38" fmla="*/ 79 w 427"/>
                <a:gd name="T39" fmla="*/ 15 h 38"/>
                <a:gd name="T40" fmla="*/ 108 w 427"/>
                <a:gd name="T41" fmla="*/ 11 h 38"/>
                <a:gd name="T42" fmla="*/ 119 w 427"/>
                <a:gd name="T43" fmla="*/ 9 h 38"/>
                <a:gd name="T44" fmla="*/ 118 w 427"/>
                <a:gd name="T45" fmla="*/ 4 h 38"/>
                <a:gd name="T46" fmla="*/ 319 w 427"/>
                <a:gd name="T47" fmla="*/ 0 h 38"/>
                <a:gd name="T48" fmla="*/ 317 w 427"/>
                <a:gd name="T49" fmla="*/ 5 h 38"/>
                <a:gd name="T50" fmla="*/ 354 w 427"/>
                <a:gd name="T51" fmla="*/ 12 h 38"/>
                <a:gd name="T52" fmla="*/ 353 w 427"/>
                <a:gd name="T53" fmla="*/ 6 h 38"/>
                <a:gd name="T54" fmla="*/ 319 w 427"/>
                <a:gd name="T5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27" h="38">
                  <a:moveTo>
                    <a:pt x="394" y="19"/>
                  </a:moveTo>
                  <a:cubicBezTo>
                    <a:pt x="390" y="23"/>
                    <a:pt x="390" y="23"/>
                    <a:pt x="390" y="23"/>
                  </a:cubicBezTo>
                  <a:cubicBezTo>
                    <a:pt x="402" y="28"/>
                    <a:pt x="413" y="33"/>
                    <a:pt x="423" y="38"/>
                  </a:cubicBezTo>
                  <a:cubicBezTo>
                    <a:pt x="427" y="34"/>
                    <a:pt x="427" y="34"/>
                    <a:pt x="427" y="34"/>
                  </a:cubicBezTo>
                  <a:cubicBezTo>
                    <a:pt x="417" y="28"/>
                    <a:pt x="406" y="23"/>
                    <a:pt x="394" y="19"/>
                  </a:cubicBezTo>
                  <a:moveTo>
                    <a:pt x="38" y="18"/>
                  </a:moveTo>
                  <a:cubicBezTo>
                    <a:pt x="38" y="18"/>
                    <a:pt x="38" y="18"/>
                    <a:pt x="38" y="18"/>
                  </a:cubicBezTo>
                  <a:cubicBezTo>
                    <a:pt x="35" y="18"/>
                    <a:pt x="32" y="19"/>
                    <a:pt x="29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0" y="26"/>
                    <a:pt x="10" y="29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4" y="28"/>
                    <a:pt x="27" y="25"/>
                    <a:pt x="39" y="23"/>
                  </a:cubicBezTo>
                  <a:cubicBezTo>
                    <a:pt x="38" y="18"/>
                    <a:pt x="38" y="18"/>
                    <a:pt x="38" y="18"/>
                  </a:cubicBezTo>
                  <a:moveTo>
                    <a:pt x="118" y="4"/>
                  </a:moveTo>
                  <a:cubicBezTo>
                    <a:pt x="115" y="4"/>
                    <a:pt x="111" y="5"/>
                    <a:pt x="107" y="5"/>
                  </a:cubicBezTo>
                  <a:cubicBezTo>
                    <a:pt x="101" y="6"/>
                    <a:pt x="95" y="7"/>
                    <a:pt x="89" y="8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87" y="14"/>
                    <a:pt x="84" y="14"/>
                    <a:pt x="82" y="14"/>
                  </a:cubicBezTo>
                  <a:cubicBezTo>
                    <a:pt x="81" y="15"/>
                    <a:pt x="80" y="15"/>
                    <a:pt x="79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9" y="14"/>
                    <a:pt x="99" y="12"/>
                    <a:pt x="108" y="11"/>
                  </a:cubicBezTo>
                  <a:cubicBezTo>
                    <a:pt x="112" y="10"/>
                    <a:pt x="115" y="9"/>
                    <a:pt x="119" y="9"/>
                  </a:cubicBezTo>
                  <a:cubicBezTo>
                    <a:pt x="118" y="4"/>
                    <a:pt x="118" y="4"/>
                    <a:pt x="118" y="4"/>
                  </a:cubicBezTo>
                  <a:moveTo>
                    <a:pt x="319" y="0"/>
                  </a:moveTo>
                  <a:cubicBezTo>
                    <a:pt x="317" y="5"/>
                    <a:pt x="317" y="5"/>
                    <a:pt x="317" y="5"/>
                  </a:cubicBezTo>
                  <a:cubicBezTo>
                    <a:pt x="330" y="7"/>
                    <a:pt x="343" y="9"/>
                    <a:pt x="354" y="12"/>
                  </a:cubicBezTo>
                  <a:cubicBezTo>
                    <a:pt x="353" y="6"/>
                    <a:pt x="353" y="6"/>
                    <a:pt x="353" y="6"/>
                  </a:cubicBezTo>
                  <a:cubicBezTo>
                    <a:pt x="342" y="4"/>
                    <a:pt x="331" y="2"/>
                    <a:pt x="319" y="0"/>
                  </a:cubicBezTo>
                </a:path>
              </a:pathLst>
            </a:custGeom>
            <a:solidFill>
              <a:srgbClr val="2B3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8" name="Freeform 230"/>
            <p:cNvSpPr/>
            <p:nvPr/>
          </p:nvSpPr>
          <p:spPr bwMode="auto">
            <a:xfrm>
              <a:off x="6684963" y="1892300"/>
              <a:ext cx="14288" cy="6350"/>
            </a:xfrm>
            <a:custGeom>
              <a:avLst/>
              <a:gdLst>
                <a:gd name="T0" fmla="*/ 8 w 8"/>
                <a:gd name="T1" fmla="*/ 0 h 3"/>
                <a:gd name="T2" fmla="*/ 0 w 8"/>
                <a:gd name="T3" fmla="*/ 0 h 3"/>
                <a:gd name="T4" fmla="*/ 3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8B9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9" name="Freeform 231"/>
            <p:cNvSpPr/>
            <p:nvPr/>
          </p:nvSpPr>
          <p:spPr bwMode="auto">
            <a:xfrm>
              <a:off x="6645276" y="1849438"/>
              <a:ext cx="53975" cy="42863"/>
            </a:xfrm>
            <a:custGeom>
              <a:avLst/>
              <a:gdLst>
                <a:gd name="T0" fmla="*/ 5 w 29"/>
                <a:gd name="T1" fmla="*/ 0 h 23"/>
                <a:gd name="T2" fmla="*/ 0 w 29"/>
                <a:gd name="T3" fmla="*/ 3 h 23"/>
                <a:gd name="T4" fmla="*/ 21 w 29"/>
                <a:gd name="T5" fmla="*/ 23 h 23"/>
                <a:gd name="T6" fmla="*/ 29 w 29"/>
                <a:gd name="T7" fmla="*/ 23 h 23"/>
                <a:gd name="T8" fmla="*/ 29 w 29"/>
                <a:gd name="T9" fmla="*/ 23 h 23"/>
                <a:gd name="T10" fmla="*/ 5 w 29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3">
                  <a:moveTo>
                    <a:pt x="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7" y="10"/>
                    <a:pt x="14" y="16"/>
                    <a:pt x="21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2" y="15"/>
                    <a:pt x="14" y="7"/>
                    <a:pt x="5" y="0"/>
                  </a:cubicBezTo>
                </a:path>
              </a:pathLst>
            </a:custGeom>
            <a:solidFill>
              <a:srgbClr val="2B3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0" name="Freeform 232"/>
            <p:cNvSpPr>
              <a:spLocks noEditPoints="1"/>
            </p:cNvSpPr>
            <p:nvPr/>
          </p:nvSpPr>
          <p:spPr bwMode="auto">
            <a:xfrm>
              <a:off x="6726238" y="1941513"/>
              <a:ext cx="77788" cy="279400"/>
            </a:xfrm>
            <a:custGeom>
              <a:avLst/>
              <a:gdLst>
                <a:gd name="T0" fmla="*/ 41 w 42"/>
                <a:gd name="T1" fmla="*/ 118 h 149"/>
                <a:gd name="T2" fmla="*/ 37 w 42"/>
                <a:gd name="T3" fmla="*/ 118 h 149"/>
                <a:gd name="T4" fmla="*/ 38 w 42"/>
                <a:gd name="T5" fmla="*/ 120 h 149"/>
                <a:gd name="T6" fmla="*/ 35 w 42"/>
                <a:gd name="T7" fmla="*/ 123 h 149"/>
                <a:gd name="T8" fmla="*/ 36 w 42"/>
                <a:gd name="T9" fmla="*/ 149 h 149"/>
                <a:gd name="T10" fmla="*/ 42 w 42"/>
                <a:gd name="T11" fmla="*/ 149 h 149"/>
                <a:gd name="T12" fmla="*/ 41 w 42"/>
                <a:gd name="T13" fmla="*/ 118 h 149"/>
                <a:gd name="T14" fmla="*/ 31 w 42"/>
                <a:gd name="T15" fmla="*/ 57 h 149"/>
                <a:gd name="T16" fmla="*/ 24 w 42"/>
                <a:gd name="T17" fmla="*/ 59 h 149"/>
                <a:gd name="T18" fmla="*/ 31 w 42"/>
                <a:gd name="T19" fmla="*/ 88 h 149"/>
                <a:gd name="T20" fmla="*/ 38 w 42"/>
                <a:gd name="T21" fmla="*/ 87 h 149"/>
                <a:gd name="T22" fmla="*/ 31 w 42"/>
                <a:gd name="T23" fmla="*/ 57 h 149"/>
                <a:gd name="T24" fmla="*/ 6 w 42"/>
                <a:gd name="T25" fmla="*/ 0 h 149"/>
                <a:gd name="T26" fmla="*/ 0 w 42"/>
                <a:gd name="T27" fmla="*/ 2 h 149"/>
                <a:gd name="T28" fmla="*/ 14 w 42"/>
                <a:gd name="T29" fmla="*/ 30 h 149"/>
                <a:gd name="T30" fmla="*/ 20 w 42"/>
                <a:gd name="T31" fmla="*/ 28 h 149"/>
                <a:gd name="T32" fmla="*/ 6 w 42"/>
                <a:gd name="T3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49">
                  <a:moveTo>
                    <a:pt x="41" y="118"/>
                  </a:moveTo>
                  <a:cubicBezTo>
                    <a:pt x="37" y="118"/>
                    <a:pt x="37" y="118"/>
                    <a:pt x="37" y="118"/>
                  </a:cubicBezTo>
                  <a:cubicBezTo>
                    <a:pt x="37" y="119"/>
                    <a:pt x="38" y="119"/>
                    <a:pt x="38" y="120"/>
                  </a:cubicBezTo>
                  <a:cubicBezTo>
                    <a:pt x="38" y="122"/>
                    <a:pt x="36" y="123"/>
                    <a:pt x="35" y="123"/>
                  </a:cubicBezTo>
                  <a:cubicBezTo>
                    <a:pt x="35" y="132"/>
                    <a:pt x="36" y="140"/>
                    <a:pt x="36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38"/>
                    <a:pt x="42" y="128"/>
                    <a:pt x="41" y="118"/>
                  </a:cubicBezTo>
                  <a:moveTo>
                    <a:pt x="31" y="57"/>
                  </a:moveTo>
                  <a:cubicBezTo>
                    <a:pt x="24" y="59"/>
                    <a:pt x="24" y="59"/>
                    <a:pt x="24" y="59"/>
                  </a:cubicBezTo>
                  <a:cubicBezTo>
                    <a:pt x="27" y="68"/>
                    <a:pt x="29" y="78"/>
                    <a:pt x="31" y="88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6" y="77"/>
                    <a:pt x="34" y="67"/>
                    <a:pt x="31" y="57"/>
                  </a:cubicBezTo>
                  <a:moveTo>
                    <a:pt x="6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5" y="11"/>
                    <a:pt x="10" y="20"/>
                    <a:pt x="14" y="30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6" y="18"/>
                    <a:pt x="11" y="9"/>
                    <a:pt x="6" y="0"/>
                  </a:cubicBezTo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1" name="Freeform 233"/>
            <p:cNvSpPr/>
            <p:nvPr/>
          </p:nvSpPr>
          <p:spPr bwMode="auto">
            <a:xfrm>
              <a:off x="6791326" y="2162175"/>
              <a:ext cx="6350" cy="9525"/>
            </a:xfrm>
            <a:custGeom>
              <a:avLst/>
              <a:gdLst>
                <a:gd name="T0" fmla="*/ 2 w 3"/>
                <a:gd name="T1" fmla="*/ 0 h 5"/>
                <a:gd name="T2" fmla="*/ 0 w 3"/>
                <a:gd name="T3" fmla="*/ 1 h 5"/>
                <a:gd name="T4" fmla="*/ 0 w 3"/>
                <a:gd name="T5" fmla="*/ 5 h 5"/>
                <a:gd name="T6" fmla="*/ 3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1" y="5"/>
                    <a:pt x="3" y="4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</a:path>
              </a:pathLst>
            </a:custGeom>
            <a:solidFill>
              <a:srgbClr val="2B3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2" name="Freeform 234"/>
            <p:cNvSpPr>
              <a:spLocks noEditPoints="1"/>
            </p:cNvSpPr>
            <p:nvPr/>
          </p:nvSpPr>
          <p:spPr bwMode="auto">
            <a:xfrm>
              <a:off x="6699251" y="2278063"/>
              <a:ext cx="103188" cy="403225"/>
            </a:xfrm>
            <a:custGeom>
              <a:avLst/>
              <a:gdLst>
                <a:gd name="T0" fmla="*/ 10 w 55"/>
                <a:gd name="T1" fmla="*/ 184 h 215"/>
                <a:gd name="T2" fmla="*/ 0 w 55"/>
                <a:gd name="T3" fmla="*/ 214 h 215"/>
                <a:gd name="T4" fmla="*/ 6 w 55"/>
                <a:gd name="T5" fmla="*/ 215 h 215"/>
                <a:gd name="T6" fmla="*/ 16 w 55"/>
                <a:gd name="T7" fmla="*/ 184 h 215"/>
                <a:gd name="T8" fmla="*/ 10 w 55"/>
                <a:gd name="T9" fmla="*/ 184 h 215"/>
                <a:gd name="T10" fmla="*/ 27 w 55"/>
                <a:gd name="T11" fmla="*/ 123 h 215"/>
                <a:gd name="T12" fmla="*/ 19 w 55"/>
                <a:gd name="T13" fmla="*/ 153 h 215"/>
                <a:gd name="T14" fmla="*/ 26 w 55"/>
                <a:gd name="T15" fmla="*/ 154 h 215"/>
                <a:gd name="T16" fmla="*/ 34 w 55"/>
                <a:gd name="T17" fmla="*/ 123 h 215"/>
                <a:gd name="T18" fmla="*/ 27 w 55"/>
                <a:gd name="T19" fmla="*/ 123 h 215"/>
                <a:gd name="T20" fmla="*/ 41 w 55"/>
                <a:gd name="T21" fmla="*/ 61 h 215"/>
                <a:gd name="T22" fmla="*/ 35 w 55"/>
                <a:gd name="T23" fmla="*/ 92 h 215"/>
                <a:gd name="T24" fmla="*/ 41 w 55"/>
                <a:gd name="T25" fmla="*/ 92 h 215"/>
                <a:gd name="T26" fmla="*/ 47 w 55"/>
                <a:gd name="T27" fmla="*/ 61 h 215"/>
                <a:gd name="T28" fmla="*/ 41 w 55"/>
                <a:gd name="T29" fmla="*/ 61 h 215"/>
                <a:gd name="T30" fmla="*/ 55 w 55"/>
                <a:gd name="T31" fmla="*/ 0 h 215"/>
                <a:gd name="T32" fmla="*/ 48 w 55"/>
                <a:gd name="T33" fmla="*/ 0 h 215"/>
                <a:gd name="T34" fmla="*/ 45 w 55"/>
                <a:gd name="T35" fmla="*/ 30 h 215"/>
                <a:gd name="T36" fmla="*/ 52 w 55"/>
                <a:gd name="T37" fmla="*/ 31 h 215"/>
                <a:gd name="T38" fmla="*/ 55 w 55"/>
                <a:gd name="T3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215">
                  <a:moveTo>
                    <a:pt x="10" y="184"/>
                  </a:moveTo>
                  <a:cubicBezTo>
                    <a:pt x="7" y="194"/>
                    <a:pt x="3" y="204"/>
                    <a:pt x="0" y="214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10" y="205"/>
                    <a:pt x="13" y="195"/>
                    <a:pt x="16" y="184"/>
                  </a:cubicBezTo>
                  <a:cubicBezTo>
                    <a:pt x="10" y="184"/>
                    <a:pt x="10" y="184"/>
                    <a:pt x="10" y="184"/>
                  </a:cubicBezTo>
                  <a:moveTo>
                    <a:pt x="27" y="123"/>
                  </a:moveTo>
                  <a:cubicBezTo>
                    <a:pt x="25" y="133"/>
                    <a:pt x="22" y="143"/>
                    <a:pt x="19" y="153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29" y="144"/>
                    <a:pt x="31" y="133"/>
                    <a:pt x="34" y="123"/>
                  </a:cubicBezTo>
                  <a:cubicBezTo>
                    <a:pt x="27" y="123"/>
                    <a:pt x="27" y="123"/>
                    <a:pt x="27" y="123"/>
                  </a:cubicBezTo>
                  <a:moveTo>
                    <a:pt x="41" y="61"/>
                  </a:moveTo>
                  <a:cubicBezTo>
                    <a:pt x="39" y="71"/>
                    <a:pt x="37" y="82"/>
                    <a:pt x="35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4" y="82"/>
                    <a:pt x="46" y="72"/>
                    <a:pt x="47" y="61"/>
                  </a:cubicBezTo>
                  <a:cubicBezTo>
                    <a:pt x="41" y="61"/>
                    <a:pt x="41" y="61"/>
                    <a:pt x="41" y="61"/>
                  </a:cubicBezTo>
                  <a:moveTo>
                    <a:pt x="55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10"/>
                    <a:pt x="47" y="20"/>
                    <a:pt x="45" y="30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3" y="20"/>
                    <a:pt x="54" y="10"/>
                    <a:pt x="55" y="0"/>
                  </a:cubicBezTo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3" name="Freeform 235"/>
            <p:cNvSpPr/>
            <p:nvPr/>
          </p:nvSpPr>
          <p:spPr bwMode="auto">
            <a:xfrm>
              <a:off x="6656388" y="2735263"/>
              <a:ext cx="30163" cy="58738"/>
            </a:xfrm>
            <a:custGeom>
              <a:avLst/>
              <a:gdLst>
                <a:gd name="T0" fmla="*/ 12 w 16"/>
                <a:gd name="T1" fmla="*/ 0 h 31"/>
                <a:gd name="T2" fmla="*/ 0 w 16"/>
                <a:gd name="T3" fmla="*/ 30 h 31"/>
                <a:gd name="T4" fmla="*/ 6 w 16"/>
                <a:gd name="T5" fmla="*/ 31 h 31"/>
                <a:gd name="T6" fmla="*/ 16 w 16"/>
                <a:gd name="T7" fmla="*/ 8 h 31"/>
                <a:gd name="T8" fmla="*/ 13 w 16"/>
                <a:gd name="T9" fmla="*/ 7 h 31"/>
                <a:gd name="T10" fmla="*/ 15 w 16"/>
                <a:gd name="T11" fmla="*/ 1 h 31"/>
                <a:gd name="T12" fmla="*/ 12 w 1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1">
                  <a:moveTo>
                    <a:pt x="12" y="0"/>
                  </a:moveTo>
                  <a:cubicBezTo>
                    <a:pt x="8" y="10"/>
                    <a:pt x="4" y="20"/>
                    <a:pt x="0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9" y="24"/>
                    <a:pt x="13" y="16"/>
                    <a:pt x="16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4" name="Freeform 236"/>
            <p:cNvSpPr/>
            <p:nvPr/>
          </p:nvSpPr>
          <p:spPr bwMode="auto">
            <a:xfrm>
              <a:off x="6681788" y="2738438"/>
              <a:ext cx="9525" cy="12700"/>
            </a:xfrm>
            <a:custGeom>
              <a:avLst/>
              <a:gdLst>
                <a:gd name="T0" fmla="*/ 2 w 5"/>
                <a:gd name="T1" fmla="*/ 0 h 7"/>
                <a:gd name="T2" fmla="*/ 0 w 5"/>
                <a:gd name="T3" fmla="*/ 6 h 7"/>
                <a:gd name="T4" fmla="*/ 3 w 5"/>
                <a:gd name="T5" fmla="*/ 7 h 7"/>
                <a:gd name="T6" fmla="*/ 5 w 5"/>
                <a:gd name="T7" fmla="*/ 0 h 7"/>
                <a:gd name="T8" fmla="*/ 2 w 5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4" y="2"/>
                    <a:pt x="5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3D4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5" name="Freeform 237"/>
            <p:cNvSpPr>
              <a:spLocks noEditPoints="1"/>
            </p:cNvSpPr>
            <p:nvPr/>
          </p:nvSpPr>
          <p:spPr bwMode="auto">
            <a:xfrm>
              <a:off x="6318251" y="2847975"/>
              <a:ext cx="327025" cy="609600"/>
            </a:xfrm>
            <a:custGeom>
              <a:avLst/>
              <a:gdLst>
                <a:gd name="T0" fmla="*/ 17 w 175"/>
                <a:gd name="T1" fmla="*/ 295 h 325"/>
                <a:gd name="T2" fmla="*/ 0 w 175"/>
                <a:gd name="T3" fmla="*/ 324 h 325"/>
                <a:gd name="T4" fmla="*/ 6 w 175"/>
                <a:gd name="T5" fmla="*/ 325 h 325"/>
                <a:gd name="T6" fmla="*/ 23 w 175"/>
                <a:gd name="T7" fmla="*/ 297 h 325"/>
                <a:gd name="T8" fmla="*/ 17 w 175"/>
                <a:gd name="T9" fmla="*/ 295 h 325"/>
                <a:gd name="T10" fmla="*/ 51 w 175"/>
                <a:gd name="T11" fmla="*/ 237 h 325"/>
                <a:gd name="T12" fmla="*/ 34 w 175"/>
                <a:gd name="T13" fmla="*/ 266 h 325"/>
                <a:gd name="T14" fmla="*/ 40 w 175"/>
                <a:gd name="T15" fmla="*/ 268 h 325"/>
                <a:gd name="T16" fmla="*/ 57 w 175"/>
                <a:gd name="T17" fmla="*/ 238 h 325"/>
                <a:gd name="T18" fmla="*/ 51 w 175"/>
                <a:gd name="T19" fmla="*/ 237 h 325"/>
                <a:gd name="T20" fmla="*/ 83 w 175"/>
                <a:gd name="T21" fmla="*/ 178 h 325"/>
                <a:gd name="T22" fmla="*/ 67 w 175"/>
                <a:gd name="T23" fmla="*/ 208 h 325"/>
                <a:gd name="T24" fmla="*/ 73 w 175"/>
                <a:gd name="T25" fmla="*/ 209 h 325"/>
                <a:gd name="T26" fmla="*/ 89 w 175"/>
                <a:gd name="T27" fmla="*/ 180 h 325"/>
                <a:gd name="T28" fmla="*/ 83 w 175"/>
                <a:gd name="T29" fmla="*/ 178 h 325"/>
                <a:gd name="T30" fmla="*/ 114 w 175"/>
                <a:gd name="T31" fmla="*/ 119 h 325"/>
                <a:gd name="T32" fmla="*/ 99 w 175"/>
                <a:gd name="T33" fmla="*/ 149 h 325"/>
                <a:gd name="T34" fmla="*/ 105 w 175"/>
                <a:gd name="T35" fmla="*/ 150 h 325"/>
                <a:gd name="T36" fmla="*/ 105 w 175"/>
                <a:gd name="T37" fmla="*/ 150 h 325"/>
                <a:gd name="T38" fmla="*/ 105 w 175"/>
                <a:gd name="T39" fmla="*/ 150 h 325"/>
                <a:gd name="T40" fmla="*/ 105 w 175"/>
                <a:gd name="T41" fmla="*/ 150 h 325"/>
                <a:gd name="T42" fmla="*/ 120 w 175"/>
                <a:gd name="T43" fmla="*/ 121 h 325"/>
                <a:gd name="T44" fmla="*/ 114 w 175"/>
                <a:gd name="T45" fmla="*/ 119 h 325"/>
                <a:gd name="T46" fmla="*/ 142 w 175"/>
                <a:gd name="T47" fmla="*/ 60 h 325"/>
                <a:gd name="T48" fmla="*/ 128 w 175"/>
                <a:gd name="T49" fmla="*/ 90 h 325"/>
                <a:gd name="T50" fmla="*/ 134 w 175"/>
                <a:gd name="T51" fmla="*/ 91 h 325"/>
                <a:gd name="T52" fmla="*/ 148 w 175"/>
                <a:gd name="T53" fmla="*/ 61 h 325"/>
                <a:gd name="T54" fmla="*/ 142 w 175"/>
                <a:gd name="T55" fmla="*/ 60 h 325"/>
                <a:gd name="T56" fmla="*/ 169 w 175"/>
                <a:gd name="T57" fmla="*/ 0 h 325"/>
                <a:gd name="T58" fmla="*/ 156 w 175"/>
                <a:gd name="T59" fmla="*/ 30 h 325"/>
                <a:gd name="T60" fmla="*/ 162 w 175"/>
                <a:gd name="T61" fmla="*/ 32 h 325"/>
                <a:gd name="T62" fmla="*/ 175 w 175"/>
                <a:gd name="T63" fmla="*/ 2 h 325"/>
                <a:gd name="T64" fmla="*/ 169 w 175"/>
                <a:gd name="T65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5" h="325">
                  <a:moveTo>
                    <a:pt x="17" y="295"/>
                  </a:moveTo>
                  <a:cubicBezTo>
                    <a:pt x="11" y="305"/>
                    <a:pt x="5" y="315"/>
                    <a:pt x="0" y="324"/>
                  </a:cubicBezTo>
                  <a:cubicBezTo>
                    <a:pt x="6" y="325"/>
                    <a:pt x="6" y="325"/>
                    <a:pt x="6" y="325"/>
                  </a:cubicBezTo>
                  <a:cubicBezTo>
                    <a:pt x="11" y="317"/>
                    <a:pt x="17" y="307"/>
                    <a:pt x="23" y="297"/>
                  </a:cubicBezTo>
                  <a:cubicBezTo>
                    <a:pt x="17" y="295"/>
                    <a:pt x="17" y="295"/>
                    <a:pt x="17" y="295"/>
                  </a:cubicBezTo>
                  <a:moveTo>
                    <a:pt x="51" y="237"/>
                  </a:moveTo>
                  <a:cubicBezTo>
                    <a:pt x="45" y="247"/>
                    <a:pt x="40" y="257"/>
                    <a:pt x="34" y="266"/>
                  </a:cubicBezTo>
                  <a:cubicBezTo>
                    <a:pt x="40" y="268"/>
                    <a:pt x="40" y="268"/>
                    <a:pt x="40" y="268"/>
                  </a:cubicBezTo>
                  <a:cubicBezTo>
                    <a:pt x="46" y="258"/>
                    <a:pt x="51" y="249"/>
                    <a:pt x="57" y="238"/>
                  </a:cubicBezTo>
                  <a:cubicBezTo>
                    <a:pt x="51" y="237"/>
                    <a:pt x="51" y="237"/>
                    <a:pt x="51" y="237"/>
                  </a:cubicBezTo>
                  <a:moveTo>
                    <a:pt x="83" y="178"/>
                  </a:moveTo>
                  <a:cubicBezTo>
                    <a:pt x="78" y="188"/>
                    <a:pt x="72" y="198"/>
                    <a:pt x="67" y="208"/>
                  </a:cubicBezTo>
                  <a:cubicBezTo>
                    <a:pt x="73" y="209"/>
                    <a:pt x="73" y="209"/>
                    <a:pt x="73" y="209"/>
                  </a:cubicBezTo>
                  <a:cubicBezTo>
                    <a:pt x="79" y="200"/>
                    <a:pt x="84" y="190"/>
                    <a:pt x="89" y="180"/>
                  </a:cubicBezTo>
                  <a:cubicBezTo>
                    <a:pt x="83" y="178"/>
                    <a:pt x="83" y="178"/>
                    <a:pt x="83" y="178"/>
                  </a:cubicBezTo>
                  <a:moveTo>
                    <a:pt x="114" y="119"/>
                  </a:moveTo>
                  <a:cubicBezTo>
                    <a:pt x="109" y="129"/>
                    <a:pt x="104" y="139"/>
                    <a:pt x="99" y="149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10" y="141"/>
                    <a:pt x="115" y="131"/>
                    <a:pt x="120" y="121"/>
                  </a:cubicBezTo>
                  <a:cubicBezTo>
                    <a:pt x="114" y="119"/>
                    <a:pt x="114" y="119"/>
                    <a:pt x="114" y="119"/>
                  </a:cubicBezTo>
                  <a:moveTo>
                    <a:pt x="142" y="60"/>
                  </a:moveTo>
                  <a:cubicBezTo>
                    <a:pt x="137" y="70"/>
                    <a:pt x="133" y="80"/>
                    <a:pt x="128" y="90"/>
                  </a:cubicBezTo>
                  <a:cubicBezTo>
                    <a:pt x="134" y="91"/>
                    <a:pt x="134" y="91"/>
                    <a:pt x="134" y="91"/>
                  </a:cubicBezTo>
                  <a:cubicBezTo>
                    <a:pt x="139" y="81"/>
                    <a:pt x="144" y="72"/>
                    <a:pt x="148" y="61"/>
                  </a:cubicBezTo>
                  <a:cubicBezTo>
                    <a:pt x="142" y="60"/>
                    <a:pt x="142" y="60"/>
                    <a:pt x="142" y="60"/>
                  </a:cubicBezTo>
                  <a:moveTo>
                    <a:pt x="169" y="0"/>
                  </a:moveTo>
                  <a:cubicBezTo>
                    <a:pt x="164" y="10"/>
                    <a:pt x="160" y="20"/>
                    <a:pt x="156" y="30"/>
                  </a:cubicBezTo>
                  <a:cubicBezTo>
                    <a:pt x="162" y="32"/>
                    <a:pt x="162" y="32"/>
                    <a:pt x="162" y="32"/>
                  </a:cubicBezTo>
                  <a:cubicBezTo>
                    <a:pt x="166" y="22"/>
                    <a:pt x="171" y="12"/>
                    <a:pt x="175" y="2"/>
                  </a:cubicBezTo>
                  <a:cubicBezTo>
                    <a:pt x="169" y="0"/>
                    <a:pt x="169" y="0"/>
                    <a:pt x="169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6" name="Freeform 238"/>
            <p:cNvSpPr>
              <a:spLocks noEditPoints="1"/>
            </p:cNvSpPr>
            <p:nvPr/>
          </p:nvSpPr>
          <p:spPr bwMode="auto">
            <a:xfrm>
              <a:off x="5797551" y="1754188"/>
              <a:ext cx="784225" cy="1819275"/>
            </a:xfrm>
            <a:custGeom>
              <a:avLst/>
              <a:gdLst>
                <a:gd name="T0" fmla="*/ 230 w 419"/>
                <a:gd name="T1" fmla="*/ 941 h 971"/>
                <a:gd name="T2" fmla="*/ 222 w 419"/>
                <a:gd name="T3" fmla="*/ 971 h 971"/>
                <a:gd name="T4" fmla="*/ 243 w 419"/>
                <a:gd name="T5" fmla="*/ 913 h 971"/>
                <a:gd name="T6" fmla="*/ 260 w 419"/>
                <a:gd name="T7" fmla="*/ 887 h 971"/>
                <a:gd name="T8" fmla="*/ 243 w 419"/>
                <a:gd name="T9" fmla="*/ 913 h 971"/>
                <a:gd name="T10" fmla="*/ 279 w 419"/>
                <a:gd name="T11" fmla="*/ 828 h 971"/>
                <a:gd name="T12" fmla="*/ 272 w 419"/>
                <a:gd name="T13" fmla="*/ 858 h 971"/>
                <a:gd name="T14" fmla="*/ 290 w 419"/>
                <a:gd name="T15" fmla="*/ 800 h 971"/>
                <a:gd name="T16" fmla="*/ 306 w 419"/>
                <a:gd name="T17" fmla="*/ 773 h 971"/>
                <a:gd name="T18" fmla="*/ 290 w 419"/>
                <a:gd name="T19" fmla="*/ 800 h 971"/>
                <a:gd name="T20" fmla="*/ 317 w 419"/>
                <a:gd name="T21" fmla="*/ 744 h 971"/>
                <a:gd name="T22" fmla="*/ 317 w 419"/>
                <a:gd name="T23" fmla="*/ 744 h 971"/>
                <a:gd name="T24" fmla="*/ 323 w 419"/>
                <a:gd name="T25" fmla="*/ 714 h 971"/>
                <a:gd name="T26" fmla="*/ 317 w 419"/>
                <a:gd name="T27" fmla="*/ 744 h 971"/>
                <a:gd name="T28" fmla="*/ 333 w 419"/>
                <a:gd name="T29" fmla="*/ 685 h 971"/>
                <a:gd name="T30" fmla="*/ 347 w 419"/>
                <a:gd name="T31" fmla="*/ 657 h 971"/>
                <a:gd name="T32" fmla="*/ 333 w 419"/>
                <a:gd name="T33" fmla="*/ 685 h 971"/>
                <a:gd name="T34" fmla="*/ 360 w 419"/>
                <a:gd name="T35" fmla="*/ 597 h 971"/>
                <a:gd name="T36" fmla="*/ 356 w 419"/>
                <a:gd name="T37" fmla="*/ 628 h 971"/>
                <a:gd name="T38" fmla="*/ 369 w 419"/>
                <a:gd name="T39" fmla="*/ 568 h 971"/>
                <a:gd name="T40" fmla="*/ 381 w 419"/>
                <a:gd name="T41" fmla="*/ 540 h 971"/>
                <a:gd name="T42" fmla="*/ 369 w 419"/>
                <a:gd name="T43" fmla="*/ 568 h 971"/>
                <a:gd name="T44" fmla="*/ 391 w 419"/>
                <a:gd name="T45" fmla="*/ 479 h 971"/>
                <a:gd name="T46" fmla="*/ 389 w 419"/>
                <a:gd name="T47" fmla="*/ 510 h 971"/>
                <a:gd name="T48" fmla="*/ 397 w 419"/>
                <a:gd name="T49" fmla="*/ 449 h 971"/>
                <a:gd name="T50" fmla="*/ 407 w 419"/>
                <a:gd name="T51" fmla="*/ 419 h 971"/>
                <a:gd name="T52" fmla="*/ 397 w 419"/>
                <a:gd name="T53" fmla="*/ 449 h 971"/>
                <a:gd name="T54" fmla="*/ 410 w 419"/>
                <a:gd name="T55" fmla="*/ 358 h 971"/>
                <a:gd name="T56" fmla="*/ 411 w 419"/>
                <a:gd name="T57" fmla="*/ 389 h 971"/>
                <a:gd name="T58" fmla="*/ 412 w 419"/>
                <a:gd name="T59" fmla="*/ 328 h 971"/>
                <a:gd name="T60" fmla="*/ 419 w 419"/>
                <a:gd name="T61" fmla="*/ 297 h 971"/>
                <a:gd name="T62" fmla="*/ 412 w 419"/>
                <a:gd name="T63" fmla="*/ 328 h 971"/>
                <a:gd name="T64" fmla="*/ 411 w 419"/>
                <a:gd name="T65" fmla="*/ 236 h 971"/>
                <a:gd name="T66" fmla="*/ 418 w 419"/>
                <a:gd name="T67" fmla="*/ 267 h 971"/>
                <a:gd name="T68" fmla="*/ 401 w 419"/>
                <a:gd name="T69" fmla="*/ 176 h 971"/>
                <a:gd name="T70" fmla="*/ 413 w 419"/>
                <a:gd name="T71" fmla="*/ 205 h 971"/>
                <a:gd name="T72" fmla="*/ 401 w 419"/>
                <a:gd name="T73" fmla="*/ 176 h 971"/>
                <a:gd name="T74" fmla="*/ 385 w 419"/>
                <a:gd name="T75" fmla="*/ 117 h 971"/>
                <a:gd name="T76" fmla="*/ 393 w 419"/>
                <a:gd name="T77" fmla="*/ 147 h 971"/>
                <a:gd name="T78" fmla="*/ 346 w 419"/>
                <a:gd name="T79" fmla="*/ 70 h 971"/>
                <a:gd name="T80" fmla="*/ 369 w 419"/>
                <a:gd name="T81" fmla="*/ 91 h 971"/>
                <a:gd name="T82" fmla="*/ 346 w 419"/>
                <a:gd name="T83" fmla="*/ 70 h 971"/>
                <a:gd name="T84" fmla="*/ 301 w 419"/>
                <a:gd name="T85" fmla="*/ 30 h 971"/>
                <a:gd name="T86" fmla="*/ 324 w 419"/>
                <a:gd name="T87" fmla="*/ 50 h 971"/>
                <a:gd name="T88" fmla="*/ 242 w 419"/>
                <a:gd name="T89" fmla="*/ 13 h 971"/>
                <a:gd name="T90" fmla="*/ 272 w 419"/>
                <a:gd name="T91" fmla="*/ 17 h 971"/>
                <a:gd name="T92" fmla="*/ 242 w 419"/>
                <a:gd name="T93" fmla="*/ 13 h 971"/>
                <a:gd name="T94" fmla="*/ 182 w 419"/>
                <a:gd name="T95" fmla="*/ 0 h 971"/>
                <a:gd name="T96" fmla="*/ 212 w 419"/>
                <a:gd name="T97" fmla="*/ 8 h 971"/>
                <a:gd name="T98" fmla="*/ 0 w 419"/>
                <a:gd name="T99" fmla="*/ 23 h 971"/>
                <a:gd name="T100" fmla="*/ 30 w 419"/>
                <a:gd name="T101" fmla="*/ 16 h 971"/>
                <a:gd name="T102" fmla="*/ 1 w 419"/>
                <a:gd name="T103" fmla="*/ 28 h 971"/>
                <a:gd name="T104" fmla="*/ 121 w 419"/>
                <a:gd name="T105" fmla="*/ 7 h 971"/>
                <a:gd name="T106" fmla="*/ 151 w 419"/>
                <a:gd name="T107" fmla="*/ 0 h 971"/>
                <a:gd name="T108" fmla="*/ 121 w 419"/>
                <a:gd name="T109" fmla="*/ 7 h 971"/>
                <a:gd name="T110" fmla="*/ 82 w 419"/>
                <a:gd name="T111" fmla="*/ 6 h 971"/>
                <a:gd name="T112" fmla="*/ 91 w 419"/>
                <a:gd name="T113" fmla="*/ 10 h 971"/>
                <a:gd name="T114" fmla="*/ 61 w 419"/>
                <a:gd name="T115" fmla="*/ 15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9" h="971">
                  <a:moveTo>
                    <a:pt x="217" y="968"/>
                  </a:moveTo>
                  <a:cubicBezTo>
                    <a:pt x="217" y="968"/>
                    <a:pt x="222" y="959"/>
                    <a:pt x="230" y="941"/>
                  </a:cubicBezTo>
                  <a:cubicBezTo>
                    <a:pt x="235" y="943"/>
                    <a:pt x="235" y="943"/>
                    <a:pt x="235" y="943"/>
                  </a:cubicBezTo>
                  <a:cubicBezTo>
                    <a:pt x="227" y="961"/>
                    <a:pt x="222" y="971"/>
                    <a:pt x="222" y="971"/>
                  </a:cubicBezTo>
                  <a:cubicBezTo>
                    <a:pt x="217" y="968"/>
                    <a:pt x="217" y="968"/>
                    <a:pt x="217" y="968"/>
                  </a:cubicBezTo>
                  <a:moveTo>
                    <a:pt x="243" y="913"/>
                  </a:moveTo>
                  <a:cubicBezTo>
                    <a:pt x="247" y="904"/>
                    <a:pt x="251" y="895"/>
                    <a:pt x="255" y="885"/>
                  </a:cubicBezTo>
                  <a:cubicBezTo>
                    <a:pt x="260" y="887"/>
                    <a:pt x="260" y="887"/>
                    <a:pt x="260" y="887"/>
                  </a:cubicBezTo>
                  <a:cubicBezTo>
                    <a:pt x="256" y="897"/>
                    <a:pt x="252" y="906"/>
                    <a:pt x="248" y="915"/>
                  </a:cubicBezTo>
                  <a:cubicBezTo>
                    <a:pt x="243" y="913"/>
                    <a:pt x="243" y="913"/>
                    <a:pt x="243" y="913"/>
                  </a:cubicBezTo>
                  <a:moveTo>
                    <a:pt x="267" y="856"/>
                  </a:moveTo>
                  <a:cubicBezTo>
                    <a:pt x="271" y="847"/>
                    <a:pt x="275" y="838"/>
                    <a:pt x="279" y="828"/>
                  </a:cubicBezTo>
                  <a:cubicBezTo>
                    <a:pt x="284" y="830"/>
                    <a:pt x="284" y="830"/>
                    <a:pt x="284" y="830"/>
                  </a:cubicBezTo>
                  <a:cubicBezTo>
                    <a:pt x="280" y="840"/>
                    <a:pt x="276" y="849"/>
                    <a:pt x="272" y="858"/>
                  </a:cubicBezTo>
                  <a:cubicBezTo>
                    <a:pt x="267" y="856"/>
                    <a:pt x="267" y="856"/>
                    <a:pt x="267" y="856"/>
                  </a:cubicBezTo>
                  <a:moveTo>
                    <a:pt x="290" y="800"/>
                  </a:moveTo>
                  <a:cubicBezTo>
                    <a:pt x="294" y="791"/>
                    <a:pt x="298" y="781"/>
                    <a:pt x="302" y="771"/>
                  </a:cubicBezTo>
                  <a:cubicBezTo>
                    <a:pt x="306" y="773"/>
                    <a:pt x="306" y="773"/>
                    <a:pt x="306" y="773"/>
                  </a:cubicBezTo>
                  <a:cubicBezTo>
                    <a:pt x="303" y="783"/>
                    <a:pt x="299" y="792"/>
                    <a:pt x="295" y="802"/>
                  </a:cubicBezTo>
                  <a:cubicBezTo>
                    <a:pt x="290" y="800"/>
                    <a:pt x="290" y="800"/>
                    <a:pt x="290" y="800"/>
                  </a:cubicBezTo>
                  <a:moveTo>
                    <a:pt x="317" y="744"/>
                  </a:moveTo>
                  <a:cubicBezTo>
                    <a:pt x="317" y="744"/>
                    <a:pt x="317" y="744"/>
                    <a:pt x="317" y="744"/>
                  </a:cubicBezTo>
                  <a:cubicBezTo>
                    <a:pt x="317" y="744"/>
                    <a:pt x="317" y="744"/>
                    <a:pt x="317" y="744"/>
                  </a:cubicBezTo>
                  <a:cubicBezTo>
                    <a:pt x="317" y="744"/>
                    <a:pt x="317" y="744"/>
                    <a:pt x="317" y="744"/>
                  </a:cubicBezTo>
                  <a:moveTo>
                    <a:pt x="312" y="743"/>
                  </a:moveTo>
                  <a:cubicBezTo>
                    <a:pt x="316" y="733"/>
                    <a:pt x="319" y="723"/>
                    <a:pt x="323" y="714"/>
                  </a:cubicBezTo>
                  <a:cubicBezTo>
                    <a:pt x="327" y="715"/>
                    <a:pt x="327" y="715"/>
                    <a:pt x="327" y="715"/>
                  </a:cubicBezTo>
                  <a:cubicBezTo>
                    <a:pt x="324" y="725"/>
                    <a:pt x="321" y="735"/>
                    <a:pt x="317" y="744"/>
                  </a:cubicBezTo>
                  <a:cubicBezTo>
                    <a:pt x="312" y="743"/>
                    <a:pt x="312" y="743"/>
                    <a:pt x="312" y="743"/>
                  </a:cubicBezTo>
                  <a:moveTo>
                    <a:pt x="333" y="685"/>
                  </a:moveTo>
                  <a:cubicBezTo>
                    <a:pt x="336" y="675"/>
                    <a:pt x="339" y="666"/>
                    <a:pt x="342" y="656"/>
                  </a:cubicBezTo>
                  <a:cubicBezTo>
                    <a:pt x="347" y="657"/>
                    <a:pt x="347" y="657"/>
                    <a:pt x="347" y="657"/>
                  </a:cubicBezTo>
                  <a:cubicBezTo>
                    <a:pt x="344" y="667"/>
                    <a:pt x="341" y="677"/>
                    <a:pt x="337" y="686"/>
                  </a:cubicBezTo>
                  <a:cubicBezTo>
                    <a:pt x="333" y="685"/>
                    <a:pt x="333" y="685"/>
                    <a:pt x="333" y="685"/>
                  </a:cubicBezTo>
                  <a:moveTo>
                    <a:pt x="352" y="627"/>
                  </a:moveTo>
                  <a:cubicBezTo>
                    <a:pt x="355" y="617"/>
                    <a:pt x="357" y="607"/>
                    <a:pt x="360" y="597"/>
                  </a:cubicBezTo>
                  <a:cubicBezTo>
                    <a:pt x="365" y="599"/>
                    <a:pt x="365" y="599"/>
                    <a:pt x="365" y="599"/>
                  </a:cubicBezTo>
                  <a:cubicBezTo>
                    <a:pt x="362" y="609"/>
                    <a:pt x="359" y="618"/>
                    <a:pt x="356" y="628"/>
                  </a:cubicBezTo>
                  <a:cubicBezTo>
                    <a:pt x="352" y="627"/>
                    <a:pt x="352" y="627"/>
                    <a:pt x="352" y="627"/>
                  </a:cubicBezTo>
                  <a:moveTo>
                    <a:pt x="369" y="568"/>
                  </a:moveTo>
                  <a:cubicBezTo>
                    <a:pt x="371" y="558"/>
                    <a:pt x="374" y="548"/>
                    <a:pt x="377" y="538"/>
                  </a:cubicBezTo>
                  <a:cubicBezTo>
                    <a:pt x="381" y="540"/>
                    <a:pt x="381" y="540"/>
                    <a:pt x="381" y="540"/>
                  </a:cubicBezTo>
                  <a:cubicBezTo>
                    <a:pt x="379" y="549"/>
                    <a:pt x="376" y="559"/>
                    <a:pt x="374" y="569"/>
                  </a:cubicBezTo>
                  <a:cubicBezTo>
                    <a:pt x="369" y="568"/>
                    <a:pt x="369" y="568"/>
                    <a:pt x="369" y="568"/>
                  </a:cubicBezTo>
                  <a:moveTo>
                    <a:pt x="384" y="509"/>
                  </a:moveTo>
                  <a:cubicBezTo>
                    <a:pt x="386" y="499"/>
                    <a:pt x="388" y="489"/>
                    <a:pt x="391" y="479"/>
                  </a:cubicBezTo>
                  <a:cubicBezTo>
                    <a:pt x="396" y="480"/>
                    <a:pt x="396" y="480"/>
                    <a:pt x="396" y="480"/>
                  </a:cubicBezTo>
                  <a:cubicBezTo>
                    <a:pt x="393" y="490"/>
                    <a:pt x="391" y="500"/>
                    <a:pt x="389" y="510"/>
                  </a:cubicBezTo>
                  <a:cubicBezTo>
                    <a:pt x="384" y="509"/>
                    <a:pt x="384" y="509"/>
                    <a:pt x="384" y="509"/>
                  </a:cubicBezTo>
                  <a:moveTo>
                    <a:pt x="397" y="449"/>
                  </a:moveTo>
                  <a:cubicBezTo>
                    <a:pt x="398" y="439"/>
                    <a:pt x="400" y="429"/>
                    <a:pt x="402" y="419"/>
                  </a:cubicBezTo>
                  <a:cubicBezTo>
                    <a:pt x="407" y="419"/>
                    <a:pt x="407" y="419"/>
                    <a:pt x="407" y="419"/>
                  </a:cubicBezTo>
                  <a:cubicBezTo>
                    <a:pt x="405" y="430"/>
                    <a:pt x="403" y="440"/>
                    <a:pt x="402" y="450"/>
                  </a:cubicBezTo>
                  <a:cubicBezTo>
                    <a:pt x="397" y="449"/>
                    <a:pt x="397" y="449"/>
                    <a:pt x="397" y="449"/>
                  </a:cubicBezTo>
                  <a:moveTo>
                    <a:pt x="406" y="388"/>
                  </a:moveTo>
                  <a:cubicBezTo>
                    <a:pt x="408" y="378"/>
                    <a:pt x="409" y="368"/>
                    <a:pt x="410" y="358"/>
                  </a:cubicBezTo>
                  <a:cubicBezTo>
                    <a:pt x="415" y="359"/>
                    <a:pt x="415" y="359"/>
                    <a:pt x="415" y="359"/>
                  </a:cubicBezTo>
                  <a:cubicBezTo>
                    <a:pt x="414" y="369"/>
                    <a:pt x="413" y="379"/>
                    <a:pt x="411" y="389"/>
                  </a:cubicBezTo>
                  <a:cubicBezTo>
                    <a:pt x="406" y="388"/>
                    <a:pt x="406" y="388"/>
                    <a:pt x="406" y="388"/>
                  </a:cubicBezTo>
                  <a:moveTo>
                    <a:pt x="412" y="328"/>
                  </a:moveTo>
                  <a:cubicBezTo>
                    <a:pt x="413" y="317"/>
                    <a:pt x="413" y="307"/>
                    <a:pt x="413" y="297"/>
                  </a:cubicBezTo>
                  <a:cubicBezTo>
                    <a:pt x="419" y="297"/>
                    <a:pt x="419" y="297"/>
                    <a:pt x="419" y="297"/>
                  </a:cubicBezTo>
                  <a:cubicBezTo>
                    <a:pt x="418" y="307"/>
                    <a:pt x="418" y="318"/>
                    <a:pt x="417" y="328"/>
                  </a:cubicBezTo>
                  <a:cubicBezTo>
                    <a:pt x="412" y="328"/>
                    <a:pt x="412" y="328"/>
                    <a:pt x="412" y="328"/>
                  </a:cubicBezTo>
                  <a:moveTo>
                    <a:pt x="413" y="267"/>
                  </a:moveTo>
                  <a:cubicBezTo>
                    <a:pt x="413" y="256"/>
                    <a:pt x="412" y="246"/>
                    <a:pt x="411" y="236"/>
                  </a:cubicBezTo>
                  <a:cubicBezTo>
                    <a:pt x="416" y="236"/>
                    <a:pt x="416" y="236"/>
                    <a:pt x="416" y="236"/>
                  </a:cubicBezTo>
                  <a:cubicBezTo>
                    <a:pt x="417" y="246"/>
                    <a:pt x="418" y="256"/>
                    <a:pt x="418" y="267"/>
                  </a:cubicBezTo>
                  <a:cubicBezTo>
                    <a:pt x="413" y="267"/>
                    <a:pt x="413" y="267"/>
                    <a:pt x="413" y="267"/>
                  </a:cubicBezTo>
                  <a:moveTo>
                    <a:pt x="401" y="176"/>
                  </a:moveTo>
                  <a:cubicBezTo>
                    <a:pt x="406" y="175"/>
                    <a:pt x="406" y="175"/>
                    <a:pt x="406" y="175"/>
                  </a:cubicBezTo>
                  <a:cubicBezTo>
                    <a:pt x="409" y="185"/>
                    <a:pt x="411" y="195"/>
                    <a:pt x="413" y="205"/>
                  </a:cubicBezTo>
                  <a:cubicBezTo>
                    <a:pt x="408" y="206"/>
                    <a:pt x="408" y="206"/>
                    <a:pt x="408" y="206"/>
                  </a:cubicBezTo>
                  <a:cubicBezTo>
                    <a:pt x="406" y="196"/>
                    <a:pt x="404" y="186"/>
                    <a:pt x="401" y="176"/>
                  </a:cubicBezTo>
                  <a:moveTo>
                    <a:pt x="381" y="120"/>
                  </a:moveTo>
                  <a:cubicBezTo>
                    <a:pt x="385" y="117"/>
                    <a:pt x="385" y="117"/>
                    <a:pt x="385" y="117"/>
                  </a:cubicBezTo>
                  <a:cubicBezTo>
                    <a:pt x="390" y="126"/>
                    <a:pt x="394" y="136"/>
                    <a:pt x="397" y="146"/>
                  </a:cubicBezTo>
                  <a:cubicBezTo>
                    <a:pt x="393" y="147"/>
                    <a:pt x="393" y="147"/>
                    <a:pt x="393" y="147"/>
                  </a:cubicBezTo>
                  <a:cubicBezTo>
                    <a:pt x="389" y="138"/>
                    <a:pt x="385" y="129"/>
                    <a:pt x="381" y="120"/>
                  </a:cubicBezTo>
                  <a:moveTo>
                    <a:pt x="346" y="70"/>
                  </a:moveTo>
                  <a:cubicBezTo>
                    <a:pt x="350" y="67"/>
                    <a:pt x="350" y="67"/>
                    <a:pt x="350" y="67"/>
                  </a:cubicBezTo>
                  <a:cubicBezTo>
                    <a:pt x="357" y="74"/>
                    <a:pt x="363" y="82"/>
                    <a:pt x="369" y="91"/>
                  </a:cubicBezTo>
                  <a:cubicBezTo>
                    <a:pt x="365" y="94"/>
                    <a:pt x="365" y="94"/>
                    <a:pt x="365" y="94"/>
                  </a:cubicBezTo>
                  <a:cubicBezTo>
                    <a:pt x="359" y="85"/>
                    <a:pt x="353" y="78"/>
                    <a:pt x="346" y="70"/>
                  </a:cubicBezTo>
                  <a:moveTo>
                    <a:pt x="298" y="34"/>
                  </a:moveTo>
                  <a:cubicBezTo>
                    <a:pt x="301" y="30"/>
                    <a:pt x="301" y="30"/>
                    <a:pt x="301" y="30"/>
                  </a:cubicBezTo>
                  <a:cubicBezTo>
                    <a:pt x="310" y="35"/>
                    <a:pt x="319" y="40"/>
                    <a:pt x="327" y="46"/>
                  </a:cubicBezTo>
                  <a:cubicBezTo>
                    <a:pt x="324" y="50"/>
                    <a:pt x="324" y="50"/>
                    <a:pt x="324" y="50"/>
                  </a:cubicBezTo>
                  <a:cubicBezTo>
                    <a:pt x="316" y="44"/>
                    <a:pt x="307" y="39"/>
                    <a:pt x="298" y="34"/>
                  </a:cubicBezTo>
                  <a:moveTo>
                    <a:pt x="242" y="13"/>
                  </a:moveTo>
                  <a:cubicBezTo>
                    <a:pt x="243" y="8"/>
                    <a:pt x="243" y="8"/>
                    <a:pt x="243" y="8"/>
                  </a:cubicBezTo>
                  <a:cubicBezTo>
                    <a:pt x="253" y="11"/>
                    <a:pt x="263" y="14"/>
                    <a:pt x="272" y="17"/>
                  </a:cubicBezTo>
                  <a:cubicBezTo>
                    <a:pt x="271" y="22"/>
                    <a:pt x="271" y="22"/>
                    <a:pt x="271" y="22"/>
                  </a:cubicBezTo>
                  <a:cubicBezTo>
                    <a:pt x="262" y="19"/>
                    <a:pt x="252" y="16"/>
                    <a:pt x="242" y="13"/>
                  </a:cubicBezTo>
                  <a:moveTo>
                    <a:pt x="182" y="5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192" y="1"/>
                    <a:pt x="203" y="2"/>
                    <a:pt x="213" y="3"/>
                  </a:cubicBezTo>
                  <a:cubicBezTo>
                    <a:pt x="212" y="8"/>
                    <a:pt x="212" y="8"/>
                    <a:pt x="212" y="8"/>
                  </a:cubicBezTo>
                  <a:cubicBezTo>
                    <a:pt x="202" y="7"/>
                    <a:pt x="192" y="6"/>
                    <a:pt x="182" y="5"/>
                  </a:cubicBezTo>
                  <a:moveTo>
                    <a:pt x="0" y="23"/>
                  </a:moveTo>
                  <a:cubicBezTo>
                    <a:pt x="10" y="21"/>
                    <a:pt x="20" y="18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1" y="23"/>
                    <a:pt x="11" y="26"/>
                    <a:pt x="1" y="28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121" y="7"/>
                  </a:moveTo>
                  <a:cubicBezTo>
                    <a:pt x="120" y="2"/>
                    <a:pt x="120" y="2"/>
                    <a:pt x="120" y="2"/>
                  </a:cubicBezTo>
                  <a:cubicBezTo>
                    <a:pt x="131" y="1"/>
                    <a:pt x="141" y="0"/>
                    <a:pt x="151" y="0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41" y="5"/>
                    <a:pt x="131" y="6"/>
                    <a:pt x="121" y="7"/>
                  </a:cubicBezTo>
                  <a:moveTo>
                    <a:pt x="60" y="10"/>
                  </a:moveTo>
                  <a:cubicBezTo>
                    <a:pt x="67" y="9"/>
                    <a:pt x="75" y="8"/>
                    <a:pt x="82" y="6"/>
                  </a:cubicBezTo>
                  <a:cubicBezTo>
                    <a:pt x="85" y="6"/>
                    <a:pt x="87" y="6"/>
                    <a:pt x="90" y="5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88" y="11"/>
                    <a:pt x="85" y="11"/>
                    <a:pt x="83" y="11"/>
                  </a:cubicBezTo>
                  <a:cubicBezTo>
                    <a:pt x="75" y="13"/>
                    <a:pt x="68" y="14"/>
                    <a:pt x="61" y="15"/>
                  </a:cubicBezTo>
                  <a:cubicBezTo>
                    <a:pt x="60" y="10"/>
                    <a:pt x="60" y="10"/>
                    <a:pt x="60" y="1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7" name="Freeform 239"/>
            <p:cNvSpPr>
              <a:spLocks noEditPoints="1"/>
            </p:cNvSpPr>
            <p:nvPr/>
          </p:nvSpPr>
          <p:spPr bwMode="auto">
            <a:xfrm>
              <a:off x="3670301" y="1930400"/>
              <a:ext cx="320675" cy="53975"/>
            </a:xfrm>
            <a:custGeom>
              <a:avLst/>
              <a:gdLst>
                <a:gd name="T0" fmla="*/ 14 w 171"/>
                <a:gd name="T1" fmla="*/ 19 h 29"/>
                <a:gd name="T2" fmla="*/ 1 w 171"/>
                <a:gd name="T3" fmla="*/ 24 h 29"/>
                <a:gd name="T4" fmla="*/ 0 w 171"/>
                <a:gd name="T5" fmla="*/ 24 h 29"/>
                <a:gd name="T6" fmla="*/ 0 w 171"/>
                <a:gd name="T7" fmla="*/ 24 h 29"/>
                <a:gd name="T8" fmla="*/ 3 w 171"/>
                <a:gd name="T9" fmla="*/ 29 h 29"/>
                <a:gd name="T10" fmla="*/ 18 w 171"/>
                <a:gd name="T11" fmla="*/ 23 h 29"/>
                <a:gd name="T12" fmla="*/ 14 w 171"/>
                <a:gd name="T13" fmla="*/ 19 h 29"/>
                <a:gd name="T14" fmla="*/ 137 w 171"/>
                <a:gd name="T15" fmla="*/ 1 h 29"/>
                <a:gd name="T16" fmla="*/ 136 w 171"/>
                <a:gd name="T17" fmla="*/ 7 h 29"/>
                <a:gd name="T18" fmla="*/ 170 w 171"/>
                <a:gd name="T19" fmla="*/ 14 h 29"/>
                <a:gd name="T20" fmla="*/ 171 w 171"/>
                <a:gd name="T21" fmla="*/ 8 h 29"/>
                <a:gd name="T22" fmla="*/ 137 w 171"/>
                <a:gd name="T23" fmla="*/ 1 h 29"/>
                <a:gd name="T24" fmla="*/ 102 w 171"/>
                <a:gd name="T25" fmla="*/ 0 h 29"/>
                <a:gd name="T26" fmla="*/ 67 w 171"/>
                <a:gd name="T27" fmla="*/ 3 h 29"/>
                <a:gd name="T28" fmla="*/ 68 w 171"/>
                <a:gd name="T29" fmla="*/ 9 h 29"/>
                <a:gd name="T30" fmla="*/ 102 w 171"/>
                <a:gd name="T31" fmla="*/ 6 h 29"/>
                <a:gd name="T32" fmla="*/ 102 w 171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" h="29">
                  <a:moveTo>
                    <a:pt x="14" y="19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8" y="27"/>
                    <a:pt x="13" y="25"/>
                    <a:pt x="18" y="23"/>
                  </a:cubicBezTo>
                  <a:cubicBezTo>
                    <a:pt x="14" y="19"/>
                    <a:pt x="14" y="19"/>
                    <a:pt x="14" y="19"/>
                  </a:cubicBezTo>
                  <a:moveTo>
                    <a:pt x="137" y="1"/>
                  </a:moveTo>
                  <a:cubicBezTo>
                    <a:pt x="136" y="7"/>
                    <a:pt x="136" y="7"/>
                    <a:pt x="136" y="7"/>
                  </a:cubicBezTo>
                  <a:cubicBezTo>
                    <a:pt x="148" y="8"/>
                    <a:pt x="159" y="11"/>
                    <a:pt x="170" y="14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60" y="5"/>
                    <a:pt x="148" y="3"/>
                    <a:pt x="137" y="1"/>
                  </a:cubicBezTo>
                  <a:moveTo>
                    <a:pt x="102" y="0"/>
                  </a:moveTo>
                  <a:cubicBezTo>
                    <a:pt x="90" y="0"/>
                    <a:pt x="79" y="1"/>
                    <a:pt x="67" y="3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79" y="7"/>
                    <a:pt x="91" y="6"/>
                    <a:pt x="102" y="6"/>
                  </a:cubicBezTo>
                  <a:cubicBezTo>
                    <a:pt x="102" y="0"/>
                    <a:pt x="102" y="0"/>
                    <a:pt x="102" y="0"/>
                  </a:cubicBezTo>
                </a:path>
              </a:pathLst>
            </a:custGeom>
            <a:solidFill>
              <a:srgbClr val="747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8" name="Freeform 240"/>
            <p:cNvSpPr/>
            <p:nvPr/>
          </p:nvSpPr>
          <p:spPr bwMode="auto">
            <a:xfrm>
              <a:off x="3670301" y="1951038"/>
              <a:ext cx="65088" cy="23813"/>
            </a:xfrm>
            <a:custGeom>
              <a:avLst/>
              <a:gdLst>
                <a:gd name="T0" fmla="*/ 33 w 35"/>
                <a:gd name="T1" fmla="*/ 0 h 13"/>
                <a:gd name="T2" fmla="*/ 0 w 35"/>
                <a:gd name="T3" fmla="*/ 13 h 13"/>
                <a:gd name="T4" fmla="*/ 1 w 35"/>
                <a:gd name="T5" fmla="*/ 13 h 13"/>
                <a:gd name="T6" fmla="*/ 14 w 35"/>
                <a:gd name="T7" fmla="*/ 8 h 13"/>
                <a:gd name="T8" fmla="*/ 18 w 35"/>
                <a:gd name="T9" fmla="*/ 12 h 13"/>
                <a:gd name="T10" fmla="*/ 35 w 35"/>
                <a:gd name="T11" fmla="*/ 6 h 13"/>
                <a:gd name="T12" fmla="*/ 33 w 35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3">
                  <a:moveTo>
                    <a:pt x="33" y="0"/>
                  </a:moveTo>
                  <a:cubicBezTo>
                    <a:pt x="22" y="4"/>
                    <a:pt x="11" y="8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3" y="10"/>
                    <a:pt x="29" y="8"/>
                    <a:pt x="35" y="6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9" name="Freeform 241"/>
            <p:cNvSpPr>
              <a:spLocks noEditPoints="1"/>
            </p:cNvSpPr>
            <p:nvPr/>
          </p:nvSpPr>
          <p:spPr bwMode="auto">
            <a:xfrm>
              <a:off x="3557588" y="1965325"/>
              <a:ext cx="658813" cy="111125"/>
            </a:xfrm>
            <a:custGeom>
              <a:avLst/>
              <a:gdLst>
                <a:gd name="T0" fmla="*/ 327 w 352"/>
                <a:gd name="T1" fmla="*/ 34 h 59"/>
                <a:gd name="T2" fmla="*/ 324 w 352"/>
                <a:gd name="T3" fmla="*/ 38 h 59"/>
                <a:gd name="T4" fmla="*/ 352 w 352"/>
                <a:gd name="T5" fmla="*/ 59 h 59"/>
                <a:gd name="T6" fmla="*/ 352 w 352"/>
                <a:gd name="T7" fmla="*/ 59 h 59"/>
                <a:gd name="T8" fmla="*/ 347 w 352"/>
                <a:gd name="T9" fmla="*/ 48 h 59"/>
                <a:gd name="T10" fmla="*/ 327 w 352"/>
                <a:gd name="T11" fmla="*/ 34 h 59"/>
                <a:gd name="T12" fmla="*/ 29 w 352"/>
                <a:gd name="T13" fmla="*/ 20 h 59"/>
                <a:gd name="T14" fmla="*/ 0 w 352"/>
                <a:gd name="T15" fmla="*/ 39 h 59"/>
                <a:gd name="T16" fmla="*/ 3 w 352"/>
                <a:gd name="T17" fmla="*/ 43 h 59"/>
                <a:gd name="T18" fmla="*/ 6 w 352"/>
                <a:gd name="T19" fmla="*/ 42 h 59"/>
                <a:gd name="T20" fmla="*/ 32 w 352"/>
                <a:gd name="T21" fmla="*/ 25 h 59"/>
                <a:gd name="T22" fmla="*/ 29 w 352"/>
                <a:gd name="T23" fmla="*/ 20 h 59"/>
                <a:gd name="T24" fmla="*/ 265 w 352"/>
                <a:gd name="T25" fmla="*/ 0 h 59"/>
                <a:gd name="T26" fmla="*/ 263 w 352"/>
                <a:gd name="T27" fmla="*/ 5 h 59"/>
                <a:gd name="T28" fmla="*/ 294 w 352"/>
                <a:gd name="T29" fmla="*/ 20 h 59"/>
                <a:gd name="T30" fmla="*/ 297 w 352"/>
                <a:gd name="T31" fmla="*/ 15 h 59"/>
                <a:gd name="T32" fmla="*/ 297 w 352"/>
                <a:gd name="T33" fmla="*/ 15 h 59"/>
                <a:gd name="T34" fmla="*/ 265 w 352"/>
                <a:gd name="T3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2" h="59">
                  <a:moveTo>
                    <a:pt x="327" y="34"/>
                  </a:moveTo>
                  <a:cubicBezTo>
                    <a:pt x="324" y="38"/>
                    <a:pt x="324" y="38"/>
                    <a:pt x="324" y="38"/>
                  </a:cubicBezTo>
                  <a:cubicBezTo>
                    <a:pt x="333" y="45"/>
                    <a:pt x="343" y="52"/>
                    <a:pt x="352" y="59"/>
                  </a:cubicBezTo>
                  <a:cubicBezTo>
                    <a:pt x="352" y="59"/>
                    <a:pt x="352" y="59"/>
                    <a:pt x="352" y="59"/>
                  </a:cubicBezTo>
                  <a:cubicBezTo>
                    <a:pt x="350" y="56"/>
                    <a:pt x="348" y="52"/>
                    <a:pt x="347" y="48"/>
                  </a:cubicBezTo>
                  <a:cubicBezTo>
                    <a:pt x="341" y="43"/>
                    <a:pt x="334" y="38"/>
                    <a:pt x="327" y="34"/>
                  </a:cubicBezTo>
                  <a:moveTo>
                    <a:pt x="29" y="20"/>
                  </a:moveTo>
                  <a:cubicBezTo>
                    <a:pt x="20" y="26"/>
                    <a:pt x="10" y="32"/>
                    <a:pt x="0" y="39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4" y="43"/>
                    <a:pt x="5" y="42"/>
                    <a:pt x="6" y="42"/>
                  </a:cubicBezTo>
                  <a:cubicBezTo>
                    <a:pt x="15" y="36"/>
                    <a:pt x="24" y="30"/>
                    <a:pt x="32" y="25"/>
                  </a:cubicBezTo>
                  <a:cubicBezTo>
                    <a:pt x="29" y="20"/>
                    <a:pt x="29" y="20"/>
                    <a:pt x="29" y="20"/>
                  </a:cubicBezTo>
                  <a:moveTo>
                    <a:pt x="265" y="0"/>
                  </a:moveTo>
                  <a:cubicBezTo>
                    <a:pt x="263" y="5"/>
                    <a:pt x="263" y="5"/>
                    <a:pt x="263" y="5"/>
                  </a:cubicBezTo>
                  <a:cubicBezTo>
                    <a:pt x="273" y="10"/>
                    <a:pt x="284" y="15"/>
                    <a:pt x="294" y="20"/>
                  </a:cubicBezTo>
                  <a:cubicBezTo>
                    <a:pt x="297" y="15"/>
                    <a:pt x="297" y="15"/>
                    <a:pt x="297" y="15"/>
                  </a:cubicBezTo>
                  <a:cubicBezTo>
                    <a:pt x="297" y="15"/>
                    <a:pt x="297" y="15"/>
                    <a:pt x="297" y="15"/>
                  </a:cubicBezTo>
                  <a:cubicBezTo>
                    <a:pt x="286" y="9"/>
                    <a:pt x="276" y="4"/>
                    <a:pt x="265" y="0"/>
                  </a:cubicBezTo>
                </a:path>
              </a:pathLst>
            </a:custGeom>
            <a:solidFill>
              <a:srgbClr val="747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0" name="Freeform 242"/>
            <p:cNvSpPr/>
            <p:nvPr/>
          </p:nvSpPr>
          <p:spPr bwMode="auto">
            <a:xfrm>
              <a:off x="4208463" y="2055813"/>
              <a:ext cx="14288" cy="20638"/>
            </a:xfrm>
            <a:custGeom>
              <a:avLst/>
              <a:gdLst>
                <a:gd name="T0" fmla="*/ 0 w 8"/>
                <a:gd name="T1" fmla="*/ 0 h 11"/>
                <a:gd name="T2" fmla="*/ 5 w 8"/>
                <a:gd name="T3" fmla="*/ 11 h 11"/>
                <a:gd name="T4" fmla="*/ 8 w 8"/>
                <a:gd name="T5" fmla="*/ 6 h 11"/>
                <a:gd name="T6" fmla="*/ 8 w 8"/>
                <a:gd name="T7" fmla="*/ 6 h 11"/>
                <a:gd name="T8" fmla="*/ 0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cubicBezTo>
                    <a:pt x="1" y="4"/>
                    <a:pt x="3" y="8"/>
                    <a:pt x="5" y="11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6" y="4"/>
                    <a:pt x="3" y="2"/>
                    <a:pt x="0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1" name="Freeform 243"/>
            <p:cNvSpPr/>
            <p:nvPr/>
          </p:nvSpPr>
          <p:spPr bwMode="auto">
            <a:xfrm>
              <a:off x="3457576" y="2076450"/>
              <a:ext cx="55563" cy="42863"/>
            </a:xfrm>
            <a:custGeom>
              <a:avLst/>
              <a:gdLst>
                <a:gd name="T0" fmla="*/ 26 w 30"/>
                <a:gd name="T1" fmla="*/ 0 h 23"/>
                <a:gd name="T2" fmla="*/ 26 w 30"/>
                <a:gd name="T3" fmla="*/ 0 h 23"/>
                <a:gd name="T4" fmla="*/ 26 w 30"/>
                <a:gd name="T5" fmla="*/ 0 h 23"/>
                <a:gd name="T6" fmla="*/ 26 w 30"/>
                <a:gd name="T7" fmla="*/ 0 h 23"/>
                <a:gd name="T8" fmla="*/ 0 w 30"/>
                <a:gd name="T9" fmla="*/ 23 h 23"/>
                <a:gd name="T10" fmla="*/ 0 w 30"/>
                <a:gd name="T11" fmla="*/ 23 h 23"/>
                <a:gd name="T12" fmla="*/ 9 w 30"/>
                <a:gd name="T13" fmla="*/ 16 h 23"/>
                <a:gd name="T14" fmla="*/ 9 w 30"/>
                <a:gd name="T15" fmla="*/ 16 h 23"/>
                <a:gd name="T16" fmla="*/ 9 w 30"/>
                <a:gd name="T17" fmla="*/ 16 h 23"/>
                <a:gd name="T18" fmla="*/ 9 w 30"/>
                <a:gd name="T19" fmla="*/ 16 h 23"/>
                <a:gd name="T20" fmla="*/ 12 w 30"/>
                <a:gd name="T21" fmla="*/ 20 h 23"/>
                <a:gd name="T22" fmla="*/ 30 w 30"/>
                <a:gd name="T23" fmla="*/ 5 h 23"/>
                <a:gd name="T24" fmla="*/ 26 w 30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23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8" y="7"/>
                    <a:pt x="9" y="15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21"/>
                    <a:pt x="6" y="19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8" y="15"/>
                    <a:pt x="24" y="10"/>
                    <a:pt x="30" y="5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2" name="Freeform 244"/>
            <p:cNvSpPr/>
            <p:nvPr/>
          </p:nvSpPr>
          <p:spPr bwMode="auto">
            <a:xfrm>
              <a:off x="4265613" y="2111375"/>
              <a:ext cx="12700" cy="7938"/>
            </a:xfrm>
            <a:custGeom>
              <a:avLst/>
              <a:gdLst>
                <a:gd name="T0" fmla="*/ 4 w 7"/>
                <a:gd name="T1" fmla="*/ 0 h 4"/>
                <a:gd name="T2" fmla="*/ 0 w 7"/>
                <a:gd name="T3" fmla="*/ 4 h 4"/>
                <a:gd name="T4" fmla="*/ 1 w 7"/>
                <a:gd name="T5" fmla="*/ 4 h 4"/>
                <a:gd name="T6" fmla="*/ 7 w 7"/>
                <a:gd name="T7" fmla="*/ 3 h 4"/>
                <a:gd name="T8" fmla="*/ 4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6" y="2"/>
                    <a:pt x="5" y="1"/>
                    <a:pt x="4" y="0"/>
                  </a:cubicBezTo>
                </a:path>
              </a:pathLst>
            </a:custGeom>
            <a:solidFill>
              <a:srgbClr val="747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3" name="Freeform 245"/>
            <p:cNvSpPr/>
            <p:nvPr/>
          </p:nvSpPr>
          <p:spPr bwMode="auto">
            <a:xfrm>
              <a:off x="4267201" y="2117725"/>
              <a:ext cx="52388" cy="46038"/>
            </a:xfrm>
            <a:custGeom>
              <a:avLst/>
              <a:gdLst>
                <a:gd name="T0" fmla="*/ 6 w 28"/>
                <a:gd name="T1" fmla="*/ 0 h 25"/>
                <a:gd name="T2" fmla="*/ 0 w 28"/>
                <a:gd name="T3" fmla="*/ 1 h 25"/>
                <a:gd name="T4" fmla="*/ 24 w 28"/>
                <a:gd name="T5" fmla="*/ 25 h 25"/>
                <a:gd name="T6" fmla="*/ 28 w 28"/>
                <a:gd name="T7" fmla="*/ 21 h 25"/>
                <a:gd name="T8" fmla="*/ 6 w 28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5">
                  <a:moveTo>
                    <a:pt x="6" y="0"/>
                  </a:moveTo>
                  <a:cubicBezTo>
                    <a:pt x="4" y="0"/>
                    <a:pt x="2" y="0"/>
                    <a:pt x="0" y="1"/>
                  </a:cubicBezTo>
                  <a:cubicBezTo>
                    <a:pt x="8" y="9"/>
                    <a:pt x="16" y="17"/>
                    <a:pt x="24" y="25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1" y="14"/>
                    <a:pt x="14" y="7"/>
                    <a:pt x="6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4" name="Freeform 246"/>
            <p:cNvSpPr/>
            <p:nvPr/>
          </p:nvSpPr>
          <p:spPr bwMode="auto">
            <a:xfrm>
              <a:off x="3373438" y="2163763"/>
              <a:ext cx="44450" cy="55563"/>
            </a:xfrm>
            <a:custGeom>
              <a:avLst/>
              <a:gdLst>
                <a:gd name="T0" fmla="*/ 20 w 24"/>
                <a:gd name="T1" fmla="*/ 0 h 29"/>
                <a:gd name="T2" fmla="*/ 9 w 24"/>
                <a:gd name="T3" fmla="*/ 11 h 29"/>
                <a:gd name="T4" fmla="*/ 12 w 24"/>
                <a:gd name="T5" fmla="*/ 15 h 29"/>
                <a:gd name="T6" fmla="*/ 0 w 24"/>
                <a:gd name="T7" fmla="*/ 28 h 29"/>
                <a:gd name="T8" fmla="*/ 1 w 24"/>
                <a:gd name="T9" fmla="*/ 29 h 29"/>
                <a:gd name="T10" fmla="*/ 24 w 24"/>
                <a:gd name="T11" fmla="*/ 4 h 29"/>
                <a:gd name="T12" fmla="*/ 20 w 24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9">
                  <a:moveTo>
                    <a:pt x="20" y="0"/>
                  </a:moveTo>
                  <a:cubicBezTo>
                    <a:pt x="16" y="4"/>
                    <a:pt x="12" y="7"/>
                    <a:pt x="9" y="11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8" y="19"/>
                    <a:pt x="4" y="24"/>
                    <a:pt x="0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8" y="20"/>
                    <a:pt x="16" y="12"/>
                    <a:pt x="24" y="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5" name="Freeform 247"/>
            <p:cNvSpPr/>
            <p:nvPr/>
          </p:nvSpPr>
          <p:spPr bwMode="auto">
            <a:xfrm>
              <a:off x="4357688" y="2205038"/>
              <a:ext cx="50800" cy="58738"/>
            </a:xfrm>
            <a:custGeom>
              <a:avLst/>
              <a:gdLst>
                <a:gd name="T0" fmla="*/ 4 w 27"/>
                <a:gd name="T1" fmla="*/ 0 h 31"/>
                <a:gd name="T2" fmla="*/ 0 w 27"/>
                <a:gd name="T3" fmla="*/ 4 h 31"/>
                <a:gd name="T4" fmla="*/ 22 w 27"/>
                <a:gd name="T5" fmla="*/ 31 h 31"/>
                <a:gd name="T6" fmla="*/ 27 w 27"/>
                <a:gd name="T7" fmla="*/ 28 h 31"/>
                <a:gd name="T8" fmla="*/ 4 w 27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7" y="13"/>
                    <a:pt x="15" y="22"/>
                    <a:pt x="22" y="31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19" y="18"/>
                    <a:pt x="12" y="9"/>
                    <a:pt x="4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6" name="Freeform 248"/>
            <p:cNvSpPr/>
            <p:nvPr/>
          </p:nvSpPr>
          <p:spPr bwMode="auto">
            <a:xfrm>
              <a:off x="3290888" y="2260600"/>
              <a:ext cx="41275" cy="55563"/>
            </a:xfrm>
            <a:custGeom>
              <a:avLst/>
              <a:gdLst>
                <a:gd name="T0" fmla="*/ 18 w 22"/>
                <a:gd name="T1" fmla="*/ 0 h 30"/>
                <a:gd name="T2" fmla="*/ 12 w 22"/>
                <a:gd name="T3" fmla="*/ 7 h 30"/>
                <a:gd name="T4" fmla="*/ 15 w 22"/>
                <a:gd name="T5" fmla="*/ 10 h 30"/>
                <a:gd name="T6" fmla="*/ 0 w 22"/>
                <a:gd name="T7" fmla="*/ 30 h 30"/>
                <a:gd name="T8" fmla="*/ 1 w 22"/>
                <a:gd name="T9" fmla="*/ 30 h 30"/>
                <a:gd name="T10" fmla="*/ 22 w 22"/>
                <a:gd name="T11" fmla="*/ 4 h 30"/>
                <a:gd name="T12" fmla="*/ 18 w 22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0">
                  <a:moveTo>
                    <a:pt x="18" y="0"/>
                  </a:moveTo>
                  <a:cubicBezTo>
                    <a:pt x="16" y="2"/>
                    <a:pt x="14" y="5"/>
                    <a:pt x="12" y="7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0" y="16"/>
                    <a:pt x="5" y="23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8" y="21"/>
                    <a:pt x="15" y="12"/>
                    <a:pt x="22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7" name="Freeform 249"/>
            <p:cNvSpPr>
              <a:spLocks noEditPoints="1"/>
            </p:cNvSpPr>
            <p:nvPr/>
          </p:nvSpPr>
          <p:spPr bwMode="auto">
            <a:xfrm>
              <a:off x="4438651" y="2309813"/>
              <a:ext cx="46038" cy="60325"/>
            </a:xfrm>
            <a:custGeom>
              <a:avLst/>
              <a:gdLst>
                <a:gd name="T0" fmla="*/ 25 w 25"/>
                <a:gd name="T1" fmla="*/ 29 h 32"/>
                <a:gd name="T2" fmla="*/ 25 w 25"/>
                <a:gd name="T3" fmla="*/ 29 h 32"/>
                <a:gd name="T4" fmla="*/ 25 w 25"/>
                <a:gd name="T5" fmla="*/ 29 h 32"/>
                <a:gd name="T6" fmla="*/ 5 w 25"/>
                <a:gd name="T7" fmla="*/ 0 h 32"/>
                <a:gd name="T8" fmla="*/ 0 w 25"/>
                <a:gd name="T9" fmla="*/ 3 h 32"/>
                <a:gd name="T10" fmla="*/ 20 w 25"/>
                <a:gd name="T11" fmla="*/ 32 h 32"/>
                <a:gd name="T12" fmla="*/ 25 w 25"/>
                <a:gd name="T13" fmla="*/ 29 h 32"/>
                <a:gd name="T14" fmla="*/ 5 w 25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2">
                  <a:moveTo>
                    <a:pt x="25" y="29"/>
                  </a:move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moveTo>
                    <a:pt x="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7" y="13"/>
                    <a:pt x="14" y="22"/>
                    <a:pt x="20" y="32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19" y="19"/>
                    <a:pt x="12" y="9"/>
                    <a:pt x="5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8" name="Freeform 250"/>
            <p:cNvSpPr>
              <a:spLocks noEditPoints="1"/>
            </p:cNvSpPr>
            <p:nvPr/>
          </p:nvSpPr>
          <p:spPr bwMode="auto">
            <a:xfrm>
              <a:off x="4511676" y="2419350"/>
              <a:ext cx="44450" cy="61913"/>
            </a:xfrm>
            <a:custGeom>
              <a:avLst/>
              <a:gdLst>
                <a:gd name="T0" fmla="*/ 11 w 24"/>
                <a:gd name="T1" fmla="*/ 10 h 33"/>
                <a:gd name="T2" fmla="*/ 8 w 24"/>
                <a:gd name="T3" fmla="*/ 15 h 33"/>
                <a:gd name="T4" fmla="*/ 8 w 24"/>
                <a:gd name="T5" fmla="*/ 15 h 33"/>
                <a:gd name="T6" fmla="*/ 19 w 24"/>
                <a:gd name="T7" fmla="*/ 33 h 33"/>
                <a:gd name="T8" fmla="*/ 24 w 24"/>
                <a:gd name="T9" fmla="*/ 30 h 33"/>
                <a:gd name="T10" fmla="*/ 11 w 24"/>
                <a:gd name="T11" fmla="*/ 10 h 33"/>
                <a:gd name="T12" fmla="*/ 5 w 24"/>
                <a:gd name="T13" fmla="*/ 0 h 33"/>
                <a:gd name="T14" fmla="*/ 0 w 24"/>
                <a:gd name="T15" fmla="*/ 3 h 33"/>
                <a:gd name="T16" fmla="*/ 4 w 24"/>
                <a:gd name="T17" fmla="*/ 8 h 33"/>
                <a:gd name="T18" fmla="*/ 6 w 24"/>
                <a:gd name="T19" fmla="*/ 2 h 33"/>
                <a:gd name="T20" fmla="*/ 5 w 24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3">
                  <a:moveTo>
                    <a:pt x="11" y="10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1" y="21"/>
                    <a:pt x="15" y="27"/>
                    <a:pt x="19" y="33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0" y="24"/>
                    <a:pt x="16" y="17"/>
                    <a:pt x="11" y="10"/>
                  </a:cubicBezTo>
                  <a:moveTo>
                    <a:pt x="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3" y="7"/>
                    <a:pt x="4" y="8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5" y="0"/>
                  </a:cubicBezTo>
                </a:path>
              </a:pathLst>
            </a:custGeom>
            <a:solidFill>
              <a:srgbClr val="747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9" name="Freeform 251"/>
            <p:cNvSpPr/>
            <p:nvPr/>
          </p:nvSpPr>
          <p:spPr bwMode="auto">
            <a:xfrm>
              <a:off x="4518026" y="2422525"/>
              <a:ext cx="14288" cy="25400"/>
            </a:xfrm>
            <a:custGeom>
              <a:avLst/>
              <a:gdLst>
                <a:gd name="T0" fmla="*/ 2 w 7"/>
                <a:gd name="T1" fmla="*/ 0 h 13"/>
                <a:gd name="T2" fmla="*/ 0 w 7"/>
                <a:gd name="T3" fmla="*/ 6 h 13"/>
                <a:gd name="T4" fmla="*/ 4 w 7"/>
                <a:gd name="T5" fmla="*/ 13 h 13"/>
                <a:gd name="T6" fmla="*/ 4 w 7"/>
                <a:gd name="T7" fmla="*/ 13 h 13"/>
                <a:gd name="T8" fmla="*/ 7 w 7"/>
                <a:gd name="T9" fmla="*/ 8 h 13"/>
                <a:gd name="T10" fmla="*/ 2 w 7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3">
                  <a:moveTo>
                    <a:pt x="2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2" y="11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5"/>
                    <a:pt x="4" y="3"/>
                    <a:pt x="2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0" name="Freeform 252"/>
            <p:cNvSpPr/>
            <p:nvPr/>
          </p:nvSpPr>
          <p:spPr bwMode="auto">
            <a:xfrm>
              <a:off x="4578351" y="2533650"/>
              <a:ext cx="15875" cy="14288"/>
            </a:xfrm>
            <a:custGeom>
              <a:avLst/>
              <a:gdLst>
                <a:gd name="T0" fmla="*/ 5 w 8"/>
                <a:gd name="T1" fmla="*/ 0 h 8"/>
                <a:gd name="T2" fmla="*/ 0 w 8"/>
                <a:gd name="T3" fmla="*/ 3 h 8"/>
                <a:gd name="T4" fmla="*/ 3 w 8"/>
                <a:gd name="T5" fmla="*/ 8 h 8"/>
                <a:gd name="T6" fmla="*/ 8 w 8"/>
                <a:gd name="T7" fmla="*/ 5 h 8"/>
                <a:gd name="T8" fmla="*/ 5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2" y="6"/>
                    <a:pt x="3" y="8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3"/>
                    <a:pt x="6" y="2"/>
                    <a:pt x="5" y="0"/>
                  </a:cubicBezTo>
                </a:path>
              </a:pathLst>
            </a:custGeom>
            <a:solidFill>
              <a:srgbClr val="747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1" name="Freeform 253"/>
            <p:cNvSpPr>
              <a:spLocks noEditPoints="1"/>
            </p:cNvSpPr>
            <p:nvPr/>
          </p:nvSpPr>
          <p:spPr bwMode="auto">
            <a:xfrm>
              <a:off x="4584701" y="2543175"/>
              <a:ext cx="193675" cy="414338"/>
            </a:xfrm>
            <a:custGeom>
              <a:avLst/>
              <a:gdLst>
                <a:gd name="T0" fmla="*/ 104 w 104"/>
                <a:gd name="T1" fmla="*/ 219 h 221"/>
                <a:gd name="T2" fmla="*/ 104 w 104"/>
                <a:gd name="T3" fmla="*/ 219 h 221"/>
                <a:gd name="T4" fmla="*/ 104 w 104"/>
                <a:gd name="T5" fmla="*/ 219 h 221"/>
                <a:gd name="T6" fmla="*/ 104 w 104"/>
                <a:gd name="T7" fmla="*/ 219 h 221"/>
                <a:gd name="T8" fmla="*/ 91 w 104"/>
                <a:gd name="T9" fmla="*/ 186 h 221"/>
                <a:gd name="T10" fmla="*/ 86 w 104"/>
                <a:gd name="T11" fmla="*/ 188 h 221"/>
                <a:gd name="T12" fmla="*/ 98 w 104"/>
                <a:gd name="T13" fmla="*/ 221 h 221"/>
                <a:gd name="T14" fmla="*/ 104 w 104"/>
                <a:gd name="T15" fmla="*/ 219 h 221"/>
                <a:gd name="T16" fmla="*/ 91 w 104"/>
                <a:gd name="T17" fmla="*/ 186 h 221"/>
                <a:gd name="T18" fmla="*/ 64 w 104"/>
                <a:gd name="T19" fmla="*/ 121 h 221"/>
                <a:gd name="T20" fmla="*/ 59 w 104"/>
                <a:gd name="T21" fmla="*/ 123 h 221"/>
                <a:gd name="T22" fmla="*/ 73 w 104"/>
                <a:gd name="T23" fmla="*/ 155 h 221"/>
                <a:gd name="T24" fmla="*/ 78 w 104"/>
                <a:gd name="T25" fmla="*/ 153 h 221"/>
                <a:gd name="T26" fmla="*/ 64 w 104"/>
                <a:gd name="T27" fmla="*/ 121 h 221"/>
                <a:gd name="T28" fmla="*/ 35 w 104"/>
                <a:gd name="T29" fmla="*/ 57 h 221"/>
                <a:gd name="T30" fmla="*/ 29 w 104"/>
                <a:gd name="T31" fmla="*/ 60 h 221"/>
                <a:gd name="T32" fmla="*/ 45 w 104"/>
                <a:gd name="T33" fmla="*/ 91 h 221"/>
                <a:gd name="T34" fmla="*/ 50 w 104"/>
                <a:gd name="T35" fmla="*/ 89 h 221"/>
                <a:gd name="T36" fmla="*/ 50 w 104"/>
                <a:gd name="T37" fmla="*/ 89 h 221"/>
                <a:gd name="T38" fmla="*/ 35 w 104"/>
                <a:gd name="T39" fmla="*/ 57 h 221"/>
                <a:gd name="T40" fmla="*/ 5 w 104"/>
                <a:gd name="T41" fmla="*/ 0 h 221"/>
                <a:gd name="T42" fmla="*/ 0 w 104"/>
                <a:gd name="T43" fmla="*/ 3 h 221"/>
                <a:gd name="T44" fmla="*/ 14 w 104"/>
                <a:gd name="T45" fmla="*/ 29 h 221"/>
                <a:gd name="T46" fmla="*/ 19 w 104"/>
                <a:gd name="T47" fmla="*/ 26 h 221"/>
                <a:gd name="T48" fmla="*/ 5 w 104"/>
                <a:gd name="T4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221">
                  <a:moveTo>
                    <a:pt x="104" y="219"/>
                  </a:moveTo>
                  <a:cubicBezTo>
                    <a:pt x="104" y="219"/>
                    <a:pt x="104" y="219"/>
                    <a:pt x="104" y="219"/>
                  </a:cubicBezTo>
                  <a:cubicBezTo>
                    <a:pt x="104" y="219"/>
                    <a:pt x="104" y="219"/>
                    <a:pt x="104" y="219"/>
                  </a:cubicBezTo>
                  <a:cubicBezTo>
                    <a:pt x="104" y="219"/>
                    <a:pt x="104" y="219"/>
                    <a:pt x="104" y="219"/>
                  </a:cubicBezTo>
                  <a:moveTo>
                    <a:pt x="91" y="186"/>
                  </a:moveTo>
                  <a:cubicBezTo>
                    <a:pt x="86" y="188"/>
                    <a:pt x="86" y="188"/>
                    <a:pt x="86" y="188"/>
                  </a:cubicBezTo>
                  <a:cubicBezTo>
                    <a:pt x="94" y="209"/>
                    <a:pt x="98" y="221"/>
                    <a:pt x="98" y="221"/>
                  </a:cubicBezTo>
                  <a:cubicBezTo>
                    <a:pt x="104" y="219"/>
                    <a:pt x="104" y="219"/>
                    <a:pt x="104" y="219"/>
                  </a:cubicBezTo>
                  <a:cubicBezTo>
                    <a:pt x="104" y="219"/>
                    <a:pt x="99" y="207"/>
                    <a:pt x="91" y="186"/>
                  </a:cubicBezTo>
                  <a:moveTo>
                    <a:pt x="64" y="121"/>
                  </a:moveTo>
                  <a:cubicBezTo>
                    <a:pt x="59" y="123"/>
                    <a:pt x="59" y="123"/>
                    <a:pt x="59" y="123"/>
                  </a:cubicBezTo>
                  <a:cubicBezTo>
                    <a:pt x="64" y="135"/>
                    <a:pt x="69" y="146"/>
                    <a:pt x="73" y="155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4" y="143"/>
                    <a:pt x="70" y="133"/>
                    <a:pt x="64" y="121"/>
                  </a:cubicBezTo>
                  <a:moveTo>
                    <a:pt x="35" y="57"/>
                  </a:moveTo>
                  <a:cubicBezTo>
                    <a:pt x="29" y="60"/>
                    <a:pt x="29" y="60"/>
                    <a:pt x="29" y="60"/>
                  </a:cubicBezTo>
                  <a:cubicBezTo>
                    <a:pt x="35" y="71"/>
                    <a:pt x="40" y="81"/>
                    <a:pt x="45" y="91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45" y="79"/>
                    <a:pt x="40" y="68"/>
                    <a:pt x="35" y="57"/>
                  </a:cubicBezTo>
                  <a:moveTo>
                    <a:pt x="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5" y="11"/>
                    <a:pt x="9" y="20"/>
                    <a:pt x="14" y="29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4" y="17"/>
                    <a:pt x="10" y="9"/>
                    <a:pt x="5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2" name="Freeform 254"/>
            <p:cNvSpPr>
              <a:spLocks noEditPoints="1"/>
            </p:cNvSpPr>
            <p:nvPr/>
          </p:nvSpPr>
          <p:spPr bwMode="auto">
            <a:xfrm>
              <a:off x="3217863" y="1984375"/>
              <a:ext cx="1504950" cy="1025525"/>
            </a:xfrm>
            <a:custGeom>
              <a:avLst/>
              <a:gdLst>
                <a:gd name="T0" fmla="*/ 785 w 804"/>
                <a:gd name="T1" fmla="*/ 515 h 547"/>
                <a:gd name="T2" fmla="*/ 804 w 804"/>
                <a:gd name="T3" fmla="*/ 545 h 547"/>
                <a:gd name="T4" fmla="*/ 799 w 804"/>
                <a:gd name="T5" fmla="*/ 547 h 547"/>
                <a:gd name="T6" fmla="*/ 757 w 804"/>
                <a:gd name="T7" fmla="*/ 452 h 547"/>
                <a:gd name="T8" fmla="*/ 776 w 804"/>
                <a:gd name="T9" fmla="*/ 481 h 547"/>
                <a:gd name="T10" fmla="*/ 741 w 804"/>
                <a:gd name="T11" fmla="*/ 421 h 547"/>
                <a:gd name="T12" fmla="*/ 730 w 804"/>
                <a:gd name="T13" fmla="*/ 388 h 547"/>
                <a:gd name="T14" fmla="*/ 746 w 804"/>
                <a:gd name="T15" fmla="*/ 419 h 547"/>
                <a:gd name="T16" fmla="*/ 709 w 804"/>
                <a:gd name="T17" fmla="*/ 359 h 547"/>
                <a:gd name="T18" fmla="*/ 696 w 804"/>
                <a:gd name="T19" fmla="*/ 327 h 547"/>
                <a:gd name="T20" fmla="*/ 709 w 804"/>
                <a:gd name="T21" fmla="*/ 359 h 547"/>
                <a:gd name="T22" fmla="*/ 655 w 804"/>
                <a:gd name="T23" fmla="*/ 270 h 547"/>
                <a:gd name="T24" fmla="*/ 678 w 804"/>
                <a:gd name="T25" fmla="*/ 297 h 547"/>
                <a:gd name="T26" fmla="*/ 640 w 804"/>
                <a:gd name="T27" fmla="*/ 238 h 547"/>
                <a:gd name="T28" fmla="*/ 640 w 804"/>
                <a:gd name="T29" fmla="*/ 238 h 547"/>
                <a:gd name="T30" fmla="*/ 615 w 804"/>
                <a:gd name="T31" fmla="*/ 212 h 547"/>
                <a:gd name="T32" fmla="*/ 640 w 804"/>
                <a:gd name="T33" fmla="*/ 238 h 547"/>
                <a:gd name="T34" fmla="*/ 593 w 804"/>
                <a:gd name="T35" fmla="*/ 185 h 547"/>
                <a:gd name="T36" fmla="*/ 575 w 804"/>
                <a:gd name="T37" fmla="*/ 154 h 547"/>
                <a:gd name="T38" fmla="*/ 593 w 804"/>
                <a:gd name="T39" fmla="*/ 185 h 547"/>
                <a:gd name="T40" fmla="*/ 526 w 804"/>
                <a:gd name="T41" fmla="*/ 103 h 547"/>
                <a:gd name="T42" fmla="*/ 547 w 804"/>
                <a:gd name="T43" fmla="*/ 132 h 547"/>
                <a:gd name="T44" fmla="*/ 469 w 804"/>
                <a:gd name="T45" fmla="*/ 63 h 547"/>
                <a:gd name="T46" fmla="*/ 500 w 804"/>
                <a:gd name="T47" fmla="*/ 80 h 547"/>
                <a:gd name="T48" fmla="*/ 496 w 804"/>
                <a:gd name="T49" fmla="*/ 84 h 547"/>
                <a:gd name="T50" fmla="*/ 409 w 804"/>
                <a:gd name="T51" fmla="*/ 29 h 547"/>
                <a:gd name="T52" fmla="*/ 442 w 804"/>
                <a:gd name="T53" fmla="*/ 40 h 547"/>
                <a:gd name="T54" fmla="*/ 440 w 804"/>
                <a:gd name="T55" fmla="*/ 44 h 547"/>
                <a:gd name="T56" fmla="*/ 345 w 804"/>
                <a:gd name="T57" fmla="*/ 9 h 547"/>
                <a:gd name="T58" fmla="*/ 379 w 804"/>
                <a:gd name="T59" fmla="*/ 11 h 547"/>
                <a:gd name="T60" fmla="*/ 345 w 804"/>
                <a:gd name="T61" fmla="*/ 9 h 547"/>
                <a:gd name="T62" fmla="*/ 280 w 804"/>
                <a:gd name="T63" fmla="*/ 2 h 547"/>
                <a:gd name="T64" fmla="*/ 313 w 804"/>
                <a:gd name="T65" fmla="*/ 6 h 547"/>
                <a:gd name="T66" fmla="*/ 220 w 804"/>
                <a:gd name="T67" fmla="*/ 23 h 547"/>
                <a:gd name="T68" fmla="*/ 248 w 804"/>
                <a:gd name="T69" fmla="*/ 8 h 547"/>
                <a:gd name="T70" fmla="*/ 220 w 804"/>
                <a:gd name="T71" fmla="*/ 23 h 547"/>
                <a:gd name="T72" fmla="*/ 12 w 804"/>
                <a:gd name="T73" fmla="*/ 203 h 547"/>
                <a:gd name="T74" fmla="*/ 5 w 804"/>
                <a:gd name="T75" fmla="*/ 224 h 547"/>
                <a:gd name="T76" fmla="*/ 166 w 804"/>
                <a:gd name="T77" fmla="*/ 52 h 547"/>
                <a:gd name="T78" fmla="*/ 189 w 804"/>
                <a:gd name="T79" fmla="*/ 31 h 547"/>
                <a:gd name="T80" fmla="*/ 166 w 804"/>
                <a:gd name="T81" fmla="*/ 52 h 547"/>
                <a:gd name="T82" fmla="*/ 12 w 804"/>
                <a:gd name="T83" fmla="*/ 203 h 547"/>
                <a:gd name="T84" fmla="*/ 31 w 804"/>
                <a:gd name="T85" fmla="*/ 178 h 547"/>
                <a:gd name="T86" fmla="*/ 54 w 804"/>
                <a:gd name="T87" fmla="*/ 157 h 547"/>
                <a:gd name="T88" fmla="*/ 31 w 804"/>
                <a:gd name="T89" fmla="*/ 178 h 547"/>
                <a:gd name="T90" fmla="*/ 91 w 804"/>
                <a:gd name="T91" fmla="*/ 107 h 547"/>
                <a:gd name="T92" fmla="*/ 74 w 804"/>
                <a:gd name="T93" fmla="*/ 134 h 547"/>
                <a:gd name="T94" fmla="*/ 117 w 804"/>
                <a:gd name="T95" fmla="*/ 90 h 547"/>
                <a:gd name="T96" fmla="*/ 137 w 804"/>
                <a:gd name="T97" fmla="*/ 65 h 547"/>
                <a:gd name="T98" fmla="*/ 117 w 804"/>
                <a:gd name="T99" fmla="*/ 90 h 547"/>
                <a:gd name="T100" fmla="*/ 137 w 804"/>
                <a:gd name="T101" fmla="*/ 65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4" h="547">
                  <a:moveTo>
                    <a:pt x="799" y="547"/>
                  </a:moveTo>
                  <a:cubicBezTo>
                    <a:pt x="799" y="547"/>
                    <a:pt x="794" y="535"/>
                    <a:pt x="785" y="515"/>
                  </a:cubicBezTo>
                  <a:cubicBezTo>
                    <a:pt x="790" y="513"/>
                    <a:pt x="790" y="513"/>
                    <a:pt x="790" y="513"/>
                  </a:cubicBezTo>
                  <a:cubicBezTo>
                    <a:pt x="799" y="533"/>
                    <a:pt x="804" y="545"/>
                    <a:pt x="804" y="545"/>
                  </a:cubicBezTo>
                  <a:cubicBezTo>
                    <a:pt x="804" y="545"/>
                    <a:pt x="804" y="545"/>
                    <a:pt x="804" y="545"/>
                  </a:cubicBezTo>
                  <a:cubicBezTo>
                    <a:pt x="799" y="547"/>
                    <a:pt x="799" y="547"/>
                    <a:pt x="799" y="547"/>
                  </a:cubicBezTo>
                  <a:moveTo>
                    <a:pt x="771" y="483"/>
                  </a:moveTo>
                  <a:cubicBezTo>
                    <a:pt x="767" y="473"/>
                    <a:pt x="762" y="463"/>
                    <a:pt x="757" y="452"/>
                  </a:cubicBezTo>
                  <a:cubicBezTo>
                    <a:pt x="762" y="450"/>
                    <a:pt x="762" y="450"/>
                    <a:pt x="762" y="450"/>
                  </a:cubicBezTo>
                  <a:cubicBezTo>
                    <a:pt x="767" y="461"/>
                    <a:pt x="772" y="472"/>
                    <a:pt x="776" y="481"/>
                  </a:cubicBezTo>
                  <a:cubicBezTo>
                    <a:pt x="771" y="483"/>
                    <a:pt x="771" y="483"/>
                    <a:pt x="771" y="483"/>
                  </a:cubicBezTo>
                  <a:moveTo>
                    <a:pt x="741" y="421"/>
                  </a:moveTo>
                  <a:cubicBezTo>
                    <a:pt x="736" y="411"/>
                    <a:pt x="731" y="400"/>
                    <a:pt x="725" y="390"/>
                  </a:cubicBezTo>
                  <a:cubicBezTo>
                    <a:pt x="730" y="388"/>
                    <a:pt x="730" y="388"/>
                    <a:pt x="730" y="388"/>
                  </a:cubicBezTo>
                  <a:cubicBezTo>
                    <a:pt x="736" y="398"/>
                    <a:pt x="741" y="409"/>
                    <a:pt x="746" y="419"/>
                  </a:cubicBezTo>
                  <a:cubicBezTo>
                    <a:pt x="746" y="419"/>
                    <a:pt x="746" y="419"/>
                    <a:pt x="746" y="419"/>
                  </a:cubicBezTo>
                  <a:cubicBezTo>
                    <a:pt x="741" y="421"/>
                    <a:pt x="741" y="421"/>
                    <a:pt x="741" y="421"/>
                  </a:cubicBezTo>
                  <a:moveTo>
                    <a:pt x="709" y="359"/>
                  </a:moveTo>
                  <a:cubicBezTo>
                    <a:pt x="703" y="349"/>
                    <a:pt x="698" y="339"/>
                    <a:pt x="692" y="329"/>
                  </a:cubicBezTo>
                  <a:cubicBezTo>
                    <a:pt x="696" y="327"/>
                    <a:pt x="696" y="327"/>
                    <a:pt x="696" y="327"/>
                  </a:cubicBezTo>
                  <a:cubicBezTo>
                    <a:pt x="702" y="337"/>
                    <a:pt x="708" y="347"/>
                    <a:pt x="714" y="357"/>
                  </a:cubicBezTo>
                  <a:cubicBezTo>
                    <a:pt x="709" y="359"/>
                    <a:pt x="709" y="359"/>
                    <a:pt x="709" y="359"/>
                  </a:cubicBezTo>
                  <a:moveTo>
                    <a:pt x="674" y="299"/>
                  </a:moveTo>
                  <a:cubicBezTo>
                    <a:pt x="668" y="289"/>
                    <a:pt x="661" y="279"/>
                    <a:pt x="655" y="270"/>
                  </a:cubicBezTo>
                  <a:cubicBezTo>
                    <a:pt x="659" y="267"/>
                    <a:pt x="659" y="267"/>
                    <a:pt x="659" y="267"/>
                  </a:cubicBezTo>
                  <a:cubicBezTo>
                    <a:pt x="666" y="277"/>
                    <a:pt x="672" y="287"/>
                    <a:pt x="678" y="297"/>
                  </a:cubicBezTo>
                  <a:cubicBezTo>
                    <a:pt x="674" y="299"/>
                    <a:pt x="674" y="299"/>
                    <a:pt x="674" y="299"/>
                  </a:cubicBezTo>
                  <a:moveTo>
                    <a:pt x="640" y="238"/>
                  </a:moveTo>
                  <a:cubicBezTo>
                    <a:pt x="640" y="238"/>
                    <a:pt x="640" y="238"/>
                    <a:pt x="640" y="238"/>
                  </a:cubicBezTo>
                  <a:cubicBezTo>
                    <a:pt x="640" y="238"/>
                    <a:pt x="640" y="238"/>
                    <a:pt x="640" y="238"/>
                  </a:cubicBezTo>
                  <a:moveTo>
                    <a:pt x="635" y="241"/>
                  </a:moveTo>
                  <a:cubicBezTo>
                    <a:pt x="629" y="231"/>
                    <a:pt x="622" y="222"/>
                    <a:pt x="615" y="212"/>
                  </a:cubicBezTo>
                  <a:cubicBezTo>
                    <a:pt x="619" y="209"/>
                    <a:pt x="619" y="209"/>
                    <a:pt x="619" y="209"/>
                  </a:cubicBezTo>
                  <a:cubicBezTo>
                    <a:pt x="626" y="219"/>
                    <a:pt x="633" y="228"/>
                    <a:pt x="640" y="238"/>
                  </a:cubicBezTo>
                  <a:cubicBezTo>
                    <a:pt x="635" y="241"/>
                    <a:pt x="635" y="241"/>
                    <a:pt x="635" y="241"/>
                  </a:cubicBezTo>
                  <a:moveTo>
                    <a:pt x="593" y="185"/>
                  </a:moveTo>
                  <a:cubicBezTo>
                    <a:pt x="586" y="176"/>
                    <a:pt x="579" y="167"/>
                    <a:pt x="571" y="158"/>
                  </a:cubicBezTo>
                  <a:cubicBezTo>
                    <a:pt x="575" y="154"/>
                    <a:pt x="575" y="154"/>
                    <a:pt x="575" y="154"/>
                  </a:cubicBezTo>
                  <a:cubicBezTo>
                    <a:pt x="583" y="163"/>
                    <a:pt x="590" y="172"/>
                    <a:pt x="598" y="181"/>
                  </a:cubicBezTo>
                  <a:cubicBezTo>
                    <a:pt x="593" y="185"/>
                    <a:pt x="593" y="185"/>
                    <a:pt x="593" y="185"/>
                  </a:cubicBezTo>
                  <a:moveTo>
                    <a:pt x="523" y="107"/>
                  </a:moveTo>
                  <a:cubicBezTo>
                    <a:pt x="526" y="103"/>
                    <a:pt x="526" y="103"/>
                    <a:pt x="526" y="103"/>
                  </a:cubicBezTo>
                  <a:cubicBezTo>
                    <a:pt x="535" y="111"/>
                    <a:pt x="543" y="120"/>
                    <a:pt x="551" y="128"/>
                  </a:cubicBezTo>
                  <a:cubicBezTo>
                    <a:pt x="547" y="132"/>
                    <a:pt x="547" y="132"/>
                    <a:pt x="547" y="132"/>
                  </a:cubicBezTo>
                  <a:cubicBezTo>
                    <a:pt x="539" y="123"/>
                    <a:pt x="531" y="115"/>
                    <a:pt x="523" y="107"/>
                  </a:cubicBezTo>
                  <a:moveTo>
                    <a:pt x="469" y="63"/>
                  </a:moveTo>
                  <a:cubicBezTo>
                    <a:pt x="472" y="59"/>
                    <a:pt x="472" y="59"/>
                    <a:pt x="472" y="59"/>
                  </a:cubicBezTo>
                  <a:cubicBezTo>
                    <a:pt x="481" y="65"/>
                    <a:pt x="490" y="73"/>
                    <a:pt x="500" y="80"/>
                  </a:cubicBezTo>
                  <a:cubicBezTo>
                    <a:pt x="500" y="80"/>
                    <a:pt x="500" y="80"/>
                    <a:pt x="500" y="80"/>
                  </a:cubicBezTo>
                  <a:cubicBezTo>
                    <a:pt x="496" y="84"/>
                    <a:pt x="496" y="84"/>
                    <a:pt x="496" y="84"/>
                  </a:cubicBezTo>
                  <a:cubicBezTo>
                    <a:pt x="487" y="77"/>
                    <a:pt x="478" y="70"/>
                    <a:pt x="469" y="63"/>
                  </a:cubicBezTo>
                  <a:moveTo>
                    <a:pt x="409" y="29"/>
                  </a:moveTo>
                  <a:cubicBezTo>
                    <a:pt x="411" y="24"/>
                    <a:pt x="411" y="24"/>
                    <a:pt x="411" y="24"/>
                  </a:cubicBezTo>
                  <a:cubicBezTo>
                    <a:pt x="422" y="28"/>
                    <a:pt x="432" y="34"/>
                    <a:pt x="442" y="40"/>
                  </a:cubicBezTo>
                  <a:cubicBezTo>
                    <a:pt x="442" y="40"/>
                    <a:pt x="442" y="40"/>
                    <a:pt x="442" y="40"/>
                  </a:cubicBezTo>
                  <a:cubicBezTo>
                    <a:pt x="440" y="44"/>
                    <a:pt x="440" y="44"/>
                    <a:pt x="440" y="44"/>
                  </a:cubicBezTo>
                  <a:cubicBezTo>
                    <a:pt x="430" y="39"/>
                    <a:pt x="420" y="33"/>
                    <a:pt x="409" y="29"/>
                  </a:cubicBezTo>
                  <a:moveTo>
                    <a:pt x="345" y="9"/>
                  </a:moveTo>
                  <a:cubicBezTo>
                    <a:pt x="346" y="3"/>
                    <a:pt x="346" y="3"/>
                    <a:pt x="346" y="3"/>
                  </a:cubicBezTo>
                  <a:cubicBezTo>
                    <a:pt x="357" y="5"/>
                    <a:pt x="368" y="8"/>
                    <a:pt x="379" y="11"/>
                  </a:cubicBezTo>
                  <a:cubicBezTo>
                    <a:pt x="378" y="17"/>
                    <a:pt x="378" y="17"/>
                    <a:pt x="378" y="17"/>
                  </a:cubicBezTo>
                  <a:cubicBezTo>
                    <a:pt x="367" y="13"/>
                    <a:pt x="356" y="11"/>
                    <a:pt x="345" y="9"/>
                  </a:cubicBezTo>
                  <a:moveTo>
                    <a:pt x="281" y="7"/>
                  </a:moveTo>
                  <a:cubicBezTo>
                    <a:pt x="280" y="2"/>
                    <a:pt x="280" y="2"/>
                    <a:pt x="280" y="2"/>
                  </a:cubicBezTo>
                  <a:cubicBezTo>
                    <a:pt x="291" y="0"/>
                    <a:pt x="302" y="0"/>
                    <a:pt x="312" y="0"/>
                  </a:cubicBezTo>
                  <a:cubicBezTo>
                    <a:pt x="313" y="6"/>
                    <a:pt x="313" y="6"/>
                    <a:pt x="313" y="6"/>
                  </a:cubicBezTo>
                  <a:cubicBezTo>
                    <a:pt x="302" y="5"/>
                    <a:pt x="292" y="6"/>
                    <a:pt x="281" y="7"/>
                  </a:cubicBezTo>
                  <a:moveTo>
                    <a:pt x="220" y="23"/>
                  </a:moveTo>
                  <a:cubicBezTo>
                    <a:pt x="218" y="18"/>
                    <a:pt x="218" y="18"/>
                    <a:pt x="218" y="18"/>
                  </a:cubicBezTo>
                  <a:cubicBezTo>
                    <a:pt x="228" y="14"/>
                    <a:pt x="238" y="10"/>
                    <a:pt x="248" y="8"/>
                  </a:cubicBezTo>
                  <a:cubicBezTo>
                    <a:pt x="250" y="13"/>
                    <a:pt x="250" y="13"/>
                    <a:pt x="250" y="13"/>
                  </a:cubicBezTo>
                  <a:cubicBezTo>
                    <a:pt x="240" y="16"/>
                    <a:pt x="230" y="19"/>
                    <a:pt x="220" y="23"/>
                  </a:cubicBezTo>
                  <a:moveTo>
                    <a:pt x="0" y="221"/>
                  </a:moveTo>
                  <a:cubicBezTo>
                    <a:pt x="4" y="215"/>
                    <a:pt x="8" y="209"/>
                    <a:pt x="12" y="203"/>
                  </a:cubicBezTo>
                  <a:cubicBezTo>
                    <a:pt x="17" y="207"/>
                    <a:pt x="17" y="207"/>
                    <a:pt x="17" y="207"/>
                  </a:cubicBezTo>
                  <a:cubicBezTo>
                    <a:pt x="13" y="212"/>
                    <a:pt x="9" y="218"/>
                    <a:pt x="5" y="224"/>
                  </a:cubicBezTo>
                  <a:cubicBezTo>
                    <a:pt x="0" y="221"/>
                    <a:pt x="0" y="221"/>
                    <a:pt x="0" y="221"/>
                  </a:cubicBezTo>
                  <a:moveTo>
                    <a:pt x="166" y="52"/>
                  </a:moveTo>
                  <a:cubicBezTo>
                    <a:pt x="162" y="47"/>
                    <a:pt x="162" y="47"/>
                    <a:pt x="162" y="47"/>
                  </a:cubicBezTo>
                  <a:cubicBezTo>
                    <a:pt x="171" y="41"/>
                    <a:pt x="180" y="36"/>
                    <a:pt x="189" y="31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84" y="41"/>
                    <a:pt x="175" y="46"/>
                    <a:pt x="166" y="52"/>
                  </a:cubicBezTo>
                  <a:moveTo>
                    <a:pt x="12" y="203"/>
                  </a:moveTo>
                  <a:cubicBezTo>
                    <a:pt x="12" y="203"/>
                    <a:pt x="12" y="203"/>
                    <a:pt x="12" y="203"/>
                  </a:cubicBezTo>
                  <a:cubicBezTo>
                    <a:pt x="12" y="203"/>
                    <a:pt x="12" y="203"/>
                    <a:pt x="12" y="203"/>
                  </a:cubicBezTo>
                  <a:moveTo>
                    <a:pt x="31" y="178"/>
                  </a:moveTo>
                  <a:cubicBezTo>
                    <a:pt x="37" y="169"/>
                    <a:pt x="43" y="161"/>
                    <a:pt x="50" y="153"/>
                  </a:cubicBezTo>
                  <a:cubicBezTo>
                    <a:pt x="54" y="157"/>
                    <a:pt x="54" y="157"/>
                    <a:pt x="54" y="157"/>
                  </a:cubicBezTo>
                  <a:cubicBezTo>
                    <a:pt x="48" y="165"/>
                    <a:pt x="42" y="173"/>
                    <a:pt x="35" y="181"/>
                  </a:cubicBezTo>
                  <a:cubicBezTo>
                    <a:pt x="31" y="178"/>
                    <a:pt x="31" y="178"/>
                    <a:pt x="31" y="178"/>
                  </a:cubicBezTo>
                  <a:moveTo>
                    <a:pt x="70" y="130"/>
                  </a:moveTo>
                  <a:cubicBezTo>
                    <a:pt x="77" y="122"/>
                    <a:pt x="84" y="114"/>
                    <a:pt x="91" y="107"/>
                  </a:cubicBezTo>
                  <a:cubicBezTo>
                    <a:pt x="95" y="111"/>
                    <a:pt x="95" y="111"/>
                    <a:pt x="95" y="111"/>
                  </a:cubicBezTo>
                  <a:cubicBezTo>
                    <a:pt x="88" y="118"/>
                    <a:pt x="81" y="126"/>
                    <a:pt x="74" y="134"/>
                  </a:cubicBezTo>
                  <a:cubicBezTo>
                    <a:pt x="70" y="130"/>
                    <a:pt x="70" y="130"/>
                    <a:pt x="70" y="130"/>
                  </a:cubicBezTo>
                  <a:moveTo>
                    <a:pt x="117" y="90"/>
                  </a:moveTo>
                  <a:cubicBezTo>
                    <a:pt x="113" y="85"/>
                    <a:pt x="113" y="85"/>
                    <a:pt x="113" y="85"/>
                  </a:cubicBezTo>
                  <a:cubicBezTo>
                    <a:pt x="121" y="78"/>
                    <a:pt x="129" y="72"/>
                    <a:pt x="137" y="65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33" y="76"/>
                    <a:pt x="125" y="83"/>
                    <a:pt x="117" y="90"/>
                  </a:cubicBezTo>
                  <a:moveTo>
                    <a:pt x="137" y="65"/>
                  </a:moveTo>
                  <a:cubicBezTo>
                    <a:pt x="137" y="65"/>
                    <a:pt x="137" y="65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3" name="Freeform 255"/>
            <p:cNvSpPr>
              <a:spLocks noEditPoints="1"/>
            </p:cNvSpPr>
            <p:nvPr/>
          </p:nvSpPr>
          <p:spPr bwMode="auto">
            <a:xfrm>
              <a:off x="2679701" y="2343150"/>
              <a:ext cx="53975" cy="104775"/>
            </a:xfrm>
            <a:custGeom>
              <a:avLst/>
              <a:gdLst>
                <a:gd name="T0" fmla="*/ 8 w 29"/>
                <a:gd name="T1" fmla="*/ 36 h 56"/>
                <a:gd name="T2" fmla="*/ 0 w 29"/>
                <a:gd name="T3" fmla="*/ 54 h 56"/>
                <a:gd name="T4" fmla="*/ 3 w 29"/>
                <a:gd name="T5" fmla="*/ 56 h 56"/>
                <a:gd name="T6" fmla="*/ 11 w 29"/>
                <a:gd name="T7" fmla="*/ 37 h 56"/>
                <a:gd name="T8" fmla="*/ 8 w 29"/>
                <a:gd name="T9" fmla="*/ 36 h 56"/>
                <a:gd name="T10" fmla="*/ 26 w 29"/>
                <a:gd name="T11" fmla="*/ 0 h 56"/>
                <a:gd name="T12" fmla="*/ 16 w 29"/>
                <a:gd name="T13" fmla="*/ 17 h 56"/>
                <a:gd name="T14" fmla="*/ 19 w 29"/>
                <a:gd name="T15" fmla="*/ 19 h 56"/>
                <a:gd name="T16" fmla="*/ 29 w 29"/>
                <a:gd name="T17" fmla="*/ 1 h 56"/>
                <a:gd name="T18" fmla="*/ 26 w 29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56">
                  <a:moveTo>
                    <a:pt x="8" y="36"/>
                  </a:moveTo>
                  <a:cubicBezTo>
                    <a:pt x="5" y="42"/>
                    <a:pt x="3" y="48"/>
                    <a:pt x="0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6" y="49"/>
                    <a:pt x="8" y="43"/>
                    <a:pt x="11" y="37"/>
                  </a:cubicBezTo>
                  <a:cubicBezTo>
                    <a:pt x="8" y="36"/>
                    <a:pt x="8" y="36"/>
                    <a:pt x="8" y="36"/>
                  </a:cubicBezTo>
                  <a:moveTo>
                    <a:pt x="26" y="0"/>
                  </a:moveTo>
                  <a:cubicBezTo>
                    <a:pt x="23" y="5"/>
                    <a:pt x="20" y="11"/>
                    <a:pt x="16" y="17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2" y="13"/>
                    <a:pt x="26" y="7"/>
                    <a:pt x="29" y="1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4" name="Freeform 256"/>
            <p:cNvSpPr>
              <a:spLocks noEditPoints="1"/>
            </p:cNvSpPr>
            <p:nvPr/>
          </p:nvSpPr>
          <p:spPr bwMode="auto">
            <a:xfrm>
              <a:off x="2636838" y="2481263"/>
              <a:ext cx="127000" cy="631825"/>
            </a:xfrm>
            <a:custGeom>
              <a:avLst/>
              <a:gdLst>
                <a:gd name="T0" fmla="*/ 58 w 68"/>
                <a:gd name="T1" fmla="*/ 317 h 337"/>
                <a:gd name="T2" fmla="*/ 55 w 68"/>
                <a:gd name="T3" fmla="*/ 319 h 337"/>
                <a:gd name="T4" fmla="*/ 65 w 68"/>
                <a:gd name="T5" fmla="*/ 337 h 337"/>
                <a:gd name="T6" fmla="*/ 68 w 68"/>
                <a:gd name="T7" fmla="*/ 335 h 337"/>
                <a:gd name="T8" fmla="*/ 58 w 68"/>
                <a:gd name="T9" fmla="*/ 317 h 337"/>
                <a:gd name="T10" fmla="*/ 37 w 68"/>
                <a:gd name="T11" fmla="*/ 282 h 337"/>
                <a:gd name="T12" fmla="*/ 37 w 68"/>
                <a:gd name="T13" fmla="*/ 282 h 337"/>
                <a:gd name="T14" fmla="*/ 37 w 68"/>
                <a:gd name="T15" fmla="*/ 282 h 337"/>
                <a:gd name="T16" fmla="*/ 40 w 68"/>
                <a:gd name="T17" fmla="*/ 280 h 337"/>
                <a:gd name="T18" fmla="*/ 37 w 68"/>
                <a:gd name="T19" fmla="*/ 282 h 337"/>
                <a:gd name="T20" fmla="*/ 46 w 68"/>
                <a:gd name="T21" fmla="*/ 300 h 337"/>
                <a:gd name="T22" fmla="*/ 49 w 68"/>
                <a:gd name="T23" fmla="*/ 299 h 337"/>
                <a:gd name="T24" fmla="*/ 40 w 68"/>
                <a:gd name="T25" fmla="*/ 280 h 337"/>
                <a:gd name="T26" fmla="*/ 25 w 68"/>
                <a:gd name="T27" fmla="*/ 242 h 337"/>
                <a:gd name="T28" fmla="*/ 22 w 68"/>
                <a:gd name="T29" fmla="*/ 243 h 337"/>
                <a:gd name="T30" fmla="*/ 29 w 68"/>
                <a:gd name="T31" fmla="*/ 262 h 337"/>
                <a:gd name="T32" fmla="*/ 32 w 68"/>
                <a:gd name="T33" fmla="*/ 261 h 337"/>
                <a:gd name="T34" fmla="*/ 25 w 68"/>
                <a:gd name="T35" fmla="*/ 242 h 337"/>
                <a:gd name="T36" fmla="*/ 14 w 68"/>
                <a:gd name="T37" fmla="*/ 202 h 337"/>
                <a:gd name="T38" fmla="*/ 11 w 68"/>
                <a:gd name="T39" fmla="*/ 203 h 337"/>
                <a:gd name="T40" fmla="*/ 11 w 68"/>
                <a:gd name="T41" fmla="*/ 203 h 337"/>
                <a:gd name="T42" fmla="*/ 16 w 68"/>
                <a:gd name="T43" fmla="*/ 223 h 337"/>
                <a:gd name="T44" fmla="*/ 19 w 68"/>
                <a:gd name="T45" fmla="*/ 222 h 337"/>
                <a:gd name="T46" fmla="*/ 14 w 68"/>
                <a:gd name="T47" fmla="*/ 202 h 337"/>
                <a:gd name="T48" fmla="*/ 6 w 68"/>
                <a:gd name="T49" fmla="*/ 162 h 337"/>
                <a:gd name="T50" fmla="*/ 3 w 68"/>
                <a:gd name="T51" fmla="*/ 162 h 337"/>
                <a:gd name="T52" fmla="*/ 5 w 68"/>
                <a:gd name="T53" fmla="*/ 176 h 337"/>
                <a:gd name="T54" fmla="*/ 6 w 68"/>
                <a:gd name="T55" fmla="*/ 183 h 337"/>
                <a:gd name="T56" fmla="*/ 10 w 68"/>
                <a:gd name="T57" fmla="*/ 182 h 337"/>
                <a:gd name="T58" fmla="*/ 8 w 68"/>
                <a:gd name="T59" fmla="*/ 175 h 337"/>
                <a:gd name="T60" fmla="*/ 6 w 68"/>
                <a:gd name="T61" fmla="*/ 162 h 337"/>
                <a:gd name="T62" fmla="*/ 0 w 68"/>
                <a:gd name="T63" fmla="*/ 121 h 337"/>
                <a:gd name="T64" fmla="*/ 1 w 68"/>
                <a:gd name="T65" fmla="*/ 142 h 337"/>
                <a:gd name="T66" fmla="*/ 4 w 68"/>
                <a:gd name="T67" fmla="*/ 141 h 337"/>
                <a:gd name="T68" fmla="*/ 3 w 68"/>
                <a:gd name="T69" fmla="*/ 121 h 337"/>
                <a:gd name="T70" fmla="*/ 0 w 68"/>
                <a:gd name="T71" fmla="*/ 121 h 337"/>
                <a:gd name="T72" fmla="*/ 1 w 68"/>
                <a:gd name="T73" fmla="*/ 80 h 337"/>
                <a:gd name="T74" fmla="*/ 0 w 68"/>
                <a:gd name="T75" fmla="*/ 100 h 337"/>
                <a:gd name="T76" fmla="*/ 3 w 68"/>
                <a:gd name="T77" fmla="*/ 101 h 337"/>
                <a:gd name="T78" fmla="*/ 4 w 68"/>
                <a:gd name="T79" fmla="*/ 80 h 337"/>
                <a:gd name="T80" fmla="*/ 1 w 68"/>
                <a:gd name="T81" fmla="*/ 80 h 337"/>
                <a:gd name="T82" fmla="*/ 7 w 68"/>
                <a:gd name="T83" fmla="*/ 39 h 337"/>
                <a:gd name="T84" fmla="*/ 3 w 68"/>
                <a:gd name="T85" fmla="*/ 59 h 337"/>
                <a:gd name="T86" fmla="*/ 6 w 68"/>
                <a:gd name="T87" fmla="*/ 60 h 337"/>
                <a:gd name="T88" fmla="*/ 10 w 68"/>
                <a:gd name="T89" fmla="*/ 40 h 337"/>
                <a:gd name="T90" fmla="*/ 7 w 68"/>
                <a:gd name="T91" fmla="*/ 39 h 337"/>
                <a:gd name="T92" fmla="*/ 17 w 68"/>
                <a:gd name="T93" fmla="*/ 0 h 337"/>
                <a:gd name="T94" fmla="*/ 11 w 68"/>
                <a:gd name="T95" fmla="*/ 19 h 337"/>
                <a:gd name="T96" fmla="*/ 14 w 68"/>
                <a:gd name="T97" fmla="*/ 20 h 337"/>
                <a:gd name="T98" fmla="*/ 20 w 68"/>
                <a:gd name="T99" fmla="*/ 1 h 337"/>
                <a:gd name="T100" fmla="*/ 17 w 68"/>
                <a:gd name="T101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8" h="337">
                  <a:moveTo>
                    <a:pt x="58" y="317"/>
                  </a:moveTo>
                  <a:cubicBezTo>
                    <a:pt x="55" y="319"/>
                    <a:pt x="55" y="319"/>
                    <a:pt x="55" y="319"/>
                  </a:cubicBezTo>
                  <a:cubicBezTo>
                    <a:pt x="58" y="325"/>
                    <a:pt x="62" y="331"/>
                    <a:pt x="65" y="337"/>
                  </a:cubicBezTo>
                  <a:cubicBezTo>
                    <a:pt x="68" y="335"/>
                    <a:pt x="68" y="335"/>
                    <a:pt x="68" y="335"/>
                  </a:cubicBezTo>
                  <a:cubicBezTo>
                    <a:pt x="65" y="329"/>
                    <a:pt x="61" y="323"/>
                    <a:pt x="58" y="317"/>
                  </a:cubicBezTo>
                  <a:moveTo>
                    <a:pt x="37" y="282"/>
                  </a:moveTo>
                  <a:cubicBezTo>
                    <a:pt x="37" y="282"/>
                    <a:pt x="37" y="282"/>
                    <a:pt x="37" y="282"/>
                  </a:cubicBezTo>
                  <a:cubicBezTo>
                    <a:pt x="37" y="282"/>
                    <a:pt x="37" y="282"/>
                    <a:pt x="37" y="282"/>
                  </a:cubicBezTo>
                  <a:moveTo>
                    <a:pt x="40" y="280"/>
                  </a:moveTo>
                  <a:cubicBezTo>
                    <a:pt x="37" y="282"/>
                    <a:pt x="37" y="282"/>
                    <a:pt x="37" y="282"/>
                  </a:cubicBezTo>
                  <a:cubicBezTo>
                    <a:pt x="40" y="288"/>
                    <a:pt x="43" y="294"/>
                    <a:pt x="46" y="300"/>
                  </a:cubicBezTo>
                  <a:cubicBezTo>
                    <a:pt x="49" y="299"/>
                    <a:pt x="49" y="299"/>
                    <a:pt x="49" y="299"/>
                  </a:cubicBezTo>
                  <a:cubicBezTo>
                    <a:pt x="46" y="293"/>
                    <a:pt x="43" y="286"/>
                    <a:pt x="40" y="280"/>
                  </a:cubicBezTo>
                  <a:moveTo>
                    <a:pt x="25" y="242"/>
                  </a:moveTo>
                  <a:cubicBezTo>
                    <a:pt x="22" y="243"/>
                    <a:pt x="22" y="243"/>
                    <a:pt x="22" y="243"/>
                  </a:cubicBezTo>
                  <a:cubicBezTo>
                    <a:pt x="24" y="249"/>
                    <a:pt x="27" y="256"/>
                    <a:pt x="29" y="262"/>
                  </a:cubicBezTo>
                  <a:cubicBezTo>
                    <a:pt x="32" y="261"/>
                    <a:pt x="32" y="261"/>
                    <a:pt x="32" y="261"/>
                  </a:cubicBezTo>
                  <a:cubicBezTo>
                    <a:pt x="30" y="255"/>
                    <a:pt x="27" y="248"/>
                    <a:pt x="25" y="242"/>
                  </a:cubicBezTo>
                  <a:moveTo>
                    <a:pt x="14" y="202"/>
                  </a:moveTo>
                  <a:cubicBezTo>
                    <a:pt x="11" y="203"/>
                    <a:pt x="11" y="203"/>
                    <a:pt x="11" y="203"/>
                  </a:cubicBezTo>
                  <a:cubicBezTo>
                    <a:pt x="11" y="203"/>
                    <a:pt x="11" y="203"/>
                    <a:pt x="11" y="203"/>
                  </a:cubicBezTo>
                  <a:cubicBezTo>
                    <a:pt x="12" y="210"/>
                    <a:pt x="14" y="216"/>
                    <a:pt x="16" y="223"/>
                  </a:cubicBezTo>
                  <a:cubicBezTo>
                    <a:pt x="19" y="222"/>
                    <a:pt x="19" y="222"/>
                    <a:pt x="19" y="222"/>
                  </a:cubicBezTo>
                  <a:cubicBezTo>
                    <a:pt x="17" y="215"/>
                    <a:pt x="15" y="209"/>
                    <a:pt x="14" y="202"/>
                  </a:cubicBezTo>
                  <a:moveTo>
                    <a:pt x="6" y="162"/>
                  </a:moveTo>
                  <a:cubicBezTo>
                    <a:pt x="3" y="162"/>
                    <a:pt x="3" y="162"/>
                    <a:pt x="3" y="162"/>
                  </a:cubicBezTo>
                  <a:cubicBezTo>
                    <a:pt x="4" y="167"/>
                    <a:pt x="4" y="171"/>
                    <a:pt x="5" y="176"/>
                  </a:cubicBezTo>
                  <a:cubicBezTo>
                    <a:pt x="5" y="178"/>
                    <a:pt x="6" y="180"/>
                    <a:pt x="6" y="183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9" y="180"/>
                    <a:pt x="9" y="178"/>
                    <a:pt x="8" y="175"/>
                  </a:cubicBezTo>
                  <a:cubicBezTo>
                    <a:pt x="8" y="171"/>
                    <a:pt x="7" y="166"/>
                    <a:pt x="6" y="162"/>
                  </a:cubicBezTo>
                  <a:moveTo>
                    <a:pt x="0" y="121"/>
                  </a:moveTo>
                  <a:cubicBezTo>
                    <a:pt x="0" y="128"/>
                    <a:pt x="0" y="135"/>
                    <a:pt x="1" y="142"/>
                  </a:cubicBezTo>
                  <a:cubicBezTo>
                    <a:pt x="4" y="141"/>
                    <a:pt x="4" y="141"/>
                    <a:pt x="4" y="141"/>
                  </a:cubicBezTo>
                  <a:cubicBezTo>
                    <a:pt x="4" y="135"/>
                    <a:pt x="3" y="128"/>
                    <a:pt x="3" y="121"/>
                  </a:cubicBezTo>
                  <a:cubicBezTo>
                    <a:pt x="0" y="121"/>
                    <a:pt x="0" y="121"/>
                    <a:pt x="0" y="121"/>
                  </a:cubicBezTo>
                  <a:moveTo>
                    <a:pt x="1" y="80"/>
                  </a:moveTo>
                  <a:cubicBezTo>
                    <a:pt x="0" y="87"/>
                    <a:pt x="0" y="93"/>
                    <a:pt x="0" y="100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3" y="94"/>
                    <a:pt x="4" y="87"/>
                    <a:pt x="4" y="80"/>
                  </a:cubicBezTo>
                  <a:cubicBezTo>
                    <a:pt x="1" y="80"/>
                    <a:pt x="1" y="80"/>
                    <a:pt x="1" y="80"/>
                  </a:cubicBezTo>
                  <a:moveTo>
                    <a:pt x="7" y="39"/>
                  </a:moveTo>
                  <a:cubicBezTo>
                    <a:pt x="5" y="46"/>
                    <a:pt x="4" y="53"/>
                    <a:pt x="3" y="5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7" y="53"/>
                    <a:pt x="9" y="47"/>
                    <a:pt x="10" y="40"/>
                  </a:cubicBezTo>
                  <a:cubicBezTo>
                    <a:pt x="7" y="39"/>
                    <a:pt x="7" y="39"/>
                    <a:pt x="7" y="39"/>
                  </a:cubicBezTo>
                  <a:moveTo>
                    <a:pt x="17" y="0"/>
                  </a:moveTo>
                  <a:cubicBezTo>
                    <a:pt x="15" y="6"/>
                    <a:pt x="13" y="13"/>
                    <a:pt x="11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6" y="14"/>
                    <a:pt x="18" y="7"/>
                    <a:pt x="20" y="1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225" name="组合 224"/>
            <p:cNvGrpSpPr/>
            <p:nvPr/>
          </p:nvGrpSpPr>
          <p:grpSpPr>
            <a:xfrm>
              <a:off x="2678113" y="3081338"/>
              <a:ext cx="354013" cy="354013"/>
              <a:chOff x="2678113" y="3081338"/>
              <a:chExt cx="354013" cy="354013"/>
            </a:xfrm>
          </p:grpSpPr>
          <p:sp>
            <p:nvSpPr>
              <p:cNvPr id="303" name="Freeform 219"/>
              <p:cNvSpPr>
                <a:spLocks noEditPoints="1"/>
              </p:cNvSpPr>
              <p:nvPr/>
            </p:nvSpPr>
            <p:spPr bwMode="auto">
              <a:xfrm>
                <a:off x="2678113" y="3081338"/>
                <a:ext cx="354013" cy="354013"/>
              </a:xfrm>
              <a:custGeom>
                <a:avLst/>
                <a:gdLst>
                  <a:gd name="T0" fmla="*/ 157 w 189"/>
                  <a:gd name="T1" fmla="*/ 163 h 189"/>
                  <a:gd name="T2" fmla="*/ 173 w 189"/>
                  <a:gd name="T3" fmla="*/ 175 h 189"/>
                  <a:gd name="T4" fmla="*/ 143 w 189"/>
                  <a:gd name="T5" fmla="*/ 148 h 189"/>
                  <a:gd name="T6" fmla="*/ 131 w 189"/>
                  <a:gd name="T7" fmla="*/ 131 h 189"/>
                  <a:gd name="T8" fmla="*/ 143 w 189"/>
                  <a:gd name="T9" fmla="*/ 148 h 189"/>
                  <a:gd name="T10" fmla="*/ 102 w 189"/>
                  <a:gd name="T11" fmla="*/ 102 h 189"/>
                  <a:gd name="T12" fmla="*/ 118 w 189"/>
                  <a:gd name="T13" fmla="*/ 115 h 189"/>
                  <a:gd name="T14" fmla="*/ 77 w 189"/>
                  <a:gd name="T15" fmla="*/ 69 h 189"/>
                  <a:gd name="T16" fmla="*/ 77 w 189"/>
                  <a:gd name="T17" fmla="*/ 69 h 189"/>
                  <a:gd name="T18" fmla="*/ 77 w 189"/>
                  <a:gd name="T19" fmla="*/ 69 h 189"/>
                  <a:gd name="T20" fmla="*/ 92 w 189"/>
                  <a:gd name="T21" fmla="*/ 83 h 189"/>
                  <a:gd name="T22" fmla="*/ 65 w 189"/>
                  <a:gd name="T23" fmla="*/ 52 h 189"/>
                  <a:gd name="T24" fmla="*/ 57 w 189"/>
                  <a:gd name="T25" fmla="*/ 33 h 189"/>
                  <a:gd name="T26" fmla="*/ 65 w 189"/>
                  <a:gd name="T27" fmla="*/ 52 h 189"/>
                  <a:gd name="T28" fmla="*/ 49 w 189"/>
                  <a:gd name="T29" fmla="*/ 32 h 189"/>
                  <a:gd name="T30" fmla="*/ 34 w 189"/>
                  <a:gd name="T31" fmla="*/ 19 h 189"/>
                  <a:gd name="T32" fmla="*/ 6 w 189"/>
                  <a:gd name="T33" fmla="*/ 47 h 189"/>
                  <a:gd name="T34" fmla="*/ 56 w 189"/>
                  <a:gd name="T35" fmla="*/ 54 h 189"/>
                  <a:gd name="T36" fmla="*/ 94 w 189"/>
                  <a:gd name="T37" fmla="*/ 110 h 189"/>
                  <a:gd name="T38" fmla="*/ 0 w 189"/>
                  <a:gd name="T39" fmla="*/ 151 h 189"/>
                  <a:gd name="T40" fmla="*/ 40 w 189"/>
                  <a:gd name="T41" fmla="*/ 156 h 189"/>
                  <a:gd name="T42" fmla="*/ 59 w 189"/>
                  <a:gd name="T43" fmla="*/ 158 h 189"/>
                  <a:gd name="T44" fmla="*/ 78 w 189"/>
                  <a:gd name="T45" fmla="*/ 150 h 189"/>
                  <a:gd name="T46" fmla="*/ 97 w 189"/>
                  <a:gd name="T47" fmla="*/ 152 h 189"/>
                  <a:gd name="T48" fmla="*/ 122 w 189"/>
                  <a:gd name="T49" fmla="*/ 144 h 189"/>
                  <a:gd name="T50" fmla="*/ 169 w 189"/>
                  <a:gd name="T51" fmla="*/ 189 h 189"/>
                  <a:gd name="T52" fmla="*/ 174 w 189"/>
                  <a:gd name="T53" fmla="*/ 188 h 189"/>
                  <a:gd name="T54" fmla="*/ 175 w 189"/>
                  <a:gd name="T55" fmla="*/ 188 h 189"/>
                  <a:gd name="T56" fmla="*/ 170 w 189"/>
                  <a:gd name="T57" fmla="*/ 162 h 189"/>
                  <a:gd name="T58" fmla="*/ 154 w 189"/>
                  <a:gd name="T59" fmla="*/ 105 h 189"/>
                  <a:gd name="T60" fmla="*/ 169 w 189"/>
                  <a:gd name="T61" fmla="*/ 101 h 189"/>
                  <a:gd name="T62" fmla="*/ 170 w 189"/>
                  <a:gd name="T63" fmla="*/ 72 h 189"/>
                  <a:gd name="T64" fmla="*/ 185 w 189"/>
                  <a:gd name="T65" fmla="*/ 69 h 189"/>
                  <a:gd name="T66" fmla="*/ 189 w 189"/>
                  <a:gd name="T67" fmla="*/ 31 h 189"/>
                  <a:gd name="T68" fmla="*/ 142 w 189"/>
                  <a:gd name="T69" fmla="*/ 76 h 189"/>
                  <a:gd name="T70" fmla="*/ 110 w 189"/>
                  <a:gd name="T71" fmla="*/ 89 h 189"/>
                  <a:gd name="T72" fmla="*/ 78 w 189"/>
                  <a:gd name="T73" fmla="*/ 7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9" h="189">
                    <a:moveTo>
                      <a:pt x="171" y="178"/>
                    </a:moveTo>
                    <a:cubicBezTo>
                      <a:pt x="166" y="173"/>
                      <a:pt x="161" y="168"/>
                      <a:pt x="157" y="163"/>
                    </a:cubicBezTo>
                    <a:cubicBezTo>
                      <a:pt x="159" y="161"/>
                      <a:pt x="159" y="161"/>
                      <a:pt x="159" y="161"/>
                    </a:cubicBezTo>
                    <a:cubicBezTo>
                      <a:pt x="164" y="166"/>
                      <a:pt x="168" y="170"/>
                      <a:pt x="173" y="175"/>
                    </a:cubicBezTo>
                    <a:cubicBezTo>
                      <a:pt x="171" y="178"/>
                      <a:pt x="171" y="178"/>
                      <a:pt x="171" y="178"/>
                    </a:cubicBezTo>
                    <a:moveTo>
                      <a:pt x="143" y="148"/>
                    </a:moveTo>
                    <a:cubicBezTo>
                      <a:pt x="138" y="143"/>
                      <a:pt x="133" y="138"/>
                      <a:pt x="129" y="133"/>
                    </a:cubicBezTo>
                    <a:cubicBezTo>
                      <a:pt x="131" y="131"/>
                      <a:pt x="131" y="131"/>
                      <a:pt x="131" y="131"/>
                    </a:cubicBezTo>
                    <a:cubicBezTo>
                      <a:pt x="136" y="136"/>
                      <a:pt x="140" y="141"/>
                      <a:pt x="145" y="146"/>
                    </a:cubicBezTo>
                    <a:cubicBezTo>
                      <a:pt x="143" y="148"/>
                      <a:pt x="143" y="148"/>
                      <a:pt x="143" y="148"/>
                    </a:cubicBezTo>
                    <a:moveTo>
                      <a:pt x="115" y="118"/>
                    </a:moveTo>
                    <a:cubicBezTo>
                      <a:pt x="111" y="112"/>
                      <a:pt x="106" y="107"/>
                      <a:pt x="102" y="102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09" y="105"/>
                      <a:pt x="113" y="110"/>
                      <a:pt x="118" y="115"/>
                    </a:cubicBezTo>
                    <a:cubicBezTo>
                      <a:pt x="115" y="118"/>
                      <a:pt x="115" y="118"/>
                      <a:pt x="115" y="118"/>
                    </a:cubicBezTo>
                    <a:moveTo>
                      <a:pt x="77" y="69"/>
                    </a:moveTo>
                    <a:cubicBezTo>
                      <a:pt x="77" y="69"/>
                      <a:pt x="77" y="69"/>
                      <a:pt x="77" y="69"/>
                    </a:cubicBezTo>
                    <a:cubicBezTo>
                      <a:pt x="77" y="69"/>
                      <a:pt x="77" y="69"/>
                      <a:pt x="77" y="69"/>
                    </a:cubicBezTo>
                    <a:moveTo>
                      <a:pt x="89" y="85"/>
                    </a:moveTo>
                    <a:cubicBezTo>
                      <a:pt x="85" y="80"/>
                      <a:pt x="81" y="74"/>
                      <a:pt x="77" y="69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4" y="72"/>
                      <a:pt x="88" y="78"/>
                      <a:pt x="92" y="83"/>
                    </a:cubicBezTo>
                    <a:cubicBezTo>
                      <a:pt x="89" y="85"/>
                      <a:pt x="89" y="85"/>
                      <a:pt x="89" y="85"/>
                    </a:cubicBezTo>
                    <a:moveTo>
                      <a:pt x="65" y="52"/>
                    </a:moveTo>
                    <a:cubicBezTo>
                      <a:pt x="61" y="46"/>
                      <a:pt x="58" y="40"/>
                      <a:pt x="54" y="35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60" y="39"/>
                      <a:pt x="64" y="44"/>
                      <a:pt x="68" y="50"/>
                    </a:cubicBezTo>
                    <a:cubicBezTo>
                      <a:pt x="65" y="52"/>
                      <a:pt x="65" y="52"/>
                      <a:pt x="65" y="52"/>
                    </a:cubicBezTo>
                    <a:moveTo>
                      <a:pt x="72" y="0"/>
                    </a:moveTo>
                    <a:cubicBezTo>
                      <a:pt x="49" y="32"/>
                      <a:pt x="49" y="32"/>
                      <a:pt x="49" y="32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56" y="54"/>
                      <a:pt x="56" y="54"/>
                      <a:pt x="56" y="54"/>
                    </a:cubicBezTo>
                    <a:cubicBezTo>
                      <a:pt x="89" y="103"/>
                      <a:pt x="89" y="103"/>
                      <a:pt x="89" y="103"/>
                    </a:cubicBezTo>
                    <a:cubicBezTo>
                      <a:pt x="89" y="103"/>
                      <a:pt x="91" y="106"/>
                      <a:pt x="94" y="110"/>
                    </a:cubicBezTo>
                    <a:cubicBezTo>
                      <a:pt x="67" y="129"/>
                      <a:pt x="67" y="129"/>
                      <a:pt x="67" y="129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8" y="160"/>
                      <a:pt x="8" y="160"/>
                      <a:pt x="8" y="160"/>
                    </a:cubicBezTo>
                    <a:cubicBezTo>
                      <a:pt x="40" y="156"/>
                      <a:pt x="40" y="156"/>
                      <a:pt x="40" y="156"/>
                    </a:cubicBezTo>
                    <a:cubicBezTo>
                      <a:pt x="48" y="166"/>
                      <a:pt x="48" y="166"/>
                      <a:pt x="48" y="166"/>
                    </a:cubicBezTo>
                    <a:cubicBezTo>
                      <a:pt x="59" y="158"/>
                      <a:pt x="59" y="158"/>
                      <a:pt x="59" y="158"/>
                    </a:cubicBezTo>
                    <a:cubicBezTo>
                      <a:pt x="55" y="153"/>
                      <a:pt x="55" y="153"/>
                      <a:pt x="55" y="153"/>
                    </a:cubicBezTo>
                    <a:cubicBezTo>
                      <a:pt x="78" y="150"/>
                      <a:pt x="78" y="150"/>
                      <a:pt x="78" y="150"/>
                    </a:cubicBezTo>
                    <a:cubicBezTo>
                      <a:pt x="86" y="160"/>
                      <a:pt x="86" y="160"/>
                      <a:pt x="86" y="160"/>
                    </a:cubicBezTo>
                    <a:cubicBezTo>
                      <a:pt x="97" y="152"/>
                      <a:pt x="97" y="152"/>
                      <a:pt x="97" y="152"/>
                    </a:cubicBezTo>
                    <a:cubicBezTo>
                      <a:pt x="93" y="148"/>
                      <a:pt x="93" y="148"/>
                      <a:pt x="93" y="148"/>
                    </a:cubicBezTo>
                    <a:cubicBezTo>
                      <a:pt x="122" y="144"/>
                      <a:pt x="122" y="144"/>
                      <a:pt x="122" y="144"/>
                    </a:cubicBezTo>
                    <a:cubicBezTo>
                      <a:pt x="149" y="177"/>
                      <a:pt x="149" y="177"/>
                      <a:pt x="149" y="177"/>
                    </a:cubicBezTo>
                    <a:cubicBezTo>
                      <a:pt x="157" y="187"/>
                      <a:pt x="165" y="189"/>
                      <a:pt x="169" y="189"/>
                    </a:cubicBezTo>
                    <a:cubicBezTo>
                      <a:pt x="172" y="189"/>
                      <a:pt x="173" y="189"/>
                      <a:pt x="174" y="188"/>
                    </a:cubicBezTo>
                    <a:cubicBezTo>
                      <a:pt x="174" y="188"/>
                      <a:pt x="174" y="188"/>
                      <a:pt x="174" y="188"/>
                    </a:cubicBezTo>
                    <a:cubicBezTo>
                      <a:pt x="175" y="188"/>
                      <a:pt x="175" y="188"/>
                      <a:pt x="175" y="188"/>
                    </a:cubicBezTo>
                    <a:cubicBezTo>
                      <a:pt x="175" y="188"/>
                      <a:pt x="175" y="188"/>
                      <a:pt x="175" y="188"/>
                    </a:cubicBezTo>
                    <a:cubicBezTo>
                      <a:pt x="175" y="188"/>
                      <a:pt x="175" y="188"/>
                      <a:pt x="175" y="188"/>
                    </a:cubicBezTo>
                    <a:cubicBezTo>
                      <a:pt x="177" y="185"/>
                      <a:pt x="182" y="177"/>
                      <a:pt x="170" y="162"/>
                    </a:cubicBezTo>
                    <a:cubicBezTo>
                      <a:pt x="143" y="129"/>
                      <a:pt x="143" y="129"/>
                      <a:pt x="143" y="129"/>
                    </a:cubicBezTo>
                    <a:cubicBezTo>
                      <a:pt x="154" y="105"/>
                      <a:pt x="154" y="105"/>
                      <a:pt x="154" y="105"/>
                    </a:cubicBezTo>
                    <a:cubicBezTo>
                      <a:pt x="158" y="109"/>
                      <a:pt x="158" y="109"/>
                      <a:pt x="158" y="109"/>
                    </a:cubicBezTo>
                    <a:cubicBezTo>
                      <a:pt x="169" y="101"/>
                      <a:pt x="169" y="101"/>
                      <a:pt x="169" y="101"/>
                    </a:cubicBezTo>
                    <a:cubicBezTo>
                      <a:pt x="161" y="91"/>
                      <a:pt x="161" y="91"/>
                      <a:pt x="161" y="91"/>
                    </a:cubicBezTo>
                    <a:cubicBezTo>
                      <a:pt x="170" y="72"/>
                      <a:pt x="170" y="72"/>
                      <a:pt x="170" y="72"/>
                    </a:cubicBezTo>
                    <a:cubicBezTo>
                      <a:pt x="174" y="77"/>
                      <a:pt x="174" y="77"/>
                      <a:pt x="174" y="77"/>
                    </a:cubicBezTo>
                    <a:cubicBezTo>
                      <a:pt x="185" y="69"/>
                      <a:pt x="185" y="69"/>
                      <a:pt x="185" y="69"/>
                    </a:cubicBezTo>
                    <a:cubicBezTo>
                      <a:pt x="176" y="58"/>
                      <a:pt x="176" y="58"/>
                      <a:pt x="176" y="58"/>
                    </a:cubicBezTo>
                    <a:cubicBezTo>
                      <a:pt x="189" y="31"/>
                      <a:pt x="189" y="31"/>
                      <a:pt x="189" y="31"/>
                    </a:cubicBezTo>
                    <a:cubicBezTo>
                      <a:pt x="182" y="21"/>
                      <a:pt x="182" y="21"/>
                      <a:pt x="182" y="21"/>
                    </a:cubicBezTo>
                    <a:cubicBezTo>
                      <a:pt x="142" y="76"/>
                      <a:pt x="142" y="76"/>
                      <a:pt x="142" y="76"/>
                    </a:cubicBezTo>
                    <a:cubicBezTo>
                      <a:pt x="115" y="95"/>
                      <a:pt x="115" y="95"/>
                      <a:pt x="115" y="95"/>
                    </a:cubicBezTo>
                    <a:cubicBezTo>
                      <a:pt x="112" y="91"/>
                      <a:pt x="110" y="89"/>
                      <a:pt x="110" y="89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2" y="0"/>
                      <a:pt x="72" y="0"/>
                      <a:pt x="72" y="0"/>
                    </a:cubicBezTo>
                  </a:path>
                </a:pathLst>
              </a:custGeom>
              <a:solidFill>
                <a:schemeClr val="bg1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257"/>
              <p:cNvSpPr>
                <a:spLocks noEditPoints="1"/>
              </p:cNvSpPr>
              <p:nvPr/>
            </p:nvSpPr>
            <p:spPr bwMode="auto">
              <a:xfrm>
                <a:off x="2779713" y="3143250"/>
                <a:ext cx="222250" cy="271463"/>
              </a:xfrm>
              <a:custGeom>
                <a:avLst/>
                <a:gdLst>
                  <a:gd name="T0" fmla="*/ 105 w 119"/>
                  <a:gd name="T1" fmla="*/ 128 h 145"/>
                  <a:gd name="T2" fmla="*/ 103 w 119"/>
                  <a:gd name="T3" fmla="*/ 130 h 145"/>
                  <a:gd name="T4" fmla="*/ 117 w 119"/>
                  <a:gd name="T5" fmla="*/ 145 h 145"/>
                  <a:gd name="T6" fmla="*/ 119 w 119"/>
                  <a:gd name="T7" fmla="*/ 142 h 145"/>
                  <a:gd name="T8" fmla="*/ 105 w 119"/>
                  <a:gd name="T9" fmla="*/ 128 h 145"/>
                  <a:gd name="T10" fmla="*/ 77 w 119"/>
                  <a:gd name="T11" fmla="*/ 98 h 145"/>
                  <a:gd name="T12" fmla="*/ 75 w 119"/>
                  <a:gd name="T13" fmla="*/ 100 h 145"/>
                  <a:gd name="T14" fmla="*/ 89 w 119"/>
                  <a:gd name="T15" fmla="*/ 115 h 145"/>
                  <a:gd name="T16" fmla="*/ 91 w 119"/>
                  <a:gd name="T17" fmla="*/ 113 h 145"/>
                  <a:gd name="T18" fmla="*/ 77 w 119"/>
                  <a:gd name="T19" fmla="*/ 98 h 145"/>
                  <a:gd name="T20" fmla="*/ 51 w 119"/>
                  <a:gd name="T21" fmla="*/ 67 h 145"/>
                  <a:gd name="T22" fmla="*/ 48 w 119"/>
                  <a:gd name="T23" fmla="*/ 69 h 145"/>
                  <a:gd name="T24" fmla="*/ 61 w 119"/>
                  <a:gd name="T25" fmla="*/ 85 h 145"/>
                  <a:gd name="T26" fmla="*/ 64 w 119"/>
                  <a:gd name="T27" fmla="*/ 82 h 145"/>
                  <a:gd name="T28" fmla="*/ 51 w 119"/>
                  <a:gd name="T29" fmla="*/ 67 h 145"/>
                  <a:gd name="T30" fmla="*/ 23 w 119"/>
                  <a:gd name="T31" fmla="*/ 36 h 145"/>
                  <a:gd name="T32" fmla="*/ 23 w 119"/>
                  <a:gd name="T33" fmla="*/ 36 h 145"/>
                  <a:gd name="T34" fmla="*/ 23 w 119"/>
                  <a:gd name="T35" fmla="*/ 36 h 145"/>
                  <a:gd name="T36" fmla="*/ 26 w 119"/>
                  <a:gd name="T37" fmla="*/ 34 h 145"/>
                  <a:gd name="T38" fmla="*/ 23 w 119"/>
                  <a:gd name="T39" fmla="*/ 36 h 145"/>
                  <a:gd name="T40" fmla="*/ 35 w 119"/>
                  <a:gd name="T41" fmla="*/ 52 h 145"/>
                  <a:gd name="T42" fmla="*/ 38 w 119"/>
                  <a:gd name="T43" fmla="*/ 50 h 145"/>
                  <a:gd name="T44" fmla="*/ 26 w 119"/>
                  <a:gd name="T45" fmla="*/ 34 h 145"/>
                  <a:gd name="T46" fmla="*/ 3 w 119"/>
                  <a:gd name="T47" fmla="*/ 0 h 145"/>
                  <a:gd name="T48" fmla="*/ 0 w 119"/>
                  <a:gd name="T49" fmla="*/ 2 h 145"/>
                  <a:gd name="T50" fmla="*/ 11 w 119"/>
                  <a:gd name="T51" fmla="*/ 19 h 145"/>
                  <a:gd name="T52" fmla="*/ 14 w 119"/>
                  <a:gd name="T53" fmla="*/ 17 h 145"/>
                  <a:gd name="T54" fmla="*/ 3 w 119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9" h="145">
                    <a:moveTo>
                      <a:pt x="105" y="128"/>
                    </a:moveTo>
                    <a:cubicBezTo>
                      <a:pt x="103" y="130"/>
                      <a:pt x="103" y="130"/>
                      <a:pt x="103" y="130"/>
                    </a:cubicBezTo>
                    <a:cubicBezTo>
                      <a:pt x="107" y="135"/>
                      <a:pt x="112" y="140"/>
                      <a:pt x="117" y="145"/>
                    </a:cubicBezTo>
                    <a:cubicBezTo>
                      <a:pt x="119" y="142"/>
                      <a:pt x="119" y="142"/>
                      <a:pt x="119" y="142"/>
                    </a:cubicBezTo>
                    <a:cubicBezTo>
                      <a:pt x="114" y="137"/>
                      <a:pt x="110" y="133"/>
                      <a:pt x="105" y="128"/>
                    </a:cubicBezTo>
                    <a:moveTo>
                      <a:pt x="77" y="98"/>
                    </a:moveTo>
                    <a:cubicBezTo>
                      <a:pt x="75" y="100"/>
                      <a:pt x="75" y="100"/>
                      <a:pt x="75" y="100"/>
                    </a:cubicBezTo>
                    <a:cubicBezTo>
                      <a:pt x="79" y="105"/>
                      <a:pt x="84" y="110"/>
                      <a:pt x="89" y="115"/>
                    </a:cubicBezTo>
                    <a:cubicBezTo>
                      <a:pt x="91" y="113"/>
                      <a:pt x="91" y="113"/>
                      <a:pt x="91" y="113"/>
                    </a:cubicBezTo>
                    <a:cubicBezTo>
                      <a:pt x="86" y="108"/>
                      <a:pt x="82" y="103"/>
                      <a:pt x="77" y="98"/>
                    </a:cubicBezTo>
                    <a:moveTo>
                      <a:pt x="51" y="67"/>
                    </a:moveTo>
                    <a:cubicBezTo>
                      <a:pt x="48" y="69"/>
                      <a:pt x="48" y="69"/>
                      <a:pt x="48" y="69"/>
                    </a:cubicBezTo>
                    <a:cubicBezTo>
                      <a:pt x="52" y="74"/>
                      <a:pt x="57" y="79"/>
                      <a:pt x="61" y="85"/>
                    </a:cubicBezTo>
                    <a:cubicBezTo>
                      <a:pt x="64" y="82"/>
                      <a:pt x="64" y="82"/>
                      <a:pt x="64" y="82"/>
                    </a:cubicBezTo>
                    <a:cubicBezTo>
                      <a:pt x="59" y="77"/>
                      <a:pt x="55" y="72"/>
                      <a:pt x="51" y="67"/>
                    </a:cubicBezTo>
                    <a:moveTo>
                      <a:pt x="23" y="36"/>
                    </a:move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moveTo>
                      <a:pt x="26" y="34"/>
                    </a:moveTo>
                    <a:cubicBezTo>
                      <a:pt x="23" y="36"/>
                      <a:pt x="23" y="36"/>
                      <a:pt x="23" y="36"/>
                    </a:cubicBezTo>
                    <a:cubicBezTo>
                      <a:pt x="27" y="41"/>
                      <a:pt x="31" y="47"/>
                      <a:pt x="35" y="52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4" y="45"/>
                      <a:pt x="30" y="39"/>
                      <a:pt x="26" y="34"/>
                    </a:cubicBezTo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4" y="7"/>
                      <a:pt x="7" y="13"/>
                      <a:pt x="11" y="19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0" y="11"/>
                      <a:pt x="6" y="6"/>
                      <a:pt x="3" y="0"/>
                    </a:cubicBezTo>
                  </a:path>
                </a:pathLst>
              </a:custGeom>
              <a:solidFill>
                <a:schemeClr val="bg1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26" name="Freeform 259"/>
            <p:cNvSpPr/>
            <p:nvPr/>
          </p:nvSpPr>
          <p:spPr bwMode="auto">
            <a:xfrm>
              <a:off x="3328988" y="3678238"/>
              <a:ext cx="28575" cy="22225"/>
            </a:xfrm>
            <a:custGeom>
              <a:avLst/>
              <a:gdLst>
                <a:gd name="T0" fmla="*/ 1 w 15"/>
                <a:gd name="T1" fmla="*/ 0 h 12"/>
                <a:gd name="T2" fmla="*/ 0 w 15"/>
                <a:gd name="T3" fmla="*/ 3 h 12"/>
                <a:gd name="T4" fmla="*/ 13 w 15"/>
                <a:gd name="T5" fmla="*/ 12 h 12"/>
                <a:gd name="T6" fmla="*/ 15 w 15"/>
                <a:gd name="T7" fmla="*/ 9 h 12"/>
                <a:gd name="T8" fmla="*/ 1 w 1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5" y="6"/>
                    <a:pt x="9" y="9"/>
                    <a:pt x="13" y="12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1" y="6"/>
                    <a:pt x="6" y="3"/>
                    <a:pt x="1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7" name="Freeform 260"/>
            <p:cNvSpPr>
              <a:spLocks noEditPoints="1"/>
            </p:cNvSpPr>
            <p:nvPr/>
          </p:nvSpPr>
          <p:spPr bwMode="auto">
            <a:xfrm>
              <a:off x="2570163" y="2286000"/>
              <a:ext cx="787400" cy="1414463"/>
            </a:xfrm>
            <a:custGeom>
              <a:avLst/>
              <a:gdLst>
                <a:gd name="T0" fmla="*/ 401 w 421"/>
                <a:gd name="T1" fmla="*/ 744 h 755"/>
                <a:gd name="T2" fmla="*/ 421 w 421"/>
                <a:gd name="T3" fmla="*/ 752 h 755"/>
                <a:gd name="T4" fmla="*/ 401 w 421"/>
                <a:gd name="T5" fmla="*/ 744 h 755"/>
                <a:gd name="T6" fmla="*/ 364 w 421"/>
                <a:gd name="T7" fmla="*/ 721 h 755"/>
                <a:gd name="T8" fmla="*/ 384 w 421"/>
                <a:gd name="T9" fmla="*/ 730 h 755"/>
                <a:gd name="T10" fmla="*/ 364 w 421"/>
                <a:gd name="T11" fmla="*/ 721 h 755"/>
                <a:gd name="T12" fmla="*/ 330 w 421"/>
                <a:gd name="T13" fmla="*/ 694 h 755"/>
                <a:gd name="T14" fmla="*/ 346 w 421"/>
                <a:gd name="T15" fmla="*/ 709 h 755"/>
                <a:gd name="T16" fmla="*/ 293 w 421"/>
                <a:gd name="T17" fmla="*/ 672 h 755"/>
                <a:gd name="T18" fmla="*/ 313 w 421"/>
                <a:gd name="T19" fmla="*/ 682 h 755"/>
                <a:gd name="T20" fmla="*/ 293 w 421"/>
                <a:gd name="T21" fmla="*/ 672 h 755"/>
                <a:gd name="T22" fmla="*/ 261 w 421"/>
                <a:gd name="T23" fmla="*/ 643 h 755"/>
                <a:gd name="T24" fmla="*/ 276 w 421"/>
                <a:gd name="T25" fmla="*/ 659 h 755"/>
                <a:gd name="T26" fmla="*/ 225 w 421"/>
                <a:gd name="T27" fmla="*/ 619 h 755"/>
                <a:gd name="T28" fmla="*/ 244 w 421"/>
                <a:gd name="T29" fmla="*/ 630 h 755"/>
                <a:gd name="T30" fmla="*/ 225 w 421"/>
                <a:gd name="T31" fmla="*/ 619 h 755"/>
                <a:gd name="T32" fmla="*/ 196 w 421"/>
                <a:gd name="T33" fmla="*/ 588 h 755"/>
                <a:gd name="T34" fmla="*/ 209 w 421"/>
                <a:gd name="T35" fmla="*/ 605 h 755"/>
                <a:gd name="T36" fmla="*/ 162 w 421"/>
                <a:gd name="T37" fmla="*/ 561 h 755"/>
                <a:gd name="T38" fmla="*/ 180 w 421"/>
                <a:gd name="T39" fmla="*/ 573 h 755"/>
                <a:gd name="T40" fmla="*/ 162 w 421"/>
                <a:gd name="T41" fmla="*/ 561 h 755"/>
                <a:gd name="T42" fmla="*/ 136 w 421"/>
                <a:gd name="T43" fmla="*/ 527 h 755"/>
                <a:gd name="T44" fmla="*/ 147 w 421"/>
                <a:gd name="T45" fmla="*/ 545 h 755"/>
                <a:gd name="T46" fmla="*/ 106 w 421"/>
                <a:gd name="T47" fmla="*/ 497 h 755"/>
                <a:gd name="T48" fmla="*/ 122 w 421"/>
                <a:gd name="T49" fmla="*/ 511 h 755"/>
                <a:gd name="T50" fmla="*/ 106 w 421"/>
                <a:gd name="T51" fmla="*/ 497 h 755"/>
                <a:gd name="T52" fmla="*/ 106 w 421"/>
                <a:gd name="T53" fmla="*/ 497 h 755"/>
                <a:gd name="T54" fmla="*/ 81 w 421"/>
                <a:gd name="T55" fmla="*/ 463 h 755"/>
                <a:gd name="T56" fmla="*/ 96 w 421"/>
                <a:gd name="T57" fmla="*/ 478 h 755"/>
                <a:gd name="T58" fmla="*/ 81 w 421"/>
                <a:gd name="T59" fmla="*/ 463 h 755"/>
                <a:gd name="T60" fmla="*/ 61 w 421"/>
                <a:gd name="T61" fmla="*/ 426 h 755"/>
                <a:gd name="T62" fmla="*/ 69 w 421"/>
                <a:gd name="T63" fmla="*/ 446 h 755"/>
                <a:gd name="T64" fmla="*/ 38 w 421"/>
                <a:gd name="T65" fmla="*/ 391 h 755"/>
                <a:gd name="T66" fmla="*/ 51 w 421"/>
                <a:gd name="T67" fmla="*/ 408 h 755"/>
                <a:gd name="T68" fmla="*/ 38 w 421"/>
                <a:gd name="T69" fmla="*/ 391 h 755"/>
                <a:gd name="T70" fmla="*/ 38 w 421"/>
                <a:gd name="T71" fmla="*/ 391 h 755"/>
                <a:gd name="T72" fmla="*/ 26 w 421"/>
                <a:gd name="T73" fmla="*/ 351 h 755"/>
                <a:gd name="T74" fmla="*/ 30 w 421"/>
                <a:gd name="T75" fmla="*/ 372 h 755"/>
                <a:gd name="T76" fmla="*/ 10 w 421"/>
                <a:gd name="T77" fmla="*/ 312 h 755"/>
                <a:gd name="T78" fmla="*/ 14 w 421"/>
                <a:gd name="T79" fmla="*/ 312 h 755"/>
                <a:gd name="T80" fmla="*/ 16 w 421"/>
                <a:gd name="T81" fmla="*/ 332 h 755"/>
                <a:gd name="T82" fmla="*/ 5 w 421"/>
                <a:gd name="T83" fmla="*/ 285 h 755"/>
                <a:gd name="T84" fmla="*/ 6 w 421"/>
                <a:gd name="T85" fmla="*/ 271 h 755"/>
                <a:gd name="T86" fmla="*/ 10 w 421"/>
                <a:gd name="T87" fmla="*/ 291 h 755"/>
                <a:gd name="T88" fmla="*/ 5 w 421"/>
                <a:gd name="T89" fmla="*/ 285 h 755"/>
                <a:gd name="T90" fmla="*/ 0 w 421"/>
                <a:gd name="T91" fmla="*/ 230 h 755"/>
                <a:gd name="T92" fmla="*/ 4 w 421"/>
                <a:gd name="T93" fmla="*/ 251 h 755"/>
                <a:gd name="T94" fmla="*/ 0 w 421"/>
                <a:gd name="T95" fmla="*/ 210 h 755"/>
                <a:gd name="T96" fmla="*/ 6 w 421"/>
                <a:gd name="T97" fmla="*/ 189 h 755"/>
                <a:gd name="T98" fmla="*/ 0 w 421"/>
                <a:gd name="T99" fmla="*/ 210 h 755"/>
                <a:gd name="T100" fmla="*/ 9 w 421"/>
                <a:gd name="T101" fmla="*/ 148 h 755"/>
                <a:gd name="T102" fmla="*/ 9 w 421"/>
                <a:gd name="T103" fmla="*/ 169 h 755"/>
                <a:gd name="T104" fmla="*/ 15 w 421"/>
                <a:gd name="T105" fmla="*/ 128 h 755"/>
                <a:gd name="T106" fmla="*/ 25 w 421"/>
                <a:gd name="T107" fmla="*/ 109 h 755"/>
                <a:gd name="T108" fmla="*/ 15 w 421"/>
                <a:gd name="T109" fmla="*/ 128 h 755"/>
                <a:gd name="T110" fmla="*/ 38 w 421"/>
                <a:gd name="T111" fmla="*/ 70 h 755"/>
                <a:gd name="T112" fmla="*/ 32 w 421"/>
                <a:gd name="T113" fmla="*/ 90 h 755"/>
                <a:gd name="T114" fmla="*/ 48 w 421"/>
                <a:gd name="T115" fmla="*/ 51 h 755"/>
                <a:gd name="T116" fmla="*/ 62 w 421"/>
                <a:gd name="T117" fmla="*/ 35 h 755"/>
                <a:gd name="T118" fmla="*/ 48 w 421"/>
                <a:gd name="T119" fmla="*/ 51 h 755"/>
                <a:gd name="T120" fmla="*/ 85 w 421"/>
                <a:gd name="T121" fmla="*/ 0 h 755"/>
                <a:gd name="T122" fmla="*/ 74 w 421"/>
                <a:gd name="T123" fmla="*/ 18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1" h="755">
                  <a:moveTo>
                    <a:pt x="401" y="744"/>
                  </a:moveTo>
                  <a:cubicBezTo>
                    <a:pt x="401" y="744"/>
                    <a:pt x="401" y="744"/>
                    <a:pt x="401" y="744"/>
                  </a:cubicBezTo>
                  <a:cubicBezTo>
                    <a:pt x="403" y="741"/>
                    <a:pt x="403" y="741"/>
                    <a:pt x="403" y="741"/>
                  </a:cubicBezTo>
                  <a:cubicBezTo>
                    <a:pt x="409" y="745"/>
                    <a:pt x="415" y="749"/>
                    <a:pt x="421" y="752"/>
                  </a:cubicBezTo>
                  <a:cubicBezTo>
                    <a:pt x="419" y="755"/>
                    <a:pt x="419" y="755"/>
                    <a:pt x="419" y="755"/>
                  </a:cubicBezTo>
                  <a:cubicBezTo>
                    <a:pt x="413" y="752"/>
                    <a:pt x="407" y="748"/>
                    <a:pt x="401" y="744"/>
                  </a:cubicBezTo>
                  <a:close/>
                  <a:moveTo>
                    <a:pt x="364" y="721"/>
                  </a:moveTo>
                  <a:cubicBezTo>
                    <a:pt x="364" y="721"/>
                    <a:pt x="364" y="721"/>
                    <a:pt x="364" y="721"/>
                  </a:cubicBezTo>
                  <a:cubicBezTo>
                    <a:pt x="366" y="718"/>
                    <a:pt x="366" y="718"/>
                    <a:pt x="366" y="718"/>
                  </a:cubicBezTo>
                  <a:cubicBezTo>
                    <a:pt x="372" y="722"/>
                    <a:pt x="378" y="726"/>
                    <a:pt x="384" y="730"/>
                  </a:cubicBezTo>
                  <a:cubicBezTo>
                    <a:pt x="382" y="733"/>
                    <a:pt x="382" y="733"/>
                    <a:pt x="382" y="733"/>
                  </a:cubicBezTo>
                  <a:cubicBezTo>
                    <a:pt x="376" y="729"/>
                    <a:pt x="370" y="725"/>
                    <a:pt x="364" y="721"/>
                  </a:cubicBezTo>
                  <a:close/>
                  <a:moveTo>
                    <a:pt x="328" y="697"/>
                  </a:moveTo>
                  <a:cubicBezTo>
                    <a:pt x="330" y="694"/>
                    <a:pt x="330" y="694"/>
                    <a:pt x="330" y="694"/>
                  </a:cubicBezTo>
                  <a:cubicBezTo>
                    <a:pt x="336" y="698"/>
                    <a:pt x="342" y="702"/>
                    <a:pt x="348" y="706"/>
                  </a:cubicBezTo>
                  <a:cubicBezTo>
                    <a:pt x="346" y="709"/>
                    <a:pt x="346" y="709"/>
                    <a:pt x="346" y="709"/>
                  </a:cubicBezTo>
                  <a:cubicBezTo>
                    <a:pt x="340" y="705"/>
                    <a:pt x="334" y="701"/>
                    <a:pt x="328" y="697"/>
                  </a:cubicBezTo>
                  <a:close/>
                  <a:moveTo>
                    <a:pt x="293" y="672"/>
                  </a:moveTo>
                  <a:cubicBezTo>
                    <a:pt x="295" y="669"/>
                    <a:pt x="295" y="669"/>
                    <a:pt x="295" y="669"/>
                  </a:cubicBezTo>
                  <a:cubicBezTo>
                    <a:pt x="301" y="673"/>
                    <a:pt x="307" y="678"/>
                    <a:pt x="313" y="682"/>
                  </a:cubicBezTo>
                  <a:cubicBezTo>
                    <a:pt x="310" y="684"/>
                    <a:pt x="310" y="684"/>
                    <a:pt x="310" y="684"/>
                  </a:cubicBezTo>
                  <a:cubicBezTo>
                    <a:pt x="304" y="680"/>
                    <a:pt x="299" y="676"/>
                    <a:pt x="293" y="672"/>
                  </a:cubicBezTo>
                  <a:close/>
                  <a:moveTo>
                    <a:pt x="259" y="646"/>
                  </a:moveTo>
                  <a:cubicBezTo>
                    <a:pt x="261" y="643"/>
                    <a:pt x="261" y="643"/>
                    <a:pt x="261" y="643"/>
                  </a:cubicBezTo>
                  <a:cubicBezTo>
                    <a:pt x="267" y="648"/>
                    <a:pt x="272" y="652"/>
                    <a:pt x="278" y="656"/>
                  </a:cubicBezTo>
                  <a:cubicBezTo>
                    <a:pt x="276" y="659"/>
                    <a:pt x="276" y="659"/>
                    <a:pt x="276" y="659"/>
                  </a:cubicBezTo>
                  <a:cubicBezTo>
                    <a:pt x="270" y="655"/>
                    <a:pt x="264" y="650"/>
                    <a:pt x="259" y="646"/>
                  </a:cubicBezTo>
                  <a:close/>
                  <a:moveTo>
                    <a:pt x="225" y="619"/>
                  </a:moveTo>
                  <a:cubicBezTo>
                    <a:pt x="228" y="616"/>
                    <a:pt x="228" y="616"/>
                    <a:pt x="228" y="616"/>
                  </a:cubicBezTo>
                  <a:cubicBezTo>
                    <a:pt x="233" y="621"/>
                    <a:pt x="239" y="625"/>
                    <a:pt x="244" y="630"/>
                  </a:cubicBezTo>
                  <a:cubicBezTo>
                    <a:pt x="242" y="632"/>
                    <a:pt x="242" y="632"/>
                    <a:pt x="242" y="632"/>
                  </a:cubicBezTo>
                  <a:cubicBezTo>
                    <a:pt x="236" y="628"/>
                    <a:pt x="231" y="623"/>
                    <a:pt x="225" y="619"/>
                  </a:cubicBezTo>
                  <a:close/>
                  <a:moveTo>
                    <a:pt x="193" y="590"/>
                  </a:moveTo>
                  <a:cubicBezTo>
                    <a:pt x="196" y="588"/>
                    <a:pt x="196" y="588"/>
                    <a:pt x="196" y="588"/>
                  </a:cubicBezTo>
                  <a:cubicBezTo>
                    <a:pt x="201" y="593"/>
                    <a:pt x="206" y="597"/>
                    <a:pt x="212" y="602"/>
                  </a:cubicBezTo>
                  <a:cubicBezTo>
                    <a:pt x="209" y="605"/>
                    <a:pt x="209" y="605"/>
                    <a:pt x="209" y="605"/>
                  </a:cubicBezTo>
                  <a:cubicBezTo>
                    <a:pt x="204" y="600"/>
                    <a:pt x="198" y="595"/>
                    <a:pt x="193" y="590"/>
                  </a:cubicBezTo>
                  <a:close/>
                  <a:moveTo>
                    <a:pt x="162" y="561"/>
                  </a:moveTo>
                  <a:cubicBezTo>
                    <a:pt x="165" y="558"/>
                    <a:pt x="165" y="558"/>
                    <a:pt x="165" y="558"/>
                  </a:cubicBezTo>
                  <a:cubicBezTo>
                    <a:pt x="170" y="563"/>
                    <a:pt x="175" y="568"/>
                    <a:pt x="180" y="573"/>
                  </a:cubicBezTo>
                  <a:cubicBezTo>
                    <a:pt x="178" y="576"/>
                    <a:pt x="178" y="576"/>
                    <a:pt x="178" y="576"/>
                  </a:cubicBezTo>
                  <a:cubicBezTo>
                    <a:pt x="172" y="571"/>
                    <a:pt x="167" y="566"/>
                    <a:pt x="162" y="561"/>
                  </a:cubicBezTo>
                  <a:close/>
                  <a:moveTo>
                    <a:pt x="133" y="530"/>
                  </a:moveTo>
                  <a:cubicBezTo>
                    <a:pt x="136" y="527"/>
                    <a:pt x="136" y="527"/>
                    <a:pt x="136" y="527"/>
                  </a:cubicBezTo>
                  <a:cubicBezTo>
                    <a:pt x="141" y="533"/>
                    <a:pt x="145" y="538"/>
                    <a:pt x="150" y="543"/>
                  </a:cubicBezTo>
                  <a:cubicBezTo>
                    <a:pt x="147" y="545"/>
                    <a:pt x="147" y="545"/>
                    <a:pt x="147" y="545"/>
                  </a:cubicBezTo>
                  <a:cubicBezTo>
                    <a:pt x="143" y="540"/>
                    <a:pt x="138" y="535"/>
                    <a:pt x="133" y="530"/>
                  </a:cubicBezTo>
                  <a:close/>
                  <a:moveTo>
                    <a:pt x="106" y="497"/>
                  </a:moveTo>
                  <a:cubicBezTo>
                    <a:pt x="109" y="495"/>
                    <a:pt x="109" y="495"/>
                    <a:pt x="109" y="495"/>
                  </a:cubicBezTo>
                  <a:cubicBezTo>
                    <a:pt x="113" y="501"/>
                    <a:pt x="117" y="506"/>
                    <a:pt x="122" y="511"/>
                  </a:cubicBezTo>
                  <a:cubicBezTo>
                    <a:pt x="119" y="514"/>
                    <a:pt x="119" y="514"/>
                    <a:pt x="119" y="514"/>
                  </a:cubicBezTo>
                  <a:cubicBezTo>
                    <a:pt x="115" y="508"/>
                    <a:pt x="110" y="503"/>
                    <a:pt x="106" y="497"/>
                  </a:cubicBezTo>
                  <a:close/>
                  <a:moveTo>
                    <a:pt x="106" y="497"/>
                  </a:moveTo>
                  <a:cubicBezTo>
                    <a:pt x="106" y="497"/>
                    <a:pt x="106" y="497"/>
                    <a:pt x="106" y="497"/>
                  </a:cubicBezTo>
                  <a:cubicBezTo>
                    <a:pt x="106" y="497"/>
                    <a:pt x="106" y="497"/>
                    <a:pt x="106" y="497"/>
                  </a:cubicBezTo>
                  <a:close/>
                  <a:moveTo>
                    <a:pt x="81" y="463"/>
                  </a:moveTo>
                  <a:cubicBezTo>
                    <a:pt x="84" y="461"/>
                    <a:pt x="84" y="461"/>
                    <a:pt x="84" y="461"/>
                  </a:cubicBezTo>
                  <a:cubicBezTo>
                    <a:pt x="88" y="467"/>
                    <a:pt x="92" y="473"/>
                    <a:pt x="96" y="478"/>
                  </a:cubicBezTo>
                  <a:cubicBezTo>
                    <a:pt x="93" y="480"/>
                    <a:pt x="93" y="480"/>
                    <a:pt x="93" y="480"/>
                  </a:cubicBezTo>
                  <a:cubicBezTo>
                    <a:pt x="89" y="475"/>
                    <a:pt x="84" y="469"/>
                    <a:pt x="81" y="463"/>
                  </a:cubicBezTo>
                  <a:close/>
                  <a:moveTo>
                    <a:pt x="58" y="428"/>
                  </a:moveTo>
                  <a:cubicBezTo>
                    <a:pt x="61" y="426"/>
                    <a:pt x="61" y="426"/>
                    <a:pt x="61" y="426"/>
                  </a:cubicBezTo>
                  <a:cubicBezTo>
                    <a:pt x="65" y="432"/>
                    <a:pt x="68" y="438"/>
                    <a:pt x="72" y="444"/>
                  </a:cubicBezTo>
                  <a:cubicBezTo>
                    <a:pt x="69" y="446"/>
                    <a:pt x="69" y="446"/>
                    <a:pt x="69" y="446"/>
                  </a:cubicBezTo>
                  <a:cubicBezTo>
                    <a:pt x="65" y="440"/>
                    <a:pt x="61" y="434"/>
                    <a:pt x="58" y="428"/>
                  </a:cubicBezTo>
                  <a:close/>
                  <a:moveTo>
                    <a:pt x="38" y="391"/>
                  </a:moveTo>
                  <a:cubicBezTo>
                    <a:pt x="42" y="389"/>
                    <a:pt x="42" y="389"/>
                    <a:pt x="42" y="389"/>
                  </a:cubicBezTo>
                  <a:cubicBezTo>
                    <a:pt x="45" y="395"/>
                    <a:pt x="48" y="402"/>
                    <a:pt x="51" y="408"/>
                  </a:cubicBezTo>
                  <a:cubicBezTo>
                    <a:pt x="48" y="409"/>
                    <a:pt x="48" y="409"/>
                    <a:pt x="48" y="409"/>
                  </a:cubicBezTo>
                  <a:cubicBezTo>
                    <a:pt x="44" y="403"/>
                    <a:pt x="41" y="397"/>
                    <a:pt x="38" y="391"/>
                  </a:cubicBezTo>
                  <a:close/>
                  <a:moveTo>
                    <a:pt x="38" y="391"/>
                  </a:moveTo>
                  <a:cubicBezTo>
                    <a:pt x="38" y="391"/>
                    <a:pt x="38" y="391"/>
                    <a:pt x="38" y="391"/>
                  </a:cubicBezTo>
                  <a:close/>
                  <a:moveTo>
                    <a:pt x="22" y="352"/>
                  </a:moveTo>
                  <a:cubicBezTo>
                    <a:pt x="26" y="351"/>
                    <a:pt x="26" y="351"/>
                    <a:pt x="26" y="351"/>
                  </a:cubicBezTo>
                  <a:cubicBezTo>
                    <a:pt x="28" y="357"/>
                    <a:pt x="31" y="364"/>
                    <a:pt x="33" y="370"/>
                  </a:cubicBezTo>
                  <a:cubicBezTo>
                    <a:pt x="30" y="372"/>
                    <a:pt x="30" y="372"/>
                    <a:pt x="30" y="372"/>
                  </a:cubicBezTo>
                  <a:cubicBezTo>
                    <a:pt x="27" y="365"/>
                    <a:pt x="25" y="358"/>
                    <a:pt x="22" y="352"/>
                  </a:cubicBezTo>
                  <a:close/>
                  <a:moveTo>
                    <a:pt x="10" y="312"/>
                  </a:moveTo>
                  <a:cubicBezTo>
                    <a:pt x="10" y="312"/>
                    <a:pt x="10" y="312"/>
                    <a:pt x="10" y="312"/>
                  </a:cubicBezTo>
                  <a:cubicBezTo>
                    <a:pt x="14" y="312"/>
                    <a:pt x="14" y="312"/>
                    <a:pt x="14" y="312"/>
                  </a:cubicBezTo>
                  <a:cubicBezTo>
                    <a:pt x="16" y="318"/>
                    <a:pt x="17" y="325"/>
                    <a:pt x="19" y="331"/>
                  </a:cubicBezTo>
                  <a:cubicBezTo>
                    <a:pt x="16" y="332"/>
                    <a:pt x="16" y="332"/>
                    <a:pt x="16" y="332"/>
                  </a:cubicBezTo>
                  <a:cubicBezTo>
                    <a:pt x="14" y="326"/>
                    <a:pt x="12" y="319"/>
                    <a:pt x="10" y="312"/>
                  </a:cubicBezTo>
                  <a:close/>
                  <a:moveTo>
                    <a:pt x="5" y="285"/>
                  </a:moveTo>
                  <a:cubicBezTo>
                    <a:pt x="4" y="281"/>
                    <a:pt x="3" y="276"/>
                    <a:pt x="3" y="272"/>
                  </a:cubicBezTo>
                  <a:cubicBezTo>
                    <a:pt x="6" y="271"/>
                    <a:pt x="6" y="271"/>
                    <a:pt x="6" y="271"/>
                  </a:cubicBezTo>
                  <a:cubicBezTo>
                    <a:pt x="7" y="276"/>
                    <a:pt x="8" y="280"/>
                    <a:pt x="8" y="285"/>
                  </a:cubicBezTo>
                  <a:cubicBezTo>
                    <a:pt x="9" y="287"/>
                    <a:pt x="9" y="289"/>
                    <a:pt x="10" y="291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5" y="290"/>
                    <a:pt x="5" y="287"/>
                    <a:pt x="5" y="285"/>
                  </a:cubicBezTo>
                  <a:close/>
                  <a:moveTo>
                    <a:pt x="1" y="251"/>
                  </a:moveTo>
                  <a:cubicBezTo>
                    <a:pt x="0" y="244"/>
                    <a:pt x="0" y="237"/>
                    <a:pt x="0" y="230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7"/>
                    <a:pt x="4" y="244"/>
                    <a:pt x="4" y="251"/>
                  </a:cubicBezTo>
                  <a:lnTo>
                    <a:pt x="1" y="251"/>
                  </a:lnTo>
                  <a:close/>
                  <a:moveTo>
                    <a:pt x="0" y="210"/>
                  </a:moveTo>
                  <a:cubicBezTo>
                    <a:pt x="1" y="203"/>
                    <a:pt x="1" y="196"/>
                    <a:pt x="2" y="189"/>
                  </a:cubicBezTo>
                  <a:cubicBezTo>
                    <a:pt x="6" y="189"/>
                    <a:pt x="6" y="189"/>
                    <a:pt x="6" y="189"/>
                  </a:cubicBezTo>
                  <a:cubicBezTo>
                    <a:pt x="5" y="196"/>
                    <a:pt x="4" y="203"/>
                    <a:pt x="4" y="210"/>
                  </a:cubicBezTo>
                  <a:lnTo>
                    <a:pt x="0" y="210"/>
                  </a:lnTo>
                  <a:close/>
                  <a:moveTo>
                    <a:pt x="5" y="168"/>
                  </a:moveTo>
                  <a:cubicBezTo>
                    <a:pt x="6" y="161"/>
                    <a:pt x="8" y="155"/>
                    <a:pt x="9" y="148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1" y="155"/>
                    <a:pt x="10" y="162"/>
                    <a:pt x="9" y="169"/>
                  </a:cubicBezTo>
                  <a:lnTo>
                    <a:pt x="5" y="168"/>
                  </a:lnTo>
                  <a:close/>
                  <a:moveTo>
                    <a:pt x="15" y="128"/>
                  </a:moveTo>
                  <a:cubicBezTo>
                    <a:pt x="17" y="121"/>
                    <a:pt x="19" y="115"/>
                    <a:pt x="21" y="108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22" y="116"/>
                    <a:pt x="20" y="122"/>
                    <a:pt x="18" y="129"/>
                  </a:cubicBezTo>
                  <a:lnTo>
                    <a:pt x="15" y="128"/>
                  </a:lnTo>
                  <a:close/>
                  <a:moveTo>
                    <a:pt x="29" y="89"/>
                  </a:moveTo>
                  <a:cubicBezTo>
                    <a:pt x="32" y="82"/>
                    <a:pt x="35" y="76"/>
                    <a:pt x="38" y="70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38" y="77"/>
                    <a:pt x="35" y="84"/>
                    <a:pt x="32" y="90"/>
                  </a:cubicBezTo>
                  <a:lnTo>
                    <a:pt x="29" y="89"/>
                  </a:lnTo>
                  <a:close/>
                  <a:moveTo>
                    <a:pt x="48" y="51"/>
                  </a:moveTo>
                  <a:cubicBezTo>
                    <a:pt x="52" y="45"/>
                    <a:pt x="55" y="39"/>
                    <a:pt x="59" y="33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59" y="41"/>
                    <a:pt x="55" y="47"/>
                    <a:pt x="51" y="53"/>
                  </a:cubicBezTo>
                  <a:lnTo>
                    <a:pt x="48" y="51"/>
                  </a:lnTo>
                  <a:close/>
                  <a:moveTo>
                    <a:pt x="71" y="16"/>
                  </a:moveTo>
                  <a:cubicBezTo>
                    <a:pt x="79" y="5"/>
                    <a:pt x="85" y="0"/>
                    <a:pt x="85" y="0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8" y="2"/>
                    <a:pt x="82" y="7"/>
                    <a:pt x="74" y="18"/>
                  </a:cubicBezTo>
                  <a:lnTo>
                    <a:pt x="71" y="16"/>
                  </a:lnTo>
                  <a:close/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8" name="Freeform 261"/>
            <p:cNvSpPr/>
            <p:nvPr/>
          </p:nvSpPr>
          <p:spPr bwMode="auto">
            <a:xfrm>
              <a:off x="6500813" y="2495550"/>
              <a:ext cx="107950" cy="109538"/>
            </a:xfrm>
            <a:custGeom>
              <a:avLst/>
              <a:gdLst>
                <a:gd name="T0" fmla="*/ 55 w 57"/>
                <a:gd name="T1" fmla="*/ 25 h 58"/>
                <a:gd name="T2" fmla="*/ 33 w 57"/>
                <a:gd name="T3" fmla="*/ 55 h 58"/>
                <a:gd name="T4" fmla="*/ 2 w 57"/>
                <a:gd name="T5" fmla="*/ 33 h 58"/>
                <a:gd name="T6" fmla="*/ 25 w 57"/>
                <a:gd name="T7" fmla="*/ 3 h 58"/>
                <a:gd name="T8" fmla="*/ 55 w 57"/>
                <a:gd name="T9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8">
                  <a:moveTo>
                    <a:pt x="55" y="25"/>
                  </a:moveTo>
                  <a:cubicBezTo>
                    <a:pt x="57" y="40"/>
                    <a:pt x="47" y="53"/>
                    <a:pt x="33" y="55"/>
                  </a:cubicBezTo>
                  <a:cubicBezTo>
                    <a:pt x="18" y="58"/>
                    <a:pt x="4" y="48"/>
                    <a:pt x="2" y="33"/>
                  </a:cubicBezTo>
                  <a:cubicBezTo>
                    <a:pt x="0" y="18"/>
                    <a:pt x="10" y="5"/>
                    <a:pt x="25" y="3"/>
                  </a:cubicBezTo>
                  <a:cubicBezTo>
                    <a:pt x="39" y="0"/>
                    <a:pt x="53" y="10"/>
                    <a:pt x="55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9" name="Freeform 262"/>
            <p:cNvSpPr/>
            <p:nvPr/>
          </p:nvSpPr>
          <p:spPr bwMode="auto">
            <a:xfrm>
              <a:off x="4379913" y="2406650"/>
              <a:ext cx="58738" cy="57150"/>
            </a:xfrm>
            <a:custGeom>
              <a:avLst/>
              <a:gdLst>
                <a:gd name="T0" fmla="*/ 25 w 31"/>
                <a:gd name="T1" fmla="*/ 6 h 31"/>
                <a:gd name="T2" fmla="*/ 26 w 31"/>
                <a:gd name="T3" fmla="*/ 26 h 31"/>
                <a:gd name="T4" fmla="*/ 6 w 31"/>
                <a:gd name="T5" fmla="*/ 24 h 31"/>
                <a:gd name="T6" fmla="*/ 5 w 31"/>
                <a:gd name="T7" fmla="*/ 5 h 31"/>
                <a:gd name="T8" fmla="*/ 25 w 31"/>
                <a:gd name="T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25" y="6"/>
                  </a:moveTo>
                  <a:cubicBezTo>
                    <a:pt x="30" y="12"/>
                    <a:pt x="31" y="21"/>
                    <a:pt x="26" y="26"/>
                  </a:cubicBezTo>
                  <a:cubicBezTo>
                    <a:pt x="20" y="31"/>
                    <a:pt x="12" y="30"/>
                    <a:pt x="6" y="24"/>
                  </a:cubicBezTo>
                  <a:cubicBezTo>
                    <a:pt x="1" y="18"/>
                    <a:pt x="0" y="9"/>
                    <a:pt x="5" y="5"/>
                  </a:cubicBezTo>
                  <a:cubicBezTo>
                    <a:pt x="11" y="0"/>
                    <a:pt x="19" y="1"/>
                    <a:pt x="2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0" name="Freeform 263"/>
            <p:cNvSpPr/>
            <p:nvPr/>
          </p:nvSpPr>
          <p:spPr bwMode="auto">
            <a:xfrm>
              <a:off x="2640013" y="3082925"/>
              <a:ext cx="247650" cy="252413"/>
            </a:xfrm>
            <a:custGeom>
              <a:avLst/>
              <a:gdLst>
                <a:gd name="T0" fmla="*/ 27 w 132"/>
                <a:gd name="T1" fmla="*/ 109 h 135"/>
                <a:gd name="T2" fmla="*/ 34 w 132"/>
                <a:gd name="T3" fmla="*/ 117 h 135"/>
                <a:gd name="T4" fmla="*/ 41 w 132"/>
                <a:gd name="T5" fmla="*/ 111 h 135"/>
                <a:gd name="T6" fmla="*/ 39 w 132"/>
                <a:gd name="T7" fmla="*/ 108 h 135"/>
                <a:gd name="T8" fmla="*/ 54 w 132"/>
                <a:gd name="T9" fmla="*/ 106 h 135"/>
                <a:gd name="T10" fmla="*/ 60 w 132"/>
                <a:gd name="T11" fmla="*/ 113 h 135"/>
                <a:gd name="T12" fmla="*/ 67 w 132"/>
                <a:gd name="T13" fmla="*/ 107 h 135"/>
                <a:gd name="T14" fmla="*/ 65 w 132"/>
                <a:gd name="T15" fmla="*/ 104 h 135"/>
                <a:gd name="T16" fmla="*/ 85 w 132"/>
                <a:gd name="T17" fmla="*/ 101 h 135"/>
                <a:gd name="T18" fmla="*/ 104 w 132"/>
                <a:gd name="T19" fmla="*/ 124 h 135"/>
                <a:gd name="T20" fmla="*/ 122 w 132"/>
                <a:gd name="T21" fmla="*/ 132 h 135"/>
                <a:gd name="T22" fmla="*/ 122 w 132"/>
                <a:gd name="T23" fmla="*/ 132 h 135"/>
                <a:gd name="T24" fmla="*/ 122 w 132"/>
                <a:gd name="T25" fmla="*/ 132 h 135"/>
                <a:gd name="T26" fmla="*/ 122 w 132"/>
                <a:gd name="T27" fmla="*/ 132 h 135"/>
                <a:gd name="T28" fmla="*/ 122 w 132"/>
                <a:gd name="T29" fmla="*/ 132 h 135"/>
                <a:gd name="T30" fmla="*/ 118 w 132"/>
                <a:gd name="T31" fmla="*/ 114 h 135"/>
                <a:gd name="T32" fmla="*/ 100 w 132"/>
                <a:gd name="T33" fmla="*/ 91 h 135"/>
                <a:gd name="T34" fmla="*/ 108 w 132"/>
                <a:gd name="T35" fmla="*/ 74 h 135"/>
                <a:gd name="T36" fmla="*/ 110 w 132"/>
                <a:gd name="T37" fmla="*/ 77 h 135"/>
                <a:gd name="T38" fmla="*/ 118 w 132"/>
                <a:gd name="T39" fmla="*/ 71 h 135"/>
                <a:gd name="T40" fmla="*/ 112 w 132"/>
                <a:gd name="T41" fmla="*/ 64 h 135"/>
                <a:gd name="T42" fmla="*/ 119 w 132"/>
                <a:gd name="T43" fmla="*/ 51 h 135"/>
                <a:gd name="T44" fmla="*/ 121 w 132"/>
                <a:gd name="T45" fmla="*/ 54 h 135"/>
                <a:gd name="T46" fmla="*/ 129 w 132"/>
                <a:gd name="T47" fmla="*/ 49 h 135"/>
                <a:gd name="T48" fmla="*/ 123 w 132"/>
                <a:gd name="T49" fmla="*/ 41 h 135"/>
                <a:gd name="T50" fmla="*/ 132 w 132"/>
                <a:gd name="T51" fmla="*/ 22 h 135"/>
                <a:gd name="T52" fmla="*/ 127 w 132"/>
                <a:gd name="T53" fmla="*/ 15 h 135"/>
                <a:gd name="T54" fmla="*/ 99 w 132"/>
                <a:gd name="T55" fmla="*/ 54 h 135"/>
                <a:gd name="T56" fmla="*/ 80 w 132"/>
                <a:gd name="T57" fmla="*/ 67 h 135"/>
                <a:gd name="T58" fmla="*/ 76 w 132"/>
                <a:gd name="T59" fmla="*/ 63 h 135"/>
                <a:gd name="T60" fmla="*/ 47 w 132"/>
                <a:gd name="T61" fmla="*/ 33 h 135"/>
                <a:gd name="T62" fmla="*/ 55 w 132"/>
                <a:gd name="T63" fmla="*/ 6 h 135"/>
                <a:gd name="T64" fmla="*/ 50 w 132"/>
                <a:gd name="T65" fmla="*/ 0 h 135"/>
                <a:gd name="T66" fmla="*/ 34 w 132"/>
                <a:gd name="T67" fmla="*/ 23 h 135"/>
                <a:gd name="T68" fmla="*/ 25 w 132"/>
                <a:gd name="T69" fmla="*/ 12 h 135"/>
                <a:gd name="T70" fmla="*/ 23 w 132"/>
                <a:gd name="T71" fmla="*/ 14 h 135"/>
                <a:gd name="T72" fmla="*/ 32 w 132"/>
                <a:gd name="T73" fmla="*/ 24 h 135"/>
                <a:gd name="T74" fmla="*/ 4 w 132"/>
                <a:gd name="T75" fmla="*/ 33 h 135"/>
                <a:gd name="T76" fmla="*/ 8 w 132"/>
                <a:gd name="T77" fmla="*/ 38 h 135"/>
                <a:gd name="T78" fmla="*/ 39 w 132"/>
                <a:gd name="T79" fmla="*/ 38 h 135"/>
                <a:gd name="T80" fmla="*/ 62 w 132"/>
                <a:gd name="T81" fmla="*/ 73 h 135"/>
                <a:gd name="T82" fmla="*/ 66 w 132"/>
                <a:gd name="T83" fmla="*/ 78 h 135"/>
                <a:gd name="T84" fmla="*/ 47 w 132"/>
                <a:gd name="T85" fmla="*/ 91 h 135"/>
                <a:gd name="T86" fmla="*/ 0 w 132"/>
                <a:gd name="T87" fmla="*/ 106 h 135"/>
                <a:gd name="T88" fmla="*/ 5 w 132"/>
                <a:gd name="T89" fmla="*/ 113 h 135"/>
                <a:gd name="T90" fmla="*/ 27 w 132"/>
                <a:gd name="T91" fmla="*/ 10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2" h="135">
                  <a:moveTo>
                    <a:pt x="27" y="109"/>
                  </a:moveTo>
                  <a:cubicBezTo>
                    <a:pt x="34" y="117"/>
                    <a:pt x="34" y="117"/>
                    <a:pt x="34" y="117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12" y="135"/>
                    <a:pt x="119" y="133"/>
                    <a:pt x="122" y="132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24" y="130"/>
                    <a:pt x="127" y="124"/>
                    <a:pt x="118" y="114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8" y="74"/>
                    <a:pt x="108" y="74"/>
                    <a:pt x="108" y="74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1" y="54"/>
                    <a:pt x="121" y="54"/>
                    <a:pt x="121" y="54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32" y="22"/>
                    <a:pt x="132" y="22"/>
                    <a:pt x="132" y="22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99" y="54"/>
                    <a:pt x="99" y="54"/>
                    <a:pt x="99" y="54"/>
                  </a:cubicBezTo>
                  <a:cubicBezTo>
                    <a:pt x="80" y="67"/>
                    <a:pt x="80" y="67"/>
                    <a:pt x="80" y="67"/>
                  </a:cubicBezTo>
                  <a:cubicBezTo>
                    <a:pt x="78" y="64"/>
                    <a:pt x="76" y="63"/>
                    <a:pt x="76" y="6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2" y="73"/>
                    <a:pt x="63" y="75"/>
                    <a:pt x="66" y="78"/>
                  </a:cubicBezTo>
                  <a:cubicBezTo>
                    <a:pt x="47" y="91"/>
                    <a:pt x="47" y="91"/>
                    <a:pt x="47" y="91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5" y="113"/>
                    <a:pt x="5" y="113"/>
                    <a:pt x="5" y="113"/>
                  </a:cubicBezTo>
                  <a:lnTo>
                    <a:pt x="27" y="10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1" name="Freeform 264"/>
            <p:cNvSpPr/>
            <p:nvPr/>
          </p:nvSpPr>
          <p:spPr bwMode="auto">
            <a:xfrm>
              <a:off x="6338888" y="2382838"/>
              <a:ext cx="406400" cy="411163"/>
            </a:xfrm>
            <a:custGeom>
              <a:avLst/>
              <a:gdLst>
                <a:gd name="T0" fmla="*/ 195 w 217"/>
                <a:gd name="T1" fmla="*/ 125 h 219"/>
                <a:gd name="T2" fmla="*/ 198 w 217"/>
                <a:gd name="T3" fmla="*/ 111 h 219"/>
                <a:gd name="T4" fmla="*/ 185 w 217"/>
                <a:gd name="T5" fmla="*/ 108 h 219"/>
                <a:gd name="T6" fmla="*/ 183 w 217"/>
                <a:gd name="T7" fmla="*/ 114 h 219"/>
                <a:gd name="T8" fmla="*/ 168 w 217"/>
                <a:gd name="T9" fmla="*/ 99 h 219"/>
                <a:gd name="T10" fmla="*/ 171 w 217"/>
                <a:gd name="T11" fmla="*/ 87 h 219"/>
                <a:gd name="T12" fmla="*/ 158 w 217"/>
                <a:gd name="T13" fmla="*/ 83 h 219"/>
                <a:gd name="T14" fmla="*/ 156 w 217"/>
                <a:gd name="T15" fmla="*/ 88 h 219"/>
                <a:gd name="T16" fmla="*/ 136 w 217"/>
                <a:gd name="T17" fmla="*/ 69 h 219"/>
                <a:gd name="T18" fmla="*/ 147 w 217"/>
                <a:gd name="T19" fmla="*/ 27 h 219"/>
                <a:gd name="T20" fmla="*/ 142 w 217"/>
                <a:gd name="T21" fmla="*/ 1 h 219"/>
                <a:gd name="T22" fmla="*/ 142 w 217"/>
                <a:gd name="T23" fmla="*/ 1 h 219"/>
                <a:gd name="T24" fmla="*/ 141 w 217"/>
                <a:gd name="T25" fmla="*/ 1 h 219"/>
                <a:gd name="T26" fmla="*/ 141 w 217"/>
                <a:gd name="T27" fmla="*/ 0 h 219"/>
                <a:gd name="T28" fmla="*/ 141 w 217"/>
                <a:gd name="T29" fmla="*/ 1 h 219"/>
                <a:gd name="T30" fmla="*/ 123 w 217"/>
                <a:gd name="T31" fmla="*/ 21 h 219"/>
                <a:gd name="T32" fmla="*/ 112 w 217"/>
                <a:gd name="T33" fmla="*/ 63 h 219"/>
                <a:gd name="T34" fmla="*/ 85 w 217"/>
                <a:gd name="T35" fmla="*/ 69 h 219"/>
                <a:gd name="T36" fmla="*/ 86 w 217"/>
                <a:gd name="T37" fmla="*/ 64 h 219"/>
                <a:gd name="T38" fmla="*/ 73 w 217"/>
                <a:gd name="T39" fmla="*/ 61 h 219"/>
                <a:gd name="T40" fmla="*/ 70 w 217"/>
                <a:gd name="T41" fmla="*/ 73 h 219"/>
                <a:gd name="T42" fmla="*/ 48 w 217"/>
                <a:gd name="T43" fmla="*/ 78 h 219"/>
                <a:gd name="T44" fmla="*/ 50 w 217"/>
                <a:gd name="T45" fmla="*/ 72 h 219"/>
                <a:gd name="T46" fmla="*/ 37 w 217"/>
                <a:gd name="T47" fmla="*/ 69 h 219"/>
                <a:gd name="T48" fmla="*/ 33 w 217"/>
                <a:gd name="T49" fmla="*/ 82 h 219"/>
                <a:gd name="T50" fmla="*/ 3 w 217"/>
                <a:gd name="T51" fmla="*/ 90 h 219"/>
                <a:gd name="T52" fmla="*/ 0 w 217"/>
                <a:gd name="T53" fmla="*/ 102 h 219"/>
                <a:gd name="T54" fmla="*/ 69 w 217"/>
                <a:gd name="T55" fmla="*/ 97 h 219"/>
                <a:gd name="T56" fmla="*/ 100 w 217"/>
                <a:gd name="T57" fmla="*/ 106 h 219"/>
                <a:gd name="T58" fmla="*/ 98 w 217"/>
                <a:gd name="T59" fmla="*/ 114 h 219"/>
                <a:gd name="T60" fmla="*/ 88 w 217"/>
                <a:gd name="T61" fmla="*/ 174 h 219"/>
                <a:gd name="T62" fmla="*/ 50 w 217"/>
                <a:gd name="T63" fmla="*/ 190 h 219"/>
                <a:gd name="T64" fmla="*/ 47 w 217"/>
                <a:gd name="T65" fmla="*/ 199 h 219"/>
                <a:gd name="T66" fmla="*/ 88 w 217"/>
                <a:gd name="T67" fmla="*/ 197 h 219"/>
                <a:gd name="T68" fmla="*/ 83 w 217"/>
                <a:gd name="T69" fmla="*/ 215 h 219"/>
                <a:gd name="T70" fmla="*/ 86 w 217"/>
                <a:gd name="T71" fmla="*/ 216 h 219"/>
                <a:gd name="T72" fmla="*/ 91 w 217"/>
                <a:gd name="T73" fmla="*/ 198 h 219"/>
                <a:gd name="T74" fmla="*/ 125 w 217"/>
                <a:gd name="T75" fmla="*/ 219 h 219"/>
                <a:gd name="T76" fmla="*/ 127 w 217"/>
                <a:gd name="T77" fmla="*/ 210 h 219"/>
                <a:gd name="T78" fmla="*/ 101 w 217"/>
                <a:gd name="T79" fmla="*/ 177 h 219"/>
                <a:gd name="T80" fmla="*/ 123 w 217"/>
                <a:gd name="T81" fmla="*/ 120 h 219"/>
                <a:gd name="T82" fmla="*/ 125 w 217"/>
                <a:gd name="T83" fmla="*/ 112 h 219"/>
                <a:gd name="T84" fmla="*/ 156 w 217"/>
                <a:gd name="T85" fmla="*/ 120 h 219"/>
                <a:gd name="T86" fmla="*/ 214 w 217"/>
                <a:gd name="T87" fmla="*/ 158 h 219"/>
                <a:gd name="T88" fmla="*/ 217 w 217"/>
                <a:gd name="T89" fmla="*/ 146 h 219"/>
                <a:gd name="T90" fmla="*/ 195 w 217"/>
                <a:gd name="T91" fmla="*/ 12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7" h="219">
                  <a:moveTo>
                    <a:pt x="195" y="125"/>
                  </a:moveTo>
                  <a:cubicBezTo>
                    <a:pt x="198" y="111"/>
                    <a:pt x="198" y="111"/>
                    <a:pt x="198" y="111"/>
                  </a:cubicBezTo>
                  <a:cubicBezTo>
                    <a:pt x="185" y="108"/>
                    <a:pt x="185" y="108"/>
                    <a:pt x="185" y="108"/>
                  </a:cubicBezTo>
                  <a:cubicBezTo>
                    <a:pt x="183" y="114"/>
                    <a:pt x="183" y="114"/>
                    <a:pt x="183" y="114"/>
                  </a:cubicBezTo>
                  <a:cubicBezTo>
                    <a:pt x="168" y="99"/>
                    <a:pt x="168" y="99"/>
                    <a:pt x="168" y="99"/>
                  </a:cubicBezTo>
                  <a:cubicBezTo>
                    <a:pt x="171" y="87"/>
                    <a:pt x="171" y="87"/>
                    <a:pt x="171" y="87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52" y="9"/>
                    <a:pt x="144" y="2"/>
                    <a:pt x="142" y="1"/>
                  </a:cubicBezTo>
                  <a:cubicBezTo>
                    <a:pt x="142" y="1"/>
                    <a:pt x="142" y="1"/>
                    <a:pt x="142" y="1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37" y="1"/>
                    <a:pt x="128" y="2"/>
                    <a:pt x="123" y="21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6" y="64"/>
                    <a:pt x="86" y="64"/>
                    <a:pt x="86" y="64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69" y="97"/>
                    <a:pt x="69" y="97"/>
                    <a:pt x="69" y="97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99" y="111"/>
                    <a:pt x="98" y="114"/>
                    <a:pt x="98" y="114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50" y="190"/>
                    <a:pt x="50" y="190"/>
                    <a:pt x="50" y="190"/>
                  </a:cubicBezTo>
                  <a:cubicBezTo>
                    <a:pt x="47" y="199"/>
                    <a:pt x="47" y="199"/>
                    <a:pt x="47" y="199"/>
                  </a:cubicBezTo>
                  <a:cubicBezTo>
                    <a:pt x="88" y="197"/>
                    <a:pt x="88" y="197"/>
                    <a:pt x="88" y="197"/>
                  </a:cubicBezTo>
                  <a:cubicBezTo>
                    <a:pt x="83" y="215"/>
                    <a:pt x="83" y="215"/>
                    <a:pt x="83" y="215"/>
                  </a:cubicBezTo>
                  <a:cubicBezTo>
                    <a:pt x="86" y="216"/>
                    <a:pt x="86" y="216"/>
                    <a:pt x="86" y="216"/>
                  </a:cubicBezTo>
                  <a:cubicBezTo>
                    <a:pt x="91" y="198"/>
                    <a:pt x="91" y="198"/>
                    <a:pt x="91" y="198"/>
                  </a:cubicBezTo>
                  <a:cubicBezTo>
                    <a:pt x="125" y="219"/>
                    <a:pt x="125" y="219"/>
                    <a:pt x="125" y="219"/>
                  </a:cubicBezTo>
                  <a:cubicBezTo>
                    <a:pt x="127" y="210"/>
                    <a:pt x="127" y="210"/>
                    <a:pt x="127" y="210"/>
                  </a:cubicBezTo>
                  <a:cubicBezTo>
                    <a:pt x="101" y="177"/>
                    <a:pt x="101" y="177"/>
                    <a:pt x="101" y="177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23" y="120"/>
                    <a:pt x="123" y="117"/>
                    <a:pt x="125" y="112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217" y="146"/>
                    <a:pt x="217" y="146"/>
                    <a:pt x="217" y="146"/>
                  </a:cubicBezTo>
                  <a:lnTo>
                    <a:pt x="195" y="1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2" name="Freeform 265"/>
            <p:cNvSpPr/>
            <p:nvPr/>
          </p:nvSpPr>
          <p:spPr bwMode="auto">
            <a:xfrm>
              <a:off x="4930776" y="2905125"/>
              <a:ext cx="388938" cy="147638"/>
            </a:xfrm>
            <a:custGeom>
              <a:avLst/>
              <a:gdLst>
                <a:gd name="T0" fmla="*/ 244 w 245"/>
                <a:gd name="T1" fmla="*/ 0 h 93"/>
                <a:gd name="T2" fmla="*/ 28 w 245"/>
                <a:gd name="T3" fmla="*/ 47 h 93"/>
                <a:gd name="T4" fmla="*/ 20 w 245"/>
                <a:gd name="T5" fmla="*/ 72 h 93"/>
                <a:gd name="T6" fmla="*/ 0 w 245"/>
                <a:gd name="T7" fmla="*/ 93 h 93"/>
                <a:gd name="T8" fmla="*/ 245 w 245"/>
                <a:gd name="T9" fmla="*/ 3 h 93"/>
                <a:gd name="T10" fmla="*/ 244 w 245"/>
                <a:gd name="T1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5" h="93">
                  <a:moveTo>
                    <a:pt x="244" y="0"/>
                  </a:moveTo>
                  <a:lnTo>
                    <a:pt x="28" y="47"/>
                  </a:lnTo>
                  <a:lnTo>
                    <a:pt x="20" y="72"/>
                  </a:lnTo>
                  <a:lnTo>
                    <a:pt x="0" y="93"/>
                  </a:lnTo>
                  <a:lnTo>
                    <a:pt x="245" y="3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656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3" name="Freeform 266"/>
            <p:cNvSpPr/>
            <p:nvPr/>
          </p:nvSpPr>
          <p:spPr bwMode="auto">
            <a:xfrm>
              <a:off x="4930776" y="2905125"/>
              <a:ext cx="388938" cy="147638"/>
            </a:xfrm>
            <a:custGeom>
              <a:avLst/>
              <a:gdLst>
                <a:gd name="T0" fmla="*/ 244 w 245"/>
                <a:gd name="T1" fmla="*/ 0 h 93"/>
                <a:gd name="T2" fmla="*/ 28 w 245"/>
                <a:gd name="T3" fmla="*/ 47 h 93"/>
                <a:gd name="T4" fmla="*/ 20 w 245"/>
                <a:gd name="T5" fmla="*/ 72 h 93"/>
                <a:gd name="T6" fmla="*/ 0 w 245"/>
                <a:gd name="T7" fmla="*/ 93 h 93"/>
                <a:gd name="T8" fmla="*/ 245 w 245"/>
                <a:gd name="T9" fmla="*/ 3 h 93"/>
                <a:gd name="T10" fmla="*/ 244 w 245"/>
                <a:gd name="T1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5" h="93">
                  <a:moveTo>
                    <a:pt x="244" y="0"/>
                  </a:moveTo>
                  <a:lnTo>
                    <a:pt x="28" y="47"/>
                  </a:lnTo>
                  <a:lnTo>
                    <a:pt x="20" y="72"/>
                  </a:lnTo>
                  <a:lnTo>
                    <a:pt x="0" y="93"/>
                  </a:lnTo>
                  <a:lnTo>
                    <a:pt x="245" y="3"/>
                  </a:lnTo>
                  <a:lnTo>
                    <a:pt x="2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4" name="Freeform 267"/>
            <p:cNvSpPr>
              <a:spLocks noEditPoints="1"/>
            </p:cNvSpPr>
            <p:nvPr/>
          </p:nvSpPr>
          <p:spPr bwMode="auto">
            <a:xfrm>
              <a:off x="4784726" y="2897188"/>
              <a:ext cx="566738" cy="206375"/>
            </a:xfrm>
            <a:custGeom>
              <a:avLst/>
              <a:gdLst>
                <a:gd name="T0" fmla="*/ 120 w 357"/>
                <a:gd name="T1" fmla="*/ 52 h 130"/>
                <a:gd name="T2" fmla="*/ 0 w 357"/>
                <a:gd name="T3" fmla="*/ 79 h 130"/>
                <a:gd name="T4" fmla="*/ 3 w 357"/>
                <a:gd name="T5" fmla="*/ 130 h 130"/>
                <a:gd name="T6" fmla="*/ 92 w 357"/>
                <a:gd name="T7" fmla="*/ 98 h 130"/>
                <a:gd name="T8" fmla="*/ 112 w 357"/>
                <a:gd name="T9" fmla="*/ 77 h 130"/>
                <a:gd name="T10" fmla="*/ 120 w 357"/>
                <a:gd name="T11" fmla="*/ 52 h 130"/>
                <a:gd name="T12" fmla="*/ 357 w 357"/>
                <a:gd name="T13" fmla="*/ 0 h 130"/>
                <a:gd name="T14" fmla="*/ 336 w 357"/>
                <a:gd name="T15" fmla="*/ 5 h 130"/>
                <a:gd name="T16" fmla="*/ 337 w 357"/>
                <a:gd name="T17" fmla="*/ 8 h 130"/>
                <a:gd name="T18" fmla="*/ 357 w 357"/>
                <a:gd name="T1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130">
                  <a:moveTo>
                    <a:pt x="120" y="52"/>
                  </a:moveTo>
                  <a:lnTo>
                    <a:pt x="0" y="79"/>
                  </a:lnTo>
                  <a:lnTo>
                    <a:pt x="3" y="130"/>
                  </a:lnTo>
                  <a:lnTo>
                    <a:pt x="92" y="98"/>
                  </a:lnTo>
                  <a:lnTo>
                    <a:pt x="112" y="77"/>
                  </a:lnTo>
                  <a:lnTo>
                    <a:pt x="120" y="52"/>
                  </a:lnTo>
                  <a:close/>
                  <a:moveTo>
                    <a:pt x="357" y="0"/>
                  </a:moveTo>
                  <a:lnTo>
                    <a:pt x="336" y="5"/>
                  </a:lnTo>
                  <a:lnTo>
                    <a:pt x="337" y="8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5" name="Freeform 268"/>
            <p:cNvSpPr>
              <a:spLocks noEditPoints="1"/>
            </p:cNvSpPr>
            <p:nvPr/>
          </p:nvSpPr>
          <p:spPr bwMode="auto">
            <a:xfrm>
              <a:off x="4784726" y="2897188"/>
              <a:ext cx="566738" cy="206375"/>
            </a:xfrm>
            <a:custGeom>
              <a:avLst/>
              <a:gdLst>
                <a:gd name="T0" fmla="*/ 120 w 357"/>
                <a:gd name="T1" fmla="*/ 52 h 130"/>
                <a:gd name="T2" fmla="*/ 0 w 357"/>
                <a:gd name="T3" fmla="*/ 79 h 130"/>
                <a:gd name="T4" fmla="*/ 3 w 357"/>
                <a:gd name="T5" fmla="*/ 130 h 130"/>
                <a:gd name="T6" fmla="*/ 92 w 357"/>
                <a:gd name="T7" fmla="*/ 98 h 130"/>
                <a:gd name="T8" fmla="*/ 112 w 357"/>
                <a:gd name="T9" fmla="*/ 77 h 130"/>
                <a:gd name="T10" fmla="*/ 120 w 357"/>
                <a:gd name="T11" fmla="*/ 52 h 130"/>
                <a:gd name="T12" fmla="*/ 357 w 357"/>
                <a:gd name="T13" fmla="*/ 0 h 130"/>
                <a:gd name="T14" fmla="*/ 336 w 357"/>
                <a:gd name="T15" fmla="*/ 5 h 130"/>
                <a:gd name="T16" fmla="*/ 337 w 357"/>
                <a:gd name="T17" fmla="*/ 8 h 130"/>
                <a:gd name="T18" fmla="*/ 357 w 357"/>
                <a:gd name="T1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130">
                  <a:moveTo>
                    <a:pt x="120" y="52"/>
                  </a:moveTo>
                  <a:lnTo>
                    <a:pt x="0" y="79"/>
                  </a:lnTo>
                  <a:lnTo>
                    <a:pt x="3" y="130"/>
                  </a:lnTo>
                  <a:lnTo>
                    <a:pt x="92" y="98"/>
                  </a:lnTo>
                  <a:lnTo>
                    <a:pt x="112" y="77"/>
                  </a:lnTo>
                  <a:lnTo>
                    <a:pt x="120" y="52"/>
                  </a:lnTo>
                  <a:moveTo>
                    <a:pt x="357" y="0"/>
                  </a:moveTo>
                  <a:lnTo>
                    <a:pt x="336" y="5"/>
                  </a:lnTo>
                  <a:lnTo>
                    <a:pt x="337" y="8"/>
                  </a:lnTo>
                  <a:lnTo>
                    <a:pt x="3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236" name="组合 235"/>
            <p:cNvGrpSpPr/>
            <p:nvPr/>
          </p:nvGrpSpPr>
          <p:grpSpPr>
            <a:xfrm>
              <a:off x="4733926" y="2597150"/>
              <a:ext cx="111125" cy="506413"/>
              <a:chOff x="4733926" y="2597150"/>
              <a:chExt cx="111125" cy="506413"/>
            </a:xfrm>
          </p:grpSpPr>
          <p:sp>
            <p:nvSpPr>
              <p:cNvPr id="301" name="Freeform 269"/>
              <p:cNvSpPr/>
              <p:nvPr/>
            </p:nvSpPr>
            <p:spPr bwMode="auto">
              <a:xfrm>
                <a:off x="4733926" y="2597150"/>
                <a:ext cx="55563" cy="506413"/>
              </a:xfrm>
              <a:custGeom>
                <a:avLst/>
                <a:gdLst>
                  <a:gd name="T0" fmla="*/ 35 w 35"/>
                  <a:gd name="T1" fmla="*/ 0 h 319"/>
                  <a:gd name="T2" fmla="*/ 35 w 35"/>
                  <a:gd name="T3" fmla="*/ 319 h 319"/>
                  <a:gd name="T4" fmla="*/ 0 w 35"/>
                  <a:gd name="T5" fmla="*/ 284 h 319"/>
                  <a:gd name="T6" fmla="*/ 35 w 35"/>
                  <a:gd name="T7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19">
                    <a:moveTo>
                      <a:pt x="35" y="0"/>
                    </a:moveTo>
                    <a:lnTo>
                      <a:pt x="35" y="319"/>
                    </a:lnTo>
                    <a:lnTo>
                      <a:pt x="0" y="28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02" name="Freeform 270"/>
              <p:cNvSpPr/>
              <p:nvPr/>
            </p:nvSpPr>
            <p:spPr bwMode="auto">
              <a:xfrm>
                <a:off x="4789488" y="2597150"/>
                <a:ext cx="55563" cy="506413"/>
              </a:xfrm>
              <a:custGeom>
                <a:avLst/>
                <a:gdLst>
                  <a:gd name="T0" fmla="*/ 0 w 35"/>
                  <a:gd name="T1" fmla="*/ 0 h 319"/>
                  <a:gd name="T2" fmla="*/ 0 w 35"/>
                  <a:gd name="T3" fmla="*/ 319 h 319"/>
                  <a:gd name="T4" fmla="*/ 35 w 35"/>
                  <a:gd name="T5" fmla="*/ 284 h 319"/>
                  <a:gd name="T6" fmla="*/ 0 w 35"/>
                  <a:gd name="T7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19">
                    <a:moveTo>
                      <a:pt x="0" y="0"/>
                    </a:moveTo>
                    <a:lnTo>
                      <a:pt x="0" y="319"/>
                    </a:lnTo>
                    <a:lnTo>
                      <a:pt x="35" y="2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7" name="Freeform 271"/>
            <p:cNvSpPr>
              <a:spLocks noEditPoints="1"/>
            </p:cNvSpPr>
            <p:nvPr/>
          </p:nvSpPr>
          <p:spPr bwMode="auto">
            <a:xfrm>
              <a:off x="5662613" y="2717800"/>
              <a:ext cx="476250" cy="169863"/>
            </a:xfrm>
            <a:custGeom>
              <a:avLst/>
              <a:gdLst>
                <a:gd name="T0" fmla="*/ 0 w 254"/>
                <a:gd name="T1" fmla="*/ 84 h 91"/>
                <a:gd name="T2" fmla="*/ 0 w 254"/>
                <a:gd name="T3" fmla="*/ 91 h 91"/>
                <a:gd name="T4" fmla="*/ 4 w 254"/>
                <a:gd name="T5" fmla="*/ 89 h 91"/>
                <a:gd name="T6" fmla="*/ 0 w 254"/>
                <a:gd name="T7" fmla="*/ 84 h 91"/>
                <a:gd name="T8" fmla="*/ 254 w 254"/>
                <a:gd name="T9" fmla="*/ 0 h 91"/>
                <a:gd name="T10" fmla="*/ 77 w 254"/>
                <a:gd name="T11" fmla="*/ 39 h 91"/>
                <a:gd name="T12" fmla="*/ 65 w 254"/>
                <a:gd name="T13" fmla="*/ 50 h 91"/>
                <a:gd name="T14" fmla="*/ 54 w 254"/>
                <a:gd name="T15" fmla="*/ 44 h 91"/>
                <a:gd name="T16" fmla="*/ 38 w 254"/>
                <a:gd name="T17" fmla="*/ 48 h 91"/>
                <a:gd name="T18" fmla="*/ 53 w 254"/>
                <a:gd name="T19" fmla="*/ 72 h 91"/>
                <a:gd name="T20" fmla="*/ 141 w 254"/>
                <a:gd name="T21" fmla="*/ 40 h 91"/>
                <a:gd name="T22" fmla="*/ 142 w 254"/>
                <a:gd name="T23" fmla="*/ 38 h 91"/>
                <a:gd name="T24" fmla="*/ 145 w 254"/>
                <a:gd name="T25" fmla="*/ 39 h 91"/>
                <a:gd name="T26" fmla="*/ 254 w 254"/>
                <a:gd name="T2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4" h="91">
                  <a:moveTo>
                    <a:pt x="0" y="84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0" y="84"/>
                    <a:pt x="0" y="84"/>
                    <a:pt x="0" y="84"/>
                  </a:cubicBezTo>
                  <a:moveTo>
                    <a:pt x="254" y="0"/>
                  </a:moveTo>
                  <a:cubicBezTo>
                    <a:pt x="77" y="39"/>
                    <a:pt x="77" y="39"/>
                    <a:pt x="77" y="39"/>
                  </a:cubicBezTo>
                  <a:cubicBezTo>
                    <a:pt x="76" y="45"/>
                    <a:pt x="71" y="50"/>
                    <a:pt x="65" y="50"/>
                  </a:cubicBezTo>
                  <a:cubicBezTo>
                    <a:pt x="60" y="50"/>
                    <a:pt x="56" y="48"/>
                    <a:pt x="54" y="44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53" y="72"/>
                    <a:pt x="53" y="72"/>
                    <a:pt x="53" y="72"/>
                  </a:cubicBezTo>
                  <a:cubicBezTo>
                    <a:pt x="141" y="40"/>
                    <a:pt x="141" y="40"/>
                    <a:pt x="141" y="40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254" y="0"/>
                    <a:pt x="254" y="0"/>
                    <a:pt x="254" y="0"/>
                  </a:cubicBezTo>
                </a:path>
              </a:pathLst>
            </a:custGeom>
            <a:solidFill>
              <a:srgbClr val="656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8" name="Freeform 272"/>
            <p:cNvSpPr/>
            <p:nvPr/>
          </p:nvSpPr>
          <p:spPr bwMode="auto">
            <a:xfrm>
              <a:off x="5926138" y="2787650"/>
              <a:ext cx="7938" cy="4763"/>
            </a:xfrm>
            <a:custGeom>
              <a:avLst/>
              <a:gdLst>
                <a:gd name="T0" fmla="*/ 1 w 5"/>
                <a:gd name="T1" fmla="*/ 0 h 3"/>
                <a:gd name="T2" fmla="*/ 0 w 5"/>
                <a:gd name="T3" fmla="*/ 3 h 3"/>
                <a:gd name="T4" fmla="*/ 5 w 5"/>
                <a:gd name="T5" fmla="*/ 2 h 3"/>
                <a:gd name="T6" fmla="*/ 1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1" y="0"/>
                  </a:moveTo>
                  <a:lnTo>
                    <a:pt x="0" y="3"/>
                  </a:lnTo>
                  <a:lnTo>
                    <a:pt x="5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9" name="Freeform 273"/>
            <p:cNvSpPr/>
            <p:nvPr/>
          </p:nvSpPr>
          <p:spPr bwMode="auto">
            <a:xfrm>
              <a:off x="5926138" y="2787650"/>
              <a:ext cx="7938" cy="4763"/>
            </a:xfrm>
            <a:custGeom>
              <a:avLst/>
              <a:gdLst>
                <a:gd name="T0" fmla="*/ 1 w 5"/>
                <a:gd name="T1" fmla="*/ 0 h 3"/>
                <a:gd name="T2" fmla="*/ 0 w 5"/>
                <a:gd name="T3" fmla="*/ 3 h 3"/>
                <a:gd name="T4" fmla="*/ 5 w 5"/>
                <a:gd name="T5" fmla="*/ 2 h 3"/>
                <a:gd name="T6" fmla="*/ 1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1" y="0"/>
                  </a:moveTo>
                  <a:lnTo>
                    <a:pt x="0" y="3"/>
                  </a:lnTo>
                  <a:lnTo>
                    <a:pt x="5" y="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0" name="Freeform 274"/>
            <p:cNvSpPr/>
            <p:nvPr/>
          </p:nvSpPr>
          <p:spPr bwMode="auto">
            <a:xfrm>
              <a:off x="5764213" y="2790825"/>
              <a:ext cx="42863" cy="20638"/>
            </a:xfrm>
            <a:custGeom>
              <a:avLst/>
              <a:gdLst>
                <a:gd name="T0" fmla="*/ 23 w 23"/>
                <a:gd name="T1" fmla="*/ 0 h 11"/>
                <a:gd name="T2" fmla="*/ 0 w 23"/>
                <a:gd name="T3" fmla="*/ 5 h 11"/>
                <a:gd name="T4" fmla="*/ 11 w 23"/>
                <a:gd name="T5" fmla="*/ 11 h 11"/>
                <a:gd name="T6" fmla="*/ 23 w 23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1">
                  <a:moveTo>
                    <a:pt x="23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9"/>
                    <a:pt x="6" y="11"/>
                    <a:pt x="11" y="11"/>
                  </a:cubicBezTo>
                  <a:cubicBezTo>
                    <a:pt x="17" y="11"/>
                    <a:pt x="22" y="6"/>
                    <a:pt x="23" y="0"/>
                  </a:cubicBezTo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1" name="Freeform 275"/>
            <p:cNvSpPr/>
            <p:nvPr/>
          </p:nvSpPr>
          <p:spPr bwMode="auto">
            <a:xfrm>
              <a:off x="5662613" y="2806700"/>
              <a:ext cx="100013" cy="77788"/>
            </a:xfrm>
            <a:custGeom>
              <a:avLst/>
              <a:gdLst>
                <a:gd name="T0" fmla="*/ 45 w 63"/>
                <a:gd name="T1" fmla="*/ 0 h 49"/>
                <a:gd name="T2" fmla="*/ 0 w 63"/>
                <a:gd name="T3" fmla="*/ 10 h 49"/>
                <a:gd name="T4" fmla="*/ 0 w 63"/>
                <a:gd name="T5" fmla="*/ 43 h 49"/>
                <a:gd name="T6" fmla="*/ 5 w 63"/>
                <a:gd name="T7" fmla="*/ 49 h 49"/>
                <a:gd name="T8" fmla="*/ 63 w 63"/>
                <a:gd name="T9" fmla="*/ 29 h 49"/>
                <a:gd name="T10" fmla="*/ 45 w 63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49">
                  <a:moveTo>
                    <a:pt x="45" y="0"/>
                  </a:moveTo>
                  <a:lnTo>
                    <a:pt x="0" y="10"/>
                  </a:lnTo>
                  <a:lnTo>
                    <a:pt x="0" y="43"/>
                  </a:lnTo>
                  <a:lnTo>
                    <a:pt x="5" y="49"/>
                  </a:lnTo>
                  <a:lnTo>
                    <a:pt x="63" y="2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2" name="Freeform 276"/>
            <p:cNvSpPr/>
            <p:nvPr/>
          </p:nvSpPr>
          <p:spPr bwMode="auto">
            <a:xfrm>
              <a:off x="5662613" y="2806700"/>
              <a:ext cx="100013" cy="77788"/>
            </a:xfrm>
            <a:custGeom>
              <a:avLst/>
              <a:gdLst>
                <a:gd name="T0" fmla="*/ 45 w 63"/>
                <a:gd name="T1" fmla="*/ 0 h 49"/>
                <a:gd name="T2" fmla="*/ 0 w 63"/>
                <a:gd name="T3" fmla="*/ 10 h 49"/>
                <a:gd name="T4" fmla="*/ 0 w 63"/>
                <a:gd name="T5" fmla="*/ 43 h 49"/>
                <a:gd name="T6" fmla="*/ 5 w 63"/>
                <a:gd name="T7" fmla="*/ 49 h 49"/>
                <a:gd name="T8" fmla="*/ 63 w 63"/>
                <a:gd name="T9" fmla="*/ 29 h 49"/>
                <a:gd name="T10" fmla="*/ 45 w 63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49">
                  <a:moveTo>
                    <a:pt x="45" y="0"/>
                  </a:moveTo>
                  <a:lnTo>
                    <a:pt x="0" y="10"/>
                  </a:lnTo>
                  <a:lnTo>
                    <a:pt x="0" y="43"/>
                  </a:lnTo>
                  <a:lnTo>
                    <a:pt x="5" y="49"/>
                  </a:lnTo>
                  <a:lnTo>
                    <a:pt x="63" y="29"/>
                  </a:lnTo>
                  <a:lnTo>
                    <a:pt x="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243" name="组合 242"/>
            <p:cNvGrpSpPr/>
            <p:nvPr/>
          </p:nvGrpSpPr>
          <p:grpSpPr>
            <a:xfrm>
              <a:off x="5634038" y="2587625"/>
              <a:ext cx="63500" cy="293688"/>
              <a:chOff x="5634038" y="2587625"/>
              <a:chExt cx="63500" cy="293688"/>
            </a:xfrm>
          </p:grpSpPr>
          <p:sp>
            <p:nvSpPr>
              <p:cNvPr id="299" name="Freeform 277"/>
              <p:cNvSpPr/>
              <p:nvPr/>
            </p:nvSpPr>
            <p:spPr bwMode="auto">
              <a:xfrm>
                <a:off x="5634038" y="2587625"/>
                <a:ext cx="31750" cy="293688"/>
              </a:xfrm>
              <a:custGeom>
                <a:avLst/>
                <a:gdLst>
                  <a:gd name="T0" fmla="*/ 20 w 20"/>
                  <a:gd name="T1" fmla="*/ 0 h 185"/>
                  <a:gd name="T2" fmla="*/ 20 w 20"/>
                  <a:gd name="T3" fmla="*/ 185 h 185"/>
                  <a:gd name="T4" fmla="*/ 0 w 20"/>
                  <a:gd name="T5" fmla="*/ 165 h 185"/>
                  <a:gd name="T6" fmla="*/ 20 w 20"/>
                  <a:gd name="T7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85">
                    <a:moveTo>
                      <a:pt x="20" y="0"/>
                    </a:moveTo>
                    <a:lnTo>
                      <a:pt x="20" y="185"/>
                    </a:lnTo>
                    <a:lnTo>
                      <a:pt x="0" y="16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00" name="Freeform 278"/>
              <p:cNvSpPr/>
              <p:nvPr/>
            </p:nvSpPr>
            <p:spPr bwMode="auto">
              <a:xfrm>
                <a:off x="5665788" y="2587625"/>
                <a:ext cx="31750" cy="293688"/>
              </a:xfrm>
              <a:custGeom>
                <a:avLst/>
                <a:gdLst>
                  <a:gd name="T0" fmla="*/ 0 w 20"/>
                  <a:gd name="T1" fmla="*/ 0 h 185"/>
                  <a:gd name="T2" fmla="*/ 0 w 20"/>
                  <a:gd name="T3" fmla="*/ 185 h 185"/>
                  <a:gd name="T4" fmla="*/ 20 w 20"/>
                  <a:gd name="T5" fmla="*/ 165 h 185"/>
                  <a:gd name="T6" fmla="*/ 0 w 20"/>
                  <a:gd name="T7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85">
                    <a:moveTo>
                      <a:pt x="0" y="0"/>
                    </a:moveTo>
                    <a:lnTo>
                      <a:pt x="0" y="185"/>
                    </a:lnTo>
                    <a:lnTo>
                      <a:pt x="20" y="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4" name="Freeform 279"/>
            <p:cNvSpPr/>
            <p:nvPr/>
          </p:nvSpPr>
          <p:spPr bwMode="auto">
            <a:xfrm>
              <a:off x="3721101" y="3213100"/>
              <a:ext cx="760413" cy="280988"/>
            </a:xfrm>
            <a:custGeom>
              <a:avLst/>
              <a:gdLst>
                <a:gd name="T0" fmla="*/ 478 w 479"/>
                <a:gd name="T1" fmla="*/ 0 h 177"/>
                <a:gd name="T2" fmla="*/ 41 w 479"/>
                <a:gd name="T3" fmla="*/ 96 h 177"/>
                <a:gd name="T4" fmla="*/ 41 w 479"/>
                <a:gd name="T5" fmla="*/ 108 h 177"/>
                <a:gd name="T6" fmla="*/ 18 w 479"/>
                <a:gd name="T7" fmla="*/ 154 h 177"/>
                <a:gd name="T8" fmla="*/ 18 w 479"/>
                <a:gd name="T9" fmla="*/ 168 h 177"/>
                <a:gd name="T10" fmla="*/ 0 w 479"/>
                <a:gd name="T11" fmla="*/ 177 h 177"/>
                <a:gd name="T12" fmla="*/ 479 w 479"/>
                <a:gd name="T13" fmla="*/ 7 h 177"/>
                <a:gd name="T14" fmla="*/ 478 w 479"/>
                <a:gd name="T1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9" h="177">
                  <a:moveTo>
                    <a:pt x="478" y="0"/>
                  </a:moveTo>
                  <a:lnTo>
                    <a:pt x="41" y="96"/>
                  </a:lnTo>
                  <a:lnTo>
                    <a:pt x="41" y="108"/>
                  </a:lnTo>
                  <a:lnTo>
                    <a:pt x="18" y="154"/>
                  </a:lnTo>
                  <a:lnTo>
                    <a:pt x="18" y="168"/>
                  </a:lnTo>
                  <a:lnTo>
                    <a:pt x="0" y="177"/>
                  </a:lnTo>
                  <a:lnTo>
                    <a:pt x="479" y="7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5" name="Freeform 280"/>
            <p:cNvSpPr/>
            <p:nvPr/>
          </p:nvSpPr>
          <p:spPr bwMode="auto">
            <a:xfrm>
              <a:off x="3721101" y="3213100"/>
              <a:ext cx="760413" cy="280988"/>
            </a:xfrm>
            <a:custGeom>
              <a:avLst/>
              <a:gdLst>
                <a:gd name="T0" fmla="*/ 478 w 479"/>
                <a:gd name="T1" fmla="*/ 0 h 177"/>
                <a:gd name="T2" fmla="*/ 41 w 479"/>
                <a:gd name="T3" fmla="*/ 96 h 177"/>
                <a:gd name="T4" fmla="*/ 41 w 479"/>
                <a:gd name="T5" fmla="*/ 108 h 177"/>
                <a:gd name="T6" fmla="*/ 18 w 479"/>
                <a:gd name="T7" fmla="*/ 154 h 177"/>
                <a:gd name="T8" fmla="*/ 18 w 479"/>
                <a:gd name="T9" fmla="*/ 168 h 177"/>
                <a:gd name="T10" fmla="*/ 0 w 479"/>
                <a:gd name="T11" fmla="*/ 177 h 177"/>
                <a:gd name="T12" fmla="*/ 479 w 479"/>
                <a:gd name="T13" fmla="*/ 7 h 177"/>
                <a:gd name="T14" fmla="*/ 478 w 479"/>
                <a:gd name="T1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9" h="177">
                  <a:moveTo>
                    <a:pt x="478" y="0"/>
                  </a:moveTo>
                  <a:lnTo>
                    <a:pt x="41" y="96"/>
                  </a:lnTo>
                  <a:lnTo>
                    <a:pt x="41" y="108"/>
                  </a:lnTo>
                  <a:lnTo>
                    <a:pt x="18" y="154"/>
                  </a:lnTo>
                  <a:lnTo>
                    <a:pt x="18" y="168"/>
                  </a:lnTo>
                  <a:lnTo>
                    <a:pt x="0" y="177"/>
                  </a:lnTo>
                  <a:lnTo>
                    <a:pt x="479" y="7"/>
                  </a:lnTo>
                  <a:lnTo>
                    <a:pt x="4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6" name="Freeform 281"/>
            <p:cNvSpPr/>
            <p:nvPr/>
          </p:nvSpPr>
          <p:spPr bwMode="auto">
            <a:xfrm>
              <a:off x="3563938" y="3365500"/>
              <a:ext cx="222250" cy="185738"/>
            </a:xfrm>
            <a:custGeom>
              <a:avLst/>
              <a:gdLst>
                <a:gd name="T0" fmla="*/ 140 w 140"/>
                <a:gd name="T1" fmla="*/ 0 h 117"/>
                <a:gd name="T2" fmla="*/ 0 w 140"/>
                <a:gd name="T3" fmla="*/ 31 h 117"/>
                <a:gd name="T4" fmla="*/ 0 w 140"/>
                <a:gd name="T5" fmla="*/ 117 h 117"/>
                <a:gd name="T6" fmla="*/ 99 w 140"/>
                <a:gd name="T7" fmla="*/ 81 h 117"/>
                <a:gd name="T8" fmla="*/ 117 w 140"/>
                <a:gd name="T9" fmla="*/ 72 h 117"/>
                <a:gd name="T10" fmla="*/ 117 w 140"/>
                <a:gd name="T11" fmla="*/ 58 h 117"/>
                <a:gd name="T12" fmla="*/ 140 w 140"/>
                <a:gd name="T13" fmla="*/ 12 h 117"/>
                <a:gd name="T14" fmla="*/ 140 w 140"/>
                <a:gd name="T1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117">
                  <a:moveTo>
                    <a:pt x="140" y="0"/>
                  </a:moveTo>
                  <a:lnTo>
                    <a:pt x="0" y="31"/>
                  </a:lnTo>
                  <a:lnTo>
                    <a:pt x="0" y="117"/>
                  </a:lnTo>
                  <a:lnTo>
                    <a:pt x="99" y="81"/>
                  </a:lnTo>
                  <a:lnTo>
                    <a:pt x="117" y="72"/>
                  </a:lnTo>
                  <a:lnTo>
                    <a:pt x="117" y="58"/>
                  </a:lnTo>
                  <a:lnTo>
                    <a:pt x="140" y="1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1E2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7" name="Freeform 282"/>
            <p:cNvSpPr/>
            <p:nvPr/>
          </p:nvSpPr>
          <p:spPr bwMode="auto">
            <a:xfrm>
              <a:off x="3563938" y="3365500"/>
              <a:ext cx="222250" cy="185738"/>
            </a:xfrm>
            <a:custGeom>
              <a:avLst/>
              <a:gdLst>
                <a:gd name="T0" fmla="*/ 140 w 140"/>
                <a:gd name="T1" fmla="*/ 0 h 117"/>
                <a:gd name="T2" fmla="*/ 0 w 140"/>
                <a:gd name="T3" fmla="*/ 31 h 117"/>
                <a:gd name="T4" fmla="*/ 0 w 140"/>
                <a:gd name="T5" fmla="*/ 117 h 117"/>
                <a:gd name="T6" fmla="*/ 99 w 140"/>
                <a:gd name="T7" fmla="*/ 81 h 117"/>
                <a:gd name="T8" fmla="*/ 117 w 140"/>
                <a:gd name="T9" fmla="*/ 72 h 117"/>
                <a:gd name="T10" fmla="*/ 117 w 140"/>
                <a:gd name="T11" fmla="*/ 58 h 117"/>
                <a:gd name="T12" fmla="*/ 140 w 140"/>
                <a:gd name="T13" fmla="*/ 12 h 117"/>
                <a:gd name="T14" fmla="*/ 140 w 140"/>
                <a:gd name="T1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117">
                  <a:moveTo>
                    <a:pt x="140" y="0"/>
                  </a:moveTo>
                  <a:lnTo>
                    <a:pt x="0" y="31"/>
                  </a:lnTo>
                  <a:lnTo>
                    <a:pt x="0" y="117"/>
                  </a:lnTo>
                  <a:lnTo>
                    <a:pt x="99" y="81"/>
                  </a:lnTo>
                  <a:lnTo>
                    <a:pt x="117" y="72"/>
                  </a:lnTo>
                  <a:lnTo>
                    <a:pt x="117" y="58"/>
                  </a:lnTo>
                  <a:lnTo>
                    <a:pt x="140" y="12"/>
                  </a:lnTo>
                  <a:lnTo>
                    <a:pt x="1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8" name="Freeform 283"/>
            <p:cNvSpPr/>
            <p:nvPr/>
          </p:nvSpPr>
          <p:spPr bwMode="auto">
            <a:xfrm>
              <a:off x="4479926" y="3192463"/>
              <a:ext cx="88900" cy="31750"/>
            </a:xfrm>
            <a:custGeom>
              <a:avLst/>
              <a:gdLst>
                <a:gd name="T0" fmla="*/ 56 w 56"/>
                <a:gd name="T1" fmla="*/ 0 h 20"/>
                <a:gd name="T2" fmla="*/ 0 w 56"/>
                <a:gd name="T3" fmla="*/ 13 h 20"/>
                <a:gd name="T4" fmla="*/ 1 w 56"/>
                <a:gd name="T5" fmla="*/ 20 h 20"/>
                <a:gd name="T6" fmla="*/ 56 w 56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20">
                  <a:moveTo>
                    <a:pt x="56" y="0"/>
                  </a:moveTo>
                  <a:lnTo>
                    <a:pt x="0" y="13"/>
                  </a:lnTo>
                  <a:lnTo>
                    <a:pt x="1" y="2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1E2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9" name="Freeform 284"/>
            <p:cNvSpPr/>
            <p:nvPr/>
          </p:nvSpPr>
          <p:spPr bwMode="auto">
            <a:xfrm>
              <a:off x="4479926" y="3192463"/>
              <a:ext cx="88900" cy="31750"/>
            </a:xfrm>
            <a:custGeom>
              <a:avLst/>
              <a:gdLst>
                <a:gd name="T0" fmla="*/ 56 w 56"/>
                <a:gd name="T1" fmla="*/ 0 h 20"/>
                <a:gd name="T2" fmla="*/ 0 w 56"/>
                <a:gd name="T3" fmla="*/ 13 h 20"/>
                <a:gd name="T4" fmla="*/ 1 w 56"/>
                <a:gd name="T5" fmla="*/ 20 h 20"/>
                <a:gd name="T6" fmla="*/ 56 w 56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20">
                  <a:moveTo>
                    <a:pt x="56" y="0"/>
                  </a:moveTo>
                  <a:lnTo>
                    <a:pt x="0" y="13"/>
                  </a:lnTo>
                  <a:lnTo>
                    <a:pt x="1" y="20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250" name="组合 249"/>
            <p:cNvGrpSpPr/>
            <p:nvPr/>
          </p:nvGrpSpPr>
          <p:grpSpPr>
            <a:xfrm>
              <a:off x="3482976" y="2832100"/>
              <a:ext cx="158750" cy="723900"/>
              <a:chOff x="3482976" y="2832100"/>
              <a:chExt cx="158750" cy="723900"/>
            </a:xfrm>
          </p:grpSpPr>
          <p:sp>
            <p:nvSpPr>
              <p:cNvPr id="297" name="Freeform 285"/>
              <p:cNvSpPr/>
              <p:nvPr/>
            </p:nvSpPr>
            <p:spPr bwMode="auto">
              <a:xfrm>
                <a:off x="3482976" y="2832100"/>
                <a:ext cx="82550" cy="723900"/>
              </a:xfrm>
              <a:custGeom>
                <a:avLst/>
                <a:gdLst>
                  <a:gd name="T0" fmla="*/ 52 w 52"/>
                  <a:gd name="T1" fmla="*/ 0 h 456"/>
                  <a:gd name="T2" fmla="*/ 52 w 52"/>
                  <a:gd name="T3" fmla="*/ 456 h 456"/>
                  <a:gd name="T4" fmla="*/ 0 w 52"/>
                  <a:gd name="T5" fmla="*/ 408 h 456"/>
                  <a:gd name="T6" fmla="*/ 52 w 52"/>
                  <a:gd name="T7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56">
                    <a:moveTo>
                      <a:pt x="52" y="0"/>
                    </a:moveTo>
                    <a:lnTo>
                      <a:pt x="52" y="456"/>
                    </a:lnTo>
                    <a:lnTo>
                      <a:pt x="0" y="408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Freeform 286"/>
              <p:cNvSpPr/>
              <p:nvPr/>
            </p:nvSpPr>
            <p:spPr bwMode="auto">
              <a:xfrm>
                <a:off x="3565526" y="2832100"/>
                <a:ext cx="76200" cy="723900"/>
              </a:xfrm>
              <a:custGeom>
                <a:avLst/>
                <a:gdLst>
                  <a:gd name="T0" fmla="*/ 0 w 48"/>
                  <a:gd name="T1" fmla="*/ 0 h 456"/>
                  <a:gd name="T2" fmla="*/ 0 w 48"/>
                  <a:gd name="T3" fmla="*/ 456 h 456"/>
                  <a:gd name="T4" fmla="*/ 48 w 48"/>
                  <a:gd name="T5" fmla="*/ 408 h 456"/>
                  <a:gd name="T6" fmla="*/ 0 w 48"/>
                  <a:gd name="T7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456">
                    <a:moveTo>
                      <a:pt x="0" y="0"/>
                    </a:moveTo>
                    <a:lnTo>
                      <a:pt x="0" y="456"/>
                    </a:lnTo>
                    <a:lnTo>
                      <a:pt x="48" y="4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1" name="Freeform 287"/>
            <p:cNvSpPr>
              <a:spLocks noEditPoints="1"/>
            </p:cNvSpPr>
            <p:nvPr/>
          </p:nvSpPr>
          <p:spPr bwMode="auto">
            <a:xfrm>
              <a:off x="2736851" y="2171700"/>
              <a:ext cx="433388" cy="153988"/>
            </a:xfrm>
            <a:custGeom>
              <a:avLst/>
              <a:gdLst>
                <a:gd name="T0" fmla="*/ 9 w 232"/>
                <a:gd name="T1" fmla="*/ 76 h 82"/>
                <a:gd name="T2" fmla="*/ 6 w 232"/>
                <a:gd name="T3" fmla="*/ 74 h 82"/>
                <a:gd name="T4" fmla="*/ 18 w 232"/>
                <a:gd name="T5" fmla="*/ 57 h 82"/>
                <a:gd name="T6" fmla="*/ 21 w 232"/>
                <a:gd name="T7" fmla="*/ 60 h 82"/>
                <a:gd name="T8" fmla="*/ 9 w 232"/>
                <a:gd name="T9" fmla="*/ 76 h 82"/>
                <a:gd name="T10" fmla="*/ 232 w 232"/>
                <a:gd name="T11" fmla="*/ 0 h 82"/>
                <a:gd name="T12" fmla="*/ 0 w 232"/>
                <a:gd name="T13" fmla="*/ 51 h 82"/>
                <a:gd name="T14" fmla="*/ 0 w 232"/>
                <a:gd name="T15" fmla="*/ 82 h 82"/>
                <a:gd name="T16" fmla="*/ 232 w 232"/>
                <a:gd name="T1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82">
                  <a:moveTo>
                    <a:pt x="9" y="76"/>
                  </a:moveTo>
                  <a:cubicBezTo>
                    <a:pt x="6" y="74"/>
                    <a:pt x="6" y="74"/>
                    <a:pt x="6" y="74"/>
                  </a:cubicBezTo>
                  <a:cubicBezTo>
                    <a:pt x="14" y="63"/>
                    <a:pt x="18" y="57"/>
                    <a:pt x="18" y="57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0"/>
                    <a:pt x="16" y="65"/>
                    <a:pt x="9" y="76"/>
                  </a:cubicBezTo>
                  <a:moveTo>
                    <a:pt x="232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32" y="0"/>
                    <a:pt x="232" y="0"/>
                    <a:pt x="232" y="0"/>
                  </a:cubicBezTo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2" name="Freeform 288"/>
            <p:cNvSpPr/>
            <p:nvPr/>
          </p:nvSpPr>
          <p:spPr bwMode="auto">
            <a:xfrm>
              <a:off x="2747963" y="2278063"/>
              <a:ext cx="26988" cy="36513"/>
            </a:xfrm>
            <a:custGeom>
              <a:avLst/>
              <a:gdLst>
                <a:gd name="T0" fmla="*/ 12 w 15"/>
                <a:gd name="T1" fmla="*/ 0 h 19"/>
                <a:gd name="T2" fmla="*/ 0 w 15"/>
                <a:gd name="T3" fmla="*/ 17 h 19"/>
                <a:gd name="T4" fmla="*/ 3 w 15"/>
                <a:gd name="T5" fmla="*/ 19 h 19"/>
                <a:gd name="T6" fmla="*/ 15 w 15"/>
                <a:gd name="T7" fmla="*/ 3 h 19"/>
                <a:gd name="T8" fmla="*/ 12 w 1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9">
                  <a:moveTo>
                    <a:pt x="12" y="0"/>
                  </a:moveTo>
                  <a:cubicBezTo>
                    <a:pt x="12" y="0"/>
                    <a:pt x="8" y="6"/>
                    <a:pt x="0" y="17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0" y="8"/>
                    <a:pt x="15" y="3"/>
                    <a:pt x="15" y="3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121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253" name="组合 252"/>
            <p:cNvGrpSpPr/>
            <p:nvPr/>
          </p:nvGrpSpPr>
          <p:grpSpPr>
            <a:xfrm>
              <a:off x="2695576" y="1938338"/>
              <a:ext cx="85725" cy="387350"/>
              <a:chOff x="2695576" y="1938338"/>
              <a:chExt cx="85725" cy="387350"/>
            </a:xfrm>
          </p:grpSpPr>
          <p:sp>
            <p:nvSpPr>
              <p:cNvPr id="295" name="Freeform 289"/>
              <p:cNvSpPr/>
              <p:nvPr/>
            </p:nvSpPr>
            <p:spPr bwMode="auto">
              <a:xfrm>
                <a:off x="2695576" y="1938338"/>
                <a:ext cx="42863" cy="387350"/>
              </a:xfrm>
              <a:custGeom>
                <a:avLst/>
                <a:gdLst>
                  <a:gd name="T0" fmla="*/ 27 w 27"/>
                  <a:gd name="T1" fmla="*/ 0 h 244"/>
                  <a:gd name="T2" fmla="*/ 27 w 27"/>
                  <a:gd name="T3" fmla="*/ 244 h 244"/>
                  <a:gd name="T4" fmla="*/ 0 w 27"/>
                  <a:gd name="T5" fmla="*/ 218 h 244"/>
                  <a:gd name="T6" fmla="*/ 27 w 27"/>
                  <a:gd name="T7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44">
                    <a:moveTo>
                      <a:pt x="27" y="0"/>
                    </a:moveTo>
                    <a:lnTo>
                      <a:pt x="27" y="244"/>
                    </a:lnTo>
                    <a:lnTo>
                      <a:pt x="0" y="218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6" name="Freeform 290"/>
              <p:cNvSpPr/>
              <p:nvPr/>
            </p:nvSpPr>
            <p:spPr bwMode="auto">
              <a:xfrm>
                <a:off x="2738438" y="1938338"/>
                <a:ext cx="42863" cy="387350"/>
              </a:xfrm>
              <a:custGeom>
                <a:avLst/>
                <a:gdLst>
                  <a:gd name="T0" fmla="*/ 0 w 27"/>
                  <a:gd name="T1" fmla="*/ 0 h 244"/>
                  <a:gd name="T2" fmla="*/ 0 w 27"/>
                  <a:gd name="T3" fmla="*/ 244 h 244"/>
                  <a:gd name="T4" fmla="*/ 27 w 27"/>
                  <a:gd name="T5" fmla="*/ 218 h 244"/>
                  <a:gd name="T6" fmla="*/ 0 w 27"/>
                  <a:gd name="T7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44">
                    <a:moveTo>
                      <a:pt x="0" y="0"/>
                    </a:moveTo>
                    <a:lnTo>
                      <a:pt x="0" y="244"/>
                    </a:lnTo>
                    <a:lnTo>
                      <a:pt x="27" y="2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4" name="Freeform 291"/>
            <p:cNvSpPr/>
            <p:nvPr/>
          </p:nvSpPr>
          <p:spPr bwMode="auto">
            <a:xfrm>
              <a:off x="5205413" y="2260600"/>
              <a:ext cx="793750" cy="280988"/>
            </a:xfrm>
            <a:custGeom>
              <a:avLst/>
              <a:gdLst>
                <a:gd name="T0" fmla="*/ 500 w 500"/>
                <a:gd name="T1" fmla="*/ 0 h 177"/>
                <a:gd name="T2" fmla="*/ 0 w 500"/>
                <a:gd name="T3" fmla="*/ 108 h 177"/>
                <a:gd name="T4" fmla="*/ 0 w 500"/>
                <a:gd name="T5" fmla="*/ 177 h 177"/>
                <a:gd name="T6" fmla="*/ 500 w 500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0" h="177">
                  <a:moveTo>
                    <a:pt x="500" y="0"/>
                  </a:moveTo>
                  <a:lnTo>
                    <a:pt x="0" y="108"/>
                  </a:lnTo>
                  <a:lnTo>
                    <a:pt x="0" y="177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5" name="Freeform 292"/>
            <p:cNvSpPr/>
            <p:nvPr/>
          </p:nvSpPr>
          <p:spPr bwMode="auto">
            <a:xfrm>
              <a:off x="5205413" y="2260600"/>
              <a:ext cx="793750" cy="280988"/>
            </a:xfrm>
            <a:custGeom>
              <a:avLst/>
              <a:gdLst>
                <a:gd name="T0" fmla="*/ 500 w 500"/>
                <a:gd name="T1" fmla="*/ 0 h 177"/>
                <a:gd name="T2" fmla="*/ 0 w 500"/>
                <a:gd name="T3" fmla="*/ 108 h 177"/>
                <a:gd name="T4" fmla="*/ 0 w 500"/>
                <a:gd name="T5" fmla="*/ 177 h 177"/>
                <a:gd name="T6" fmla="*/ 500 w 500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0" h="177">
                  <a:moveTo>
                    <a:pt x="500" y="0"/>
                  </a:moveTo>
                  <a:lnTo>
                    <a:pt x="0" y="108"/>
                  </a:lnTo>
                  <a:lnTo>
                    <a:pt x="0" y="177"/>
                  </a:lnTo>
                  <a:lnTo>
                    <a:pt x="5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256" name="组合 255"/>
            <p:cNvGrpSpPr/>
            <p:nvPr/>
          </p:nvGrpSpPr>
          <p:grpSpPr>
            <a:xfrm>
              <a:off x="5064126" y="1419225"/>
              <a:ext cx="663576" cy="1127126"/>
              <a:chOff x="5064126" y="1419225"/>
              <a:chExt cx="663576" cy="1127126"/>
            </a:xfrm>
          </p:grpSpPr>
          <p:sp>
            <p:nvSpPr>
              <p:cNvPr id="279" name="Oval 28"/>
              <p:cNvSpPr>
                <a:spLocks noChangeArrowheads="1"/>
              </p:cNvSpPr>
              <p:nvPr/>
            </p:nvSpPr>
            <p:spPr bwMode="auto">
              <a:xfrm>
                <a:off x="5554664" y="1460500"/>
                <a:ext cx="49213" cy="49213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Oval 29"/>
              <p:cNvSpPr>
                <a:spLocks noChangeArrowheads="1"/>
              </p:cNvSpPr>
              <p:nvPr/>
            </p:nvSpPr>
            <p:spPr bwMode="auto">
              <a:xfrm>
                <a:off x="5619751" y="1489075"/>
                <a:ext cx="34925" cy="34925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Oval 30"/>
              <p:cNvSpPr>
                <a:spLocks noChangeArrowheads="1"/>
              </p:cNvSpPr>
              <p:nvPr/>
            </p:nvSpPr>
            <p:spPr bwMode="auto">
              <a:xfrm>
                <a:off x="5681664" y="1508125"/>
                <a:ext cx="46038" cy="47625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Oval 38"/>
              <p:cNvSpPr>
                <a:spLocks noChangeArrowheads="1"/>
              </p:cNvSpPr>
              <p:nvPr/>
            </p:nvSpPr>
            <p:spPr bwMode="auto">
              <a:xfrm>
                <a:off x="5064126" y="1419225"/>
                <a:ext cx="20638" cy="22225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Oval 39"/>
              <p:cNvSpPr>
                <a:spLocks noChangeArrowheads="1"/>
              </p:cNvSpPr>
              <p:nvPr/>
            </p:nvSpPr>
            <p:spPr bwMode="auto">
              <a:xfrm>
                <a:off x="5111751" y="1471613"/>
                <a:ext cx="26988" cy="23813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Oval 40"/>
              <p:cNvSpPr>
                <a:spLocks noChangeArrowheads="1"/>
              </p:cNvSpPr>
              <p:nvPr/>
            </p:nvSpPr>
            <p:spPr bwMode="auto">
              <a:xfrm>
                <a:off x="5178426" y="1457325"/>
                <a:ext cx="14288" cy="15875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Oval 41"/>
              <p:cNvSpPr>
                <a:spLocks noChangeArrowheads="1"/>
              </p:cNvSpPr>
              <p:nvPr/>
            </p:nvSpPr>
            <p:spPr bwMode="auto">
              <a:xfrm>
                <a:off x="5064126" y="1471613"/>
                <a:ext cx="14288" cy="14288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Oval 42"/>
              <p:cNvSpPr>
                <a:spLocks noChangeArrowheads="1"/>
              </p:cNvSpPr>
              <p:nvPr/>
            </p:nvSpPr>
            <p:spPr bwMode="auto">
              <a:xfrm>
                <a:off x="5095876" y="1493838"/>
                <a:ext cx="6350" cy="6350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Oval 118"/>
              <p:cNvSpPr>
                <a:spLocks noChangeArrowheads="1"/>
              </p:cNvSpPr>
              <p:nvPr/>
            </p:nvSpPr>
            <p:spPr bwMode="auto">
              <a:xfrm>
                <a:off x="5100639" y="1749425"/>
                <a:ext cx="26988" cy="26988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Oval 119"/>
              <p:cNvSpPr>
                <a:spLocks noChangeArrowheads="1"/>
              </p:cNvSpPr>
              <p:nvPr/>
            </p:nvSpPr>
            <p:spPr bwMode="auto">
              <a:xfrm>
                <a:off x="5256214" y="1655763"/>
                <a:ext cx="19050" cy="19050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Oval 120"/>
              <p:cNvSpPr>
                <a:spLocks noChangeArrowheads="1"/>
              </p:cNvSpPr>
              <p:nvPr/>
            </p:nvSpPr>
            <p:spPr bwMode="auto">
              <a:xfrm>
                <a:off x="5368926" y="1673225"/>
                <a:ext cx="14288" cy="15875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Oval 121"/>
              <p:cNvSpPr>
                <a:spLocks noChangeArrowheads="1"/>
              </p:cNvSpPr>
              <p:nvPr/>
            </p:nvSpPr>
            <p:spPr bwMode="auto">
              <a:xfrm>
                <a:off x="5349876" y="1692275"/>
                <a:ext cx="14288" cy="12700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Oval 122"/>
              <p:cNvSpPr>
                <a:spLocks noChangeArrowheads="1"/>
              </p:cNvSpPr>
              <p:nvPr/>
            </p:nvSpPr>
            <p:spPr bwMode="auto">
              <a:xfrm>
                <a:off x="5530851" y="1457325"/>
                <a:ext cx="15875" cy="15875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2" name="Oval 123"/>
              <p:cNvSpPr>
                <a:spLocks noChangeArrowheads="1"/>
              </p:cNvSpPr>
              <p:nvPr/>
            </p:nvSpPr>
            <p:spPr bwMode="auto">
              <a:xfrm>
                <a:off x="5087939" y="1473200"/>
                <a:ext cx="14288" cy="14288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3" name="Freeform 293"/>
              <p:cNvSpPr/>
              <p:nvPr/>
            </p:nvSpPr>
            <p:spPr bwMode="auto">
              <a:xfrm>
                <a:off x="5137151" y="1903413"/>
                <a:ext cx="73025" cy="642938"/>
              </a:xfrm>
              <a:custGeom>
                <a:avLst/>
                <a:gdLst>
                  <a:gd name="T0" fmla="*/ 46 w 46"/>
                  <a:gd name="T1" fmla="*/ 0 h 405"/>
                  <a:gd name="T2" fmla="*/ 46 w 46"/>
                  <a:gd name="T3" fmla="*/ 405 h 405"/>
                  <a:gd name="T4" fmla="*/ 0 w 46"/>
                  <a:gd name="T5" fmla="*/ 362 h 405"/>
                  <a:gd name="T6" fmla="*/ 46 w 46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405">
                    <a:moveTo>
                      <a:pt x="46" y="0"/>
                    </a:moveTo>
                    <a:lnTo>
                      <a:pt x="46" y="405"/>
                    </a:lnTo>
                    <a:lnTo>
                      <a:pt x="0" y="36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4" name="Freeform 294"/>
              <p:cNvSpPr/>
              <p:nvPr/>
            </p:nvSpPr>
            <p:spPr bwMode="auto">
              <a:xfrm>
                <a:off x="5210176" y="1903413"/>
                <a:ext cx="68263" cy="642938"/>
              </a:xfrm>
              <a:custGeom>
                <a:avLst/>
                <a:gdLst>
                  <a:gd name="T0" fmla="*/ 0 w 43"/>
                  <a:gd name="T1" fmla="*/ 0 h 405"/>
                  <a:gd name="T2" fmla="*/ 0 w 43"/>
                  <a:gd name="T3" fmla="*/ 405 h 405"/>
                  <a:gd name="T4" fmla="*/ 43 w 43"/>
                  <a:gd name="T5" fmla="*/ 362 h 405"/>
                  <a:gd name="T6" fmla="*/ 0 w 43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405">
                    <a:moveTo>
                      <a:pt x="0" y="0"/>
                    </a:moveTo>
                    <a:lnTo>
                      <a:pt x="0" y="405"/>
                    </a:lnTo>
                    <a:lnTo>
                      <a:pt x="43" y="3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7" name="Freeform 295"/>
            <p:cNvSpPr>
              <a:spLocks noEditPoints="1"/>
            </p:cNvSpPr>
            <p:nvPr/>
          </p:nvSpPr>
          <p:spPr bwMode="auto">
            <a:xfrm>
              <a:off x="6311901" y="3324225"/>
              <a:ext cx="677863" cy="228600"/>
            </a:xfrm>
            <a:custGeom>
              <a:avLst/>
              <a:gdLst>
                <a:gd name="T0" fmla="*/ 204 w 362"/>
                <a:gd name="T1" fmla="*/ 49 h 122"/>
                <a:gd name="T2" fmla="*/ 201 w 362"/>
                <a:gd name="T3" fmla="*/ 46 h 122"/>
                <a:gd name="T4" fmla="*/ 204 w 362"/>
                <a:gd name="T5" fmla="*/ 43 h 122"/>
                <a:gd name="T6" fmla="*/ 207 w 362"/>
                <a:gd name="T7" fmla="*/ 46 h 122"/>
                <a:gd name="T8" fmla="*/ 204 w 362"/>
                <a:gd name="T9" fmla="*/ 49 h 122"/>
                <a:gd name="T10" fmla="*/ 362 w 362"/>
                <a:gd name="T11" fmla="*/ 0 h 122"/>
                <a:gd name="T12" fmla="*/ 222 w 362"/>
                <a:gd name="T13" fmla="*/ 30 h 122"/>
                <a:gd name="T14" fmla="*/ 222 w 362"/>
                <a:gd name="T15" fmla="*/ 32 h 122"/>
                <a:gd name="T16" fmla="*/ 217 w 362"/>
                <a:gd name="T17" fmla="*/ 38 h 122"/>
                <a:gd name="T18" fmla="*/ 211 w 362"/>
                <a:gd name="T19" fmla="*/ 33 h 122"/>
                <a:gd name="T20" fmla="*/ 0 w 362"/>
                <a:gd name="T21" fmla="*/ 79 h 122"/>
                <a:gd name="T22" fmla="*/ 10 w 362"/>
                <a:gd name="T23" fmla="*/ 90 h 122"/>
                <a:gd name="T24" fmla="*/ 19 w 362"/>
                <a:gd name="T25" fmla="*/ 122 h 122"/>
                <a:gd name="T26" fmla="*/ 129 w 362"/>
                <a:gd name="T27" fmla="*/ 83 h 122"/>
                <a:gd name="T28" fmla="*/ 100 w 362"/>
                <a:gd name="T29" fmla="*/ 68 h 122"/>
                <a:gd name="T30" fmla="*/ 104 w 362"/>
                <a:gd name="T31" fmla="*/ 63 h 122"/>
                <a:gd name="T32" fmla="*/ 129 w 362"/>
                <a:gd name="T33" fmla="*/ 83 h 122"/>
                <a:gd name="T34" fmla="*/ 362 w 362"/>
                <a:gd name="T3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2" h="122">
                  <a:moveTo>
                    <a:pt x="204" y="49"/>
                  </a:moveTo>
                  <a:cubicBezTo>
                    <a:pt x="202" y="49"/>
                    <a:pt x="201" y="47"/>
                    <a:pt x="201" y="46"/>
                  </a:cubicBezTo>
                  <a:cubicBezTo>
                    <a:pt x="201" y="44"/>
                    <a:pt x="202" y="43"/>
                    <a:pt x="204" y="43"/>
                  </a:cubicBezTo>
                  <a:cubicBezTo>
                    <a:pt x="206" y="43"/>
                    <a:pt x="207" y="44"/>
                    <a:pt x="207" y="46"/>
                  </a:cubicBezTo>
                  <a:cubicBezTo>
                    <a:pt x="207" y="47"/>
                    <a:pt x="206" y="49"/>
                    <a:pt x="204" y="49"/>
                  </a:cubicBezTo>
                  <a:moveTo>
                    <a:pt x="362" y="0"/>
                  </a:moveTo>
                  <a:cubicBezTo>
                    <a:pt x="222" y="30"/>
                    <a:pt x="222" y="30"/>
                    <a:pt x="222" y="30"/>
                  </a:cubicBezTo>
                  <a:cubicBezTo>
                    <a:pt x="222" y="31"/>
                    <a:pt x="222" y="31"/>
                    <a:pt x="222" y="32"/>
                  </a:cubicBezTo>
                  <a:cubicBezTo>
                    <a:pt x="222" y="35"/>
                    <a:pt x="220" y="38"/>
                    <a:pt x="217" y="38"/>
                  </a:cubicBezTo>
                  <a:cubicBezTo>
                    <a:pt x="214" y="38"/>
                    <a:pt x="211" y="35"/>
                    <a:pt x="211" y="33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104" y="63"/>
                    <a:pt x="104" y="63"/>
                    <a:pt x="104" y="63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362" y="0"/>
                    <a:pt x="362" y="0"/>
                    <a:pt x="362" y="0"/>
                  </a:cubicBezTo>
                </a:path>
              </a:pathLst>
            </a:custGeom>
            <a:solidFill>
              <a:srgbClr val="656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8" name="Freeform 296"/>
            <p:cNvSpPr>
              <a:spLocks noEditPoints="1"/>
            </p:cNvSpPr>
            <p:nvPr/>
          </p:nvSpPr>
          <p:spPr bwMode="auto">
            <a:xfrm>
              <a:off x="6197601" y="3471863"/>
              <a:ext cx="150813" cy="133350"/>
            </a:xfrm>
            <a:custGeom>
              <a:avLst/>
              <a:gdLst>
                <a:gd name="T0" fmla="*/ 8 w 80"/>
                <a:gd name="T1" fmla="*/ 54 h 71"/>
                <a:gd name="T2" fmla="*/ 3 w 80"/>
                <a:gd name="T3" fmla="*/ 51 h 71"/>
                <a:gd name="T4" fmla="*/ 16 w 80"/>
                <a:gd name="T5" fmla="*/ 24 h 71"/>
                <a:gd name="T6" fmla="*/ 21 w 80"/>
                <a:gd name="T7" fmla="*/ 26 h 71"/>
                <a:gd name="T8" fmla="*/ 8 w 80"/>
                <a:gd name="T9" fmla="*/ 54 h 71"/>
                <a:gd name="T10" fmla="*/ 33 w 80"/>
                <a:gd name="T11" fmla="*/ 50 h 71"/>
                <a:gd name="T12" fmla="*/ 27 w 80"/>
                <a:gd name="T13" fmla="*/ 48 h 71"/>
                <a:gd name="T14" fmla="*/ 46 w 80"/>
                <a:gd name="T15" fmla="*/ 19 h 71"/>
                <a:gd name="T16" fmla="*/ 52 w 80"/>
                <a:gd name="T17" fmla="*/ 21 h 71"/>
                <a:gd name="T18" fmla="*/ 33 w 80"/>
                <a:gd name="T19" fmla="*/ 50 h 71"/>
                <a:gd name="T20" fmla="*/ 61 w 80"/>
                <a:gd name="T21" fmla="*/ 0 h 71"/>
                <a:gd name="T22" fmla="*/ 0 w 80"/>
                <a:gd name="T23" fmla="*/ 13 h 71"/>
                <a:gd name="T24" fmla="*/ 0 w 80"/>
                <a:gd name="T25" fmla="*/ 71 h 71"/>
                <a:gd name="T26" fmla="*/ 80 w 80"/>
                <a:gd name="T27" fmla="*/ 43 h 71"/>
                <a:gd name="T28" fmla="*/ 71 w 80"/>
                <a:gd name="T29" fmla="*/ 11 h 71"/>
                <a:gd name="T30" fmla="*/ 61 w 80"/>
                <a:gd name="T3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" h="71">
                  <a:moveTo>
                    <a:pt x="8" y="54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8" y="42"/>
                    <a:pt x="16" y="24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3" y="44"/>
                    <a:pt x="8" y="54"/>
                    <a:pt x="8" y="54"/>
                  </a:cubicBezTo>
                  <a:moveTo>
                    <a:pt x="33" y="50"/>
                  </a:move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34" y="38"/>
                    <a:pt x="46" y="19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40" y="40"/>
                    <a:pt x="33" y="50"/>
                    <a:pt x="33" y="50"/>
                  </a:cubicBezTo>
                  <a:moveTo>
                    <a:pt x="61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1" y="0"/>
                    <a:pt x="61" y="0"/>
                    <a:pt x="61" y="0"/>
                  </a:cubicBezTo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9" name="Freeform 297"/>
            <p:cNvSpPr/>
            <p:nvPr/>
          </p:nvSpPr>
          <p:spPr bwMode="auto">
            <a:xfrm>
              <a:off x="6499226" y="3441700"/>
              <a:ext cx="53975" cy="38100"/>
            </a:xfrm>
            <a:custGeom>
              <a:avLst/>
              <a:gdLst>
                <a:gd name="T0" fmla="*/ 5 w 34"/>
                <a:gd name="T1" fmla="*/ 0 h 24"/>
                <a:gd name="T2" fmla="*/ 0 w 34"/>
                <a:gd name="T3" fmla="*/ 6 h 24"/>
                <a:gd name="T4" fmla="*/ 34 w 34"/>
                <a:gd name="T5" fmla="*/ 24 h 24"/>
                <a:gd name="T6" fmla="*/ 34 w 34"/>
                <a:gd name="T7" fmla="*/ 24 h 24"/>
                <a:gd name="T8" fmla="*/ 5 w 3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5" y="0"/>
                  </a:moveTo>
                  <a:lnTo>
                    <a:pt x="0" y="6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0" name="Freeform 298"/>
            <p:cNvSpPr/>
            <p:nvPr/>
          </p:nvSpPr>
          <p:spPr bwMode="auto">
            <a:xfrm>
              <a:off x="6499226" y="3441700"/>
              <a:ext cx="53975" cy="38100"/>
            </a:xfrm>
            <a:custGeom>
              <a:avLst/>
              <a:gdLst>
                <a:gd name="T0" fmla="*/ 5 w 34"/>
                <a:gd name="T1" fmla="*/ 0 h 24"/>
                <a:gd name="T2" fmla="*/ 0 w 34"/>
                <a:gd name="T3" fmla="*/ 6 h 24"/>
                <a:gd name="T4" fmla="*/ 34 w 34"/>
                <a:gd name="T5" fmla="*/ 24 h 24"/>
                <a:gd name="T6" fmla="*/ 34 w 34"/>
                <a:gd name="T7" fmla="*/ 24 h 24"/>
                <a:gd name="T8" fmla="*/ 5 w 3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5" y="0"/>
                  </a:moveTo>
                  <a:lnTo>
                    <a:pt x="0" y="6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1" name="Oval 299"/>
            <p:cNvSpPr>
              <a:spLocks noChangeArrowheads="1"/>
            </p:cNvSpPr>
            <p:nvPr/>
          </p:nvSpPr>
          <p:spPr bwMode="auto">
            <a:xfrm>
              <a:off x="6688138" y="3405188"/>
              <a:ext cx="11113" cy="11113"/>
            </a:xfrm>
            <a:prstGeom prst="ellipse">
              <a:avLst/>
            </a:pr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2" name="Freeform 300"/>
            <p:cNvSpPr/>
            <p:nvPr/>
          </p:nvSpPr>
          <p:spPr bwMode="auto">
            <a:xfrm>
              <a:off x="6707188" y="3379788"/>
              <a:ext cx="20638" cy="15875"/>
            </a:xfrm>
            <a:custGeom>
              <a:avLst/>
              <a:gdLst>
                <a:gd name="T0" fmla="*/ 11 w 11"/>
                <a:gd name="T1" fmla="*/ 0 h 8"/>
                <a:gd name="T2" fmla="*/ 0 w 11"/>
                <a:gd name="T3" fmla="*/ 3 h 8"/>
                <a:gd name="T4" fmla="*/ 6 w 11"/>
                <a:gd name="T5" fmla="*/ 8 h 8"/>
                <a:gd name="T6" fmla="*/ 11 w 11"/>
                <a:gd name="T7" fmla="*/ 2 h 8"/>
                <a:gd name="T8" fmla="*/ 11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3" y="8"/>
                    <a:pt x="6" y="8"/>
                  </a:cubicBezTo>
                  <a:cubicBezTo>
                    <a:pt x="9" y="8"/>
                    <a:pt x="11" y="5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3" name="Freeform 301"/>
            <p:cNvSpPr/>
            <p:nvPr/>
          </p:nvSpPr>
          <p:spPr bwMode="auto">
            <a:xfrm>
              <a:off x="6248401" y="3508375"/>
              <a:ext cx="47625" cy="57150"/>
            </a:xfrm>
            <a:custGeom>
              <a:avLst/>
              <a:gdLst>
                <a:gd name="T0" fmla="*/ 19 w 25"/>
                <a:gd name="T1" fmla="*/ 0 h 31"/>
                <a:gd name="T2" fmla="*/ 0 w 25"/>
                <a:gd name="T3" fmla="*/ 29 h 31"/>
                <a:gd name="T4" fmla="*/ 6 w 25"/>
                <a:gd name="T5" fmla="*/ 31 h 31"/>
                <a:gd name="T6" fmla="*/ 25 w 25"/>
                <a:gd name="T7" fmla="*/ 2 h 31"/>
                <a:gd name="T8" fmla="*/ 19 w 25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1">
                  <a:moveTo>
                    <a:pt x="19" y="0"/>
                  </a:moveTo>
                  <a:cubicBezTo>
                    <a:pt x="7" y="19"/>
                    <a:pt x="0" y="29"/>
                    <a:pt x="0" y="29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13" y="21"/>
                    <a:pt x="25" y="2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192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4" name="Freeform 302"/>
            <p:cNvSpPr/>
            <p:nvPr/>
          </p:nvSpPr>
          <p:spPr bwMode="auto">
            <a:xfrm>
              <a:off x="6203951" y="3517900"/>
              <a:ext cx="33338" cy="55563"/>
            </a:xfrm>
            <a:custGeom>
              <a:avLst/>
              <a:gdLst>
                <a:gd name="T0" fmla="*/ 13 w 18"/>
                <a:gd name="T1" fmla="*/ 0 h 30"/>
                <a:gd name="T2" fmla="*/ 0 w 18"/>
                <a:gd name="T3" fmla="*/ 27 h 30"/>
                <a:gd name="T4" fmla="*/ 5 w 18"/>
                <a:gd name="T5" fmla="*/ 30 h 30"/>
                <a:gd name="T6" fmla="*/ 18 w 18"/>
                <a:gd name="T7" fmla="*/ 2 h 30"/>
                <a:gd name="T8" fmla="*/ 13 w 1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0">
                  <a:moveTo>
                    <a:pt x="13" y="0"/>
                  </a:moveTo>
                  <a:cubicBezTo>
                    <a:pt x="5" y="18"/>
                    <a:pt x="0" y="27"/>
                    <a:pt x="0" y="27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10" y="20"/>
                    <a:pt x="18" y="2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265" name="组合 264"/>
            <p:cNvGrpSpPr/>
            <p:nvPr/>
          </p:nvGrpSpPr>
          <p:grpSpPr>
            <a:xfrm>
              <a:off x="6142038" y="3109913"/>
              <a:ext cx="107951" cy="493713"/>
              <a:chOff x="6142038" y="3109913"/>
              <a:chExt cx="107951" cy="493713"/>
            </a:xfrm>
          </p:grpSpPr>
          <p:sp>
            <p:nvSpPr>
              <p:cNvPr id="277" name="Freeform 303"/>
              <p:cNvSpPr/>
              <p:nvPr/>
            </p:nvSpPr>
            <p:spPr bwMode="auto">
              <a:xfrm>
                <a:off x="6142038" y="3109913"/>
                <a:ext cx="55563" cy="493713"/>
              </a:xfrm>
              <a:custGeom>
                <a:avLst/>
                <a:gdLst>
                  <a:gd name="T0" fmla="*/ 35 w 35"/>
                  <a:gd name="T1" fmla="*/ 0 h 311"/>
                  <a:gd name="T2" fmla="*/ 35 w 35"/>
                  <a:gd name="T3" fmla="*/ 311 h 311"/>
                  <a:gd name="T4" fmla="*/ 0 w 35"/>
                  <a:gd name="T5" fmla="*/ 277 h 311"/>
                  <a:gd name="T6" fmla="*/ 35 w 35"/>
                  <a:gd name="T7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11">
                    <a:moveTo>
                      <a:pt x="35" y="0"/>
                    </a:moveTo>
                    <a:lnTo>
                      <a:pt x="35" y="311"/>
                    </a:lnTo>
                    <a:lnTo>
                      <a:pt x="0" y="27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04"/>
              <p:cNvSpPr/>
              <p:nvPr/>
            </p:nvSpPr>
            <p:spPr bwMode="auto">
              <a:xfrm>
                <a:off x="6197601" y="3109913"/>
                <a:ext cx="52388" cy="493713"/>
              </a:xfrm>
              <a:custGeom>
                <a:avLst/>
                <a:gdLst>
                  <a:gd name="T0" fmla="*/ 0 w 33"/>
                  <a:gd name="T1" fmla="*/ 0 h 311"/>
                  <a:gd name="T2" fmla="*/ 0 w 33"/>
                  <a:gd name="T3" fmla="*/ 311 h 311"/>
                  <a:gd name="T4" fmla="*/ 33 w 33"/>
                  <a:gd name="T5" fmla="*/ 277 h 311"/>
                  <a:gd name="T6" fmla="*/ 0 w 33"/>
                  <a:gd name="T7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11">
                    <a:moveTo>
                      <a:pt x="0" y="0"/>
                    </a:moveTo>
                    <a:lnTo>
                      <a:pt x="0" y="311"/>
                    </a:lnTo>
                    <a:lnTo>
                      <a:pt x="33" y="2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66" name="Freeform 305"/>
            <p:cNvSpPr/>
            <p:nvPr/>
          </p:nvSpPr>
          <p:spPr bwMode="auto">
            <a:xfrm>
              <a:off x="3286126" y="2141538"/>
              <a:ext cx="855663" cy="307975"/>
            </a:xfrm>
            <a:custGeom>
              <a:avLst/>
              <a:gdLst>
                <a:gd name="T0" fmla="*/ 539 w 539"/>
                <a:gd name="T1" fmla="*/ 0 h 194"/>
                <a:gd name="T2" fmla="*/ 132 w 539"/>
                <a:gd name="T3" fmla="*/ 89 h 194"/>
                <a:gd name="T4" fmla="*/ 103 w 539"/>
                <a:gd name="T5" fmla="*/ 123 h 194"/>
                <a:gd name="T6" fmla="*/ 91 w 539"/>
                <a:gd name="T7" fmla="*/ 115 h 194"/>
                <a:gd name="T8" fmla="*/ 98 w 539"/>
                <a:gd name="T9" fmla="*/ 97 h 194"/>
                <a:gd name="T10" fmla="*/ 93 w 539"/>
                <a:gd name="T11" fmla="*/ 98 h 194"/>
                <a:gd name="T12" fmla="*/ 43 w 539"/>
                <a:gd name="T13" fmla="*/ 131 h 194"/>
                <a:gd name="T14" fmla="*/ 56 w 539"/>
                <a:gd name="T15" fmla="*/ 148 h 194"/>
                <a:gd name="T16" fmla="*/ 18 w 539"/>
                <a:gd name="T17" fmla="*/ 155 h 194"/>
                <a:gd name="T18" fmla="*/ 11 w 539"/>
                <a:gd name="T19" fmla="*/ 186 h 194"/>
                <a:gd name="T20" fmla="*/ 0 w 539"/>
                <a:gd name="T21" fmla="*/ 176 h 194"/>
                <a:gd name="T22" fmla="*/ 2 w 539"/>
                <a:gd name="T23" fmla="*/ 194 h 194"/>
                <a:gd name="T24" fmla="*/ 539 w 539"/>
                <a:gd name="T2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9" h="194">
                  <a:moveTo>
                    <a:pt x="539" y="0"/>
                  </a:moveTo>
                  <a:lnTo>
                    <a:pt x="132" y="89"/>
                  </a:lnTo>
                  <a:lnTo>
                    <a:pt x="103" y="123"/>
                  </a:lnTo>
                  <a:lnTo>
                    <a:pt x="91" y="115"/>
                  </a:lnTo>
                  <a:lnTo>
                    <a:pt x="98" y="97"/>
                  </a:lnTo>
                  <a:lnTo>
                    <a:pt x="93" y="98"/>
                  </a:lnTo>
                  <a:lnTo>
                    <a:pt x="43" y="131"/>
                  </a:lnTo>
                  <a:lnTo>
                    <a:pt x="56" y="148"/>
                  </a:lnTo>
                  <a:lnTo>
                    <a:pt x="18" y="155"/>
                  </a:lnTo>
                  <a:lnTo>
                    <a:pt x="11" y="186"/>
                  </a:lnTo>
                  <a:lnTo>
                    <a:pt x="0" y="176"/>
                  </a:lnTo>
                  <a:lnTo>
                    <a:pt x="2" y="19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656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7" name="Freeform 306"/>
            <p:cNvSpPr/>
            <p:nvPr/>
          </p:nvSpPr>
          <p:spPr bwMode="auto">
            <a:xfrm>
              <a:off x="3286126" y="2141538"/>
              <a:ext cx="855663" cy="307975"/>
            </a:xfrm>
            <a:custGeom>
              <a:avLst/>
              <a:gdLst>
                <a:gd name="T0" fmla="*/ 539 w 539"/>
                <a:gd name="T1" fmla="*/ 0 h 194"/>
                <a:gd name="T2" fmla="*/ 132 w 539"/>
                <a:gd name="T3" fmla="*/ 89 h 194"/>
                <a:gd name="T4" fmla="*/ 103 w 539"/>
                <a:gd name="T5" fmla="*/ 123 h 194"/>
                <a:gd name="T6" fmla="*/ 91 w 539"/>
                <a:gd name="T7" fmla="*/ 115 h 194"/>
                <a:gd name="T8" fmla="*/ 98 w 539"/>
                <a:gd name="T9" fmla="*/ 97 h 194"/>
                <a:gd name="T10" fmla="*/ 93 w 539"/>
                <a:gd name="T11" fmla="*/ 98 h 194"/>
                <a:gd name="T12" fmla="*/ 43 w 539"/>
                <a:gd name="T13" fmla="*/ 131 h 194"/>
                <a:gd name="T14" fmla="*/ 56 w 539"/>
                <a:gd name="T15" fmla="*/ 148 h 194"/>
                <a:gd name="T16" fmla="*/ 18 w 539"/>
                <a:gd name="T17" fmla="*/ 155 h 194"/>
                <a:gd name="T18" fmla="*/ 11 w 539"/>
                <a:gd name="T19" fmla="*/ 186 h 194"/>
                <a:gd name="T20" fmla="*/ 0 w 539"/>
                <a:gd name="T21" fmla="*/ 176 h 194"/>
                <a:gd name="T22" fmla="*/ 2 w 539"/>
                <a:gd name="T23" fmla="*/ 194 h 194"/>
                <a:gd name="T24" fmla="*/ 539 w 539"/>
                <a:gd name="T2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9" h="194">
                  <a:moveTo>
                    <a:pt x="539" y="0"/>
                  </a:moveTo>
                  <a:lnTo>
                    <a:pt x="132" y="89"/>
                  </a:lnTo>
                  <a:lnTo>
                    <a:pt x="103" y="123"/>
                  </a:lnTo>
                  <a:lnTo>
                    <a:pt x="91" y="115"/>
                  </a:lnTo>
                  <a:lnTo>
                    <a:pt x="98" y="97"/>
                  </a:lnTo>
                  <a:lnTo>
                    <a:pt x="93" y="98"/>
                  </a:lnTo>
                  <a:lnTo>
                    <a:pt x="43" y="131"/>
                  </a:lnTo>
                  <a:lnTo>
                    <a:pt x="56" y="148"/>
                  </a:lnTo>
                  <a:lnTo>
                    <a:pt x="18" y="155"/>
                  </a:lnTo>
                  <a:lnTo>
                    <a:pt x="11" y="186"/>
                  </a:lnTo>
                  <a:lnTo>
                    <a:pt x="0" y="176"/>
                  </a:lnTo>
                  <a:lnTo>
                    <a:pt x="2" y="194"/>
                  </a:lnTo>
                  <a:lnTo>
                    <a:pt x="5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8" name="Freeform 307"/>
            <p:cNvSpPr>
              <a:spLocks noEditPoints="1"/>
            </p:cNvSpPr>
            <p:nvPr/>
          </p:nvSpPr>
          <p:spPr bwMode="auto">
            <a:xfrm>
              <a:off x="3190876" y="2282825"/>
              <a:ext cx="304800" cy="198438"/>
            </a:xfrm>
            <a:custGeom>
              <a:avLst/>
              <a:gdLst>
                <a:gd name="T0" fmla="*/ 28 w 163"/>
                <a:gd name="T1" fmla="*/ 42 h 106"/>
                <a:gd name="T2" fmla="*/ 28 w 163"/>
                <a:gd name="T3" fmla="*/ 42 h 106"/>
                <a:gd name="T4" fmla="*/ 28 w 163"/>
                <a:gd name="T5" fmla="*/ 42 h 106"/>
                <a:gd name="T6" fmla="*/ 33 w 163"/>
                <a:gd name="T7" fmla="*/ 46 h 106"/>
                <a:gd name="T8" fmla="*/ 19 w 163"/>
                <a:gd name="T9" fmla="*/ 65 h 106"/>
                <a:gd name="T10" fmla="*/ 19 w 163"/>
                <a:gd name="T11" fmla="*/ 65 h 106"/>
                <a:gd name="T12" fmla="*/ 19 w 163"/>
                <a:gd name="T13" fmla="*/ 65 h 106"/>
                <a:gd name="T14" fmla="*/ 14 w 163"/>
                <a:gd name="T15" fmla="*/ 62 h 106"/>
                <a:gd name="T16" fmla="*/ 14 w 163"/>
                <a:gd name="T17" fmla="*/ 62 h 106"/>
                <a:gd name="T18" fmla="*/ 26 w 163"/>
                <a:gd name="T19" fmla="*/ 44 h 106"/>
                <a:gd name="T20" fmla="*/ 26 w 163"/>
                <a:gd name="T21" fmla="*/ 44 h 106"/>
                <a:gd name="T22" fmla="*/ 26 w 163"/>
                <a:gd name="T23" fmla="*/ 44 h 106"/>
                <a:gd name="T24" fmla="*/ 26 w 163"/>
                <a:gd name="T25" fmla="*/ 44 h 106"/>
                <a:gd name="T26" fmla="*/ 27 w 163"/>
                <a:gd name="T27" fmla="*/ 44 h 106"/>
                <a:gd name="T28" fmla="*/ 28 w 163"/>
                <a:gd name="T29" fmla="*/ 42 h 106"/>
                <a:gd name="T30" fmla="*/ 28 w 163"/>
                <a:gd name="T31" fmla="*/ 42 h 106"/>
                <a:gd name="T32" fmla="*/ 130 w 163"/>
                <a:gd name="T33" fmla="*/ 8 h 106"/>
                <a:gd name="T34" fmla="*/ 0 w 163"/>
                <a:gd name="T35" fmla="*/ 36 h 106"/>
                <a:gd name="T36" fmla="*/ 3 w 163"/>
                <a:gd name="T37" fmla="*/ 106 h 106"/>
                <a:gd name="T38" fmla="*/ 52 w 163"/>
                <a:gd name="T39" fmla="*/ 89 h 106"/>
                <a:gd name="T40" fmla="*/ 51 w 163"/>
                <a:gd name="T41" fmla="*/ 74 h 106"/>
                <a:gd name="T42" fmla="*/ 60 w 163"/>
                <a:gd name="T43" fmla="*/ 82 h 106"/>
                <a:gd name="T44" fmla="*/ 66 w 163"/>
                <a:gd name="T45" fmla="*/ 56 h 106"/>
                <a:gd name="T46" fmla="*/ 98 w 163"/>
                <a:gd name="T47" fmla="*/ 50 h 106"/>
                <a:gd name="T48" fmla="*/ 87 w 163"/>
                <a:gd name="T49" fmla="*/ 36 h 106"/>
                <a:gd name="T50" fmla="*/ 130 w 163"/>
                <a:gd name="T51" fmla="*/ 8 h 106"/>
                <a:gd name="T52" fmla="*/ 163 w 163"/>
                <a:gd name="T53" fmla="*/ 0 h 106"/>
                <a:gd name="T54" fmla="*/ 134 w 163"/>
                <a:gd name="T55" fmla="*/ 7 h 106"/>
                <a:gd name="T56" fmla="*/ 128 w 163"/>
                <a:gd name="T57" fmla="*/ 22 h 106"/>
                <a:gd name="T58" fmla="*/ 138 w 163"/>
                <a:gd name="T59" fmla="*/ 29 h 106"/>
                <a:gd name="T60" fmla="*/ 163 w 163"/>
                <a:gd name="T6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3" h="106">
                  <a:moveTo>
                    <a:pt x="28" y="42"/>
                  </a:move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28" y="52"/>
                    <a:pt x="24" y="58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8" y="56"/>
                    <a:pt x="22" y="50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8" y="43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moveTo>
                    <a:pt x="130" y="8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130" y="8"/>
                    <a:pt x="130" y="8"/>
                    <a:pt x="130" y="8"/>
                  </a:cubicBezTo>
                  <a:moveTo>
                    <a:pt x="163" y="0"/>
                  </a:moveTo>
                  <a:cubicBezTo>
                    <a:pt x="134" y="7"/>
                    <a:pt x="134" y="7"/>
                    <a:pt x="134" y="7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38" y="29"/>
                    <a:pt x="138" y="29"/>
                    <a:pt x="138" y="29"/>
                  </a:cubicBezTo>
                  <a:cubicBezTo>
                    <a:pt x="163" y="0"/>
                    <a:pt x="163" y="0"/>
                    <a:pt x="163" y="0"/>
                  </a:cubicBezTo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9" name="Freeform 308"/>
            <p:cNvSpPr/>
            <p:nvPr/>
          </p:nvSpPr>
          <p:spPr bwMode="auto">
            <a:xfrm>
              <a:off x="3227388" y="2360613"/>
              <a:ext cx="25400" cy="42863"/>
            </a:xfrm>
            <a:custGeom>
              <a:avLst/>
              <a:gdLst>
                <a:gd name="T0" fmla="*/ 9 w 14"/>
                <a:gd name="T1" fmla="*/ 0 h 23"/>
                <a:gd name="T2" fmla="*/ 9 w 14"/>
                <a:gd name="T3" fmla="*/ 0 h 23"/>
                <a:gd name="T4" fmla="*/ 8 w 14"/>
                <a:gd name="T5" fmla="*/ 2 h 23"/>
                <a:gd name="T6" fmla="*/ 12 w 14"/>
                <a:gd name="T7" fmla="*/ 6 h 23"/>
                <a:gd name="T8" fmla="*/ 0 w 14"/>
                <a:gd name="T9" fmla="*/ 23 h 23"/>
                <a:gd name="T10" fmla="*/ 0 w 14"/>
                <a:gd name="T11" fmla="*/ 23 h 23"/>
                <a:gd name="T12" fmla="*/ 14 w 14"/>
                <a:gd name="T13" fmla="*/ 4 h 23"/>
                <a:gd name="T14" fmla="*/ 9 w 14"/>
                <a:gd name="T15" fmla="*/ 0 h 23"/>
                <a:gd name="T16" fmla="*/ 9 w 14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3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1"/>
                    <a:pt x="8" y="2"/>
                    <a:pt x="8" y="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8" y="11"/>
                    <a:pt x="4" y="17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5" y="16"/>
                    <a:pt x="9" y="10"/>
                    <a:pt x="14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121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70" name="Freeform 309"/>
            <p:cNvSpPr/>
            <p:nvPr/>
          </p:nvSpPr>
          <p:spPr bwMode="auto">
            <a:xfrm>
              <a:off x="3217863" y="2365375"/>
              <a:ext cx="31750" cy="38100"/>
            </a:xfrm>
            <a:custGeom>
              <a:avLst/>
              <a:gdLst>
                <a:gd name="T0" fmla="*/ 12 w 17"/>
                <a:gd name="T1" fmla="*/ 0 h 21"/>
                <a:gd name="T2" fmla="*/ 12 w 17"/>
                <a:gd name="T3" fmla="*/ 0 h 21"/>
                <a:gd name="T4" fmla="*/ 0 w 17"/>
                <a:gd name="T5" fmla="*/ 18 h 21"/>
                <a:gd name="T6" fmla="*/ 0 w 17"/>
                <a:gd name="T7" fmla="*/ 18 h 21"/>
                <a:gd name="T8" fmla="*/ 5 w 17"/>
                <a:gd name="T9" fmla="*/ 21 h 21"/>
                <a:gd name="T10" fmla="*/ 5 w 17"/>
                <a:gd name="T11" fmla="*/ 21 h 21"/>
                <a:gd name="T12" fmla="*/ 17 w 17"/>
                <a:gd name="T13" fmla="*/ 4 h 21"/>
                <a:gd name="T14" fmla="*/ 13 w 17"/>
                <a:gd name="T15" fmla="*/ 0 h 21"/>
                <a:gd name="T16" fmla="*/ 12 w 17"/>
                <a:gd name="T17" fmla="*/ 0 h 21"/>
                <a:gd name="T18" fmla="*/ 12 w 17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1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8" y="6"/>
                    <a:pt x="4" y="12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9" y="15"/>
                    <a:pt x="13" y="9"/>
                    <a:pt x="17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71" name="Freeform 311"/>
            <p:cNvSpPr/>
            <p:nvPr/>
          </p:nvSpPr>
          <p:spPr bwMode="auto">
            <a:xfrm>
              <a:off x="3197226" y="1703388"/>
              <a:ext cx="84138" cy="777875"/>
            </a:xfrm>
            <a:custGeom>
              <a:avLst/>
              <a:gdLst>
                <a:gd name="T0" fmla="*/ 0 w 53"/>
                <a:gd name="T1" fmla="*/ 0 h 490"/>
                <a:gd name="T2" fmla="*/ 0 w 53"/>
                <a:gd name="T3" fmla="*/ 490 h 490"/>
                <a:gd name="T4" fmla="*/ 53 w 53"/>
                <a:gd name="T5" fmla="*/ 438 h 490"/>
                <a:gd name="T6" fmla="*/ 0 w 53"/>
                <a:gd name="T7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0">
                  <a:moveTo>
                    <a:pt x="0" y="0"/>
                  </a:moveTo>
                  <a:lnTo>
                    <a:pt x="0" y="490"/>
                  </a:lnTo>
                  <a:lnTo>
                    <a:pt x="53" y="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C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272" name="组合 271"/>
            <p:cNvGrpSpPr/>
            <p:nvPr/>
          </p:nvGrpSpPr>
          <p:grpSpPr>
            <a:xfrm>
              <a:off x="3109913" y="1703388"/>
              <a:ext cx="171451" cy="777875"/>
              <a:chOff x="3109913" y="1703388"/>
              <a:chExt cx="171451" cy="777875"/>
            </a:xfrm>
          </p:grpSpPr>
          <p:sp>
            <p:nvSpPr>
              <p:cNvPr id="275" name="Freeform 310"/>
              <p:cNvSpPr/>
              <p:nvPr/>
            </p:nvSpPr>
            <p:spPr bwMode="auto">
              <a:xfrm>
                <a:off x="3109913" y="1703388"/>
                <a:ext cx="87313" cy="777875"/>
              </a:xfrm>
              <a:custGeom>
                <a:avLst/>
                <a:gdLst>
                  <a:gd name="T0" fmla="*/ 55 w 55"/>
                  <a:gd name="T1" fmla="*/ 0 h 490"/>
                  <a:gd name="T2" fmla="*/ 55 w 55"/>
                  <a:gd name="T3" fmla="*/ 490 h 490"/>
                  <a:gd name="T4" fmla="*/ 0 w 55"/>
                  <a:gd name="T5" fmla="*/ 438 h 490"/>
                  <a:gd name="T6" fmla="*/ 55 w 55"/>
                  <a:gd name="T7" fmla="*/ 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490">
                    <a:moveTo>
                      <a:pt x="55" y="0"/>
                    </a:moveTo>
                    <a:lnTo>
                      <a:pt x="55" y="490"/>
                    </a:lnTo>
                    <a:lnTo>
                      <a:pt x="0" y="43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12"/>
              <p:cNvSpPr/>
              <p:nvPr/>
            </p:nvSpPr>
            <p:spPr bwMode="auto">
              <a:xfrm>
                <a:off x="3197226" y="1703388"/>
                <a:ext cx="84138" cy="777875"/>
              </a:xfrm>
              <a:custGeom>
                <a:avLst/>
                <a:gdLst>
                  <a:gd name="T0" fmla="*/ 0 w 53"/>
                  <a:gd name="T1" fmla="*/ 0 h 490"/>
                  <a:gd name="T2" fmla="*/ 0 w 53"/>
                  <a:gd name="T3" fmla="*/ 490 h 490"/>
                  <a:gd name="T4" fmla="*/ 53 w 53"/>
                  <a:gd name="T5" fmla="*/ 438 h 490"/>
                  <a:gd name="T6" fmla="*/ 0 w 53"/>
                  <a:gd name="T7" fmla="*/ 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490">
                    <a:moveTo>
                      <a:pt x="0" y="0"/>
                    </a:moveTo>
                    <a:lnTo>
                      <a:pt x="0" y="490"/>
                    </a:lnTo>
                    <a:lnTo>
                      <a:pt x="53" y="4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73" name="Freeform 314"/>
            <p:cNvSpPr/>
            <p:nvPr/>
          </p:nvSpPr>
          <p:spPr bwMode="auto">
            <a:xfrm>
              <a:off x="3303588" y="3792538"/>
              <a:ext cx="157163" cy="301625"/>
            </a:xfrm>
            <a:custGeom>
              <a:avLst/>
              <a:gdLst>
                <a:gd name="T0" fmla="*/ 86 w 99"/>
                <a:gd name="T1" fmla="*/ 0 h 190"/>
                <a:gd name="T2" fmla="*/ 80 w 99"/>
                <a:gd name="T3" fmla="*/ 6 h 190"/>
                <a:gd name="T4" fmla="*/ 6 w 99"/>
                <a:gd name="T5" fmla="*/ 80 h 190"/>
                <a:gd name="T6" fmla="*/ 0 w 99"/>
                <a:gd name="T7" fmla="*/ 108 h 190"/>
                <a:gd name="T8" fmla="*/ 13 w 99"/>
                <a:gd name="T9" fmla="*/ 165 h 190"/>
                <a:gd name="T10" fmla="*/ 48 w 99"/>
                <a:gd name="T11" fmla="*/ 190 h 190"/>
                <a:gd name="T12" fmla="*/ 80 w 99"/>
                <a:gd name="T13" fmla="*/ 182 h 190"/>
                <a:gd name="T14" fmla="*/ 70 w 99"/>
                <a:gd name="T15" fmla="*/ 177 h 190"/>
                <a:gd name="T16" fmla="*/ 51 w 99"/>
                <a:gd name="T17" fmla="*/ 152 h 190"/>
                <a:gd name="T18" fmla="*/ 46 w 99"/>
                <a:gd name="T19" fmla="*/ 135 h 190"/>
                <a:gd name="T20" fmla="*/ 72 w 99"/>
                <a:gd name="T21" fmla="*/ 103 h 190"/>
                <a:gd name="T22" fmla="*/ 78 w 99"/>
                <a:gd name="T23" fmla="*/ 87 h 190"/>
                <a:gd name="T24" fmla="*/ 66 w 99"/>
                <a:gd name="T25" fmla="*/ 66 h 190"/>
                <a:gd name="T26" fmla="*/ 81 w 99"/>
                <a:gd name="T27" fmla="*/ 49 h 190"/>
                <a:gd name="T28" fmla="*/ 90 w 99"/>
                <a:gd name="T29" fmla="*/ 32 h 190"/>
                <a:gd name="T30" fmla="*/ 99 w 99"/>
                <a:gd name="T31" fmla="*/ 28 h 190"/>
                <a:gd name="T32" fmla="*/ 84 w 99"/>
                <a:gd name="T33" fmla="*/ 7 h 190"/>
                <a:gd name="T34" fmla="*/ 92 w 99"/>
                <a:gd name="T35" fmla="*/ 7 h 190"/>
                <a:gd name="T36" fmla="*/ 91 w 99"/>
                <a:gd name="T37" fmla="*/ 6 h 190"/>
                <a:gd name="T38" fmla="*/ 86 w 99"/>
                <a:gd name="T3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190">
                  <a:moveTo>
                    <a:pt x="86" y="0"/>
                  </a:moveTo>
                  <a:lnTo>
                    <a:pt x="80" y="6"/>
                  </a:lnTo>
                  <a:lnTo>
                    <a:pt x="6" y="80"/>
                  </a:lnTo>
                  <a:lnTo>
                    <a:pt x="0" y="108"/>
                  </a:lnTo>
                  <a:lnTo>
                    <a:pt x="13" y="165"/>
                  </a:lnTo>
                  <a:lnTo>
                    <a:pt x="48" y="190"/>
                  </a:lnTo>
                  <a:lnTo>
                    <a:pt x="80" y="182"/>
                  </a:lnTo>
                  <a:lnTo>
                    <a:pt x="70" y="177"/>
                  </a:lnTo>
                  <a:lnTo>
                    <a:pt x="51" y="152"/>
                  </a:lnTo>
                  <a:lnTo>
                    <a:pt x="46" y="135"/>
                  </a:lnTo>
                  <a:lnTo>
                    <a:pt x="72" y="103"/>
                  </a:lnTo>
                  <a:lnTo>
                    <a:pt x="78" y="87"/>
                  </a:lnTo>
                  <a:lnTo>
                    <a:pt x="66" y="66"/>
                  </a:lnTo>
                  <a:lnTo>
                    <a:pt x="81" y="49"/>
                  </a:lnTo>
                  <a:lnTo>
                    <a:pt x="90" y="32"/>
                  </a:lnTo>
                  <a:lnTo>
                    <a:pt x="99" y="28"/>
                  </a:lnTo>
                  <a:lnTo>
                    <a:pt x="84" y="7"/>
                  </a:lnTo>
                  <a:lnTo>
                    <a:pt x="92" y="7"/>
                  </a:lnTo>
                  <a:lnTo>
                    <a:pt x="91" y="6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304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74" name="Freeform 315"/>
            <p:cNvSpPr/>
            <p:nvPr/>
          </p:nvSpPr>
          <p:spPr bwMode="auto">
            <a:xfrm>
              <a:off x="3303588" y="3792538"/>
              <a:ext cx="157163" cy="301625"/>
            </a:xfrm>
            <a:custGeom>
              <a:avLst/>
              <a:gdLst>
                <a:gd name="T0" fmla="*/ 86 w 99"/>
                <a:gd name="T1" fmla="*/ 0 h 190"/>
                <a:gd name="T2" fmla="*/ 80 w 99"/>
                <a:gd name="T3" fmla="*/ 6 h 190"/>
                <a:gd name="T4" fmla="*/ 6 w 99"/>
                <a:gd name="T5" fmla="*/ 80 h 190"/>
                <a:gd name="T6" fmla="*/ 0 w 99"/>
                <a:gd name="T7" fmla="*/ 108 h 190"/>
                <a:gd name="T8" fmla="*/ 13 w 99"/>
                <a:gd name="T9" fmla="*/ 165 h 190"/>
                <a:gd name="T10" fmla="*/ 48 w 99"/>
                <a:gd name="T11" fmla="*/ 190 h 190"/>
                <a:gd name="T12" fmla="*/ 80 w 99"/>
                <a:gd name="T13" fmla="*/ 182 h 190"/>
                <a:gd name="T14" fmla="*/ 70 w 99"/>
                <a:gd name="T15" fmla="*/ 177 h 190"/>
                <a:gd name="T16" fmla="*/ 51 w 99"/>
                <a:gd name="T17" fmla="*/ 152 h 190"/>
                <a:gd name="T18" fmla="*/ 46 w 99"/>
                <a:gd name="T19" fmla="*/ 135 h 190"/>
                <a:gd name="T20" fmla="*/ 72 w 99"/>
                <a:gd name="T21" fmla="*/ 103 h 190"/>
                <a:gd name="T22" fmla="*/ 78 w 99"/>
                <a:gd name="T23" fmla="*/ 87 h 190"/>
                <a:gd name="T24" fmla="*/ 66 w 99"/>
                <a:gd name="T25" fmla="*/ 66 h 190"/>
                <a:gd name="T26" fmla="*/ 81 w 99"/>
                <a:gd name="T27" fmla="*/ 49 h 190"/>
                <a:gd name="T28" fmla="*/ 90 w 99"/>
                <a:gd name="T29" fmla="*/ 32 h 190"/>
                <a:gd name="T30" fmla="*/ 99 w 99"/>
                <a:gd name="T31" fmla="*/ 28 h 190"/>
                <a:gd name="T32" fmla="*/ 84 w 99"/>
                <a:gd name="T33" fmla="*/ 7 h 190"/>
                <a:gd name="T34" fmla="*/ 92 w 99"/>
                <a:gd name="T35" fmla="*/ 7 h 190"/>
                <a:gd name="T36" fmla="*/ 91 w 99"/>
                <a:gd name="T37" fmla="*/ 6 h 190"/>
                <a:gd name="T38" fmla="*/ 86 w 99"/>
                <a:gd name="T3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190">
                  <a:moveTo>
                    <a:pt x="86" y="0"/>
                  </a:moveTo>
                  <a:lnTo>
                    <a:pt x="80" y="6"/>
                  </a:lnTo>
                  <a:lnTo>
                    <a:pt x="6" y="80"/>
                  </a:lnTo>
                  <a:lnTo>
                    <a:pt x="0" y="108"/>
                  </a:lnTo>
                  <a:lnTo>
                    <a:pt x="13" y="165"/>
                  </a:lnTo>
                  <a:lnTo>
                    <a:pt x="48" y="190"/>
                  </a:lnTo>
                  <a:lnTo>
                    <a:pt x="80" y="182"/>
                  </a:lnTo>
                  <a:lnTo>
                    <a:pt x="70" y="177"/>
                  </a:lnTo>
                  <a:lnTo>
                    <a:pt x="51" y="152"/>
                  </a:lnTo>
                  <a:lnTo>
                    <a:pt x="46" y="135"/>
                  </a:lnTo>
                  <a:lnTo>
                    <a:pt x="72" y="103"/>
                  </a:lnTo>
                  <a:lnTo>
                    <a:pt x="78" y="87"/>
                  </a:lnTo>
                  <a:lnTo>
                    <a:pt x="66" y="66"/>
                  </a:lnTo>
                  <a:lnTo>
                    <a:pt x="81" y="49"/>
                  </a:lnTo>
                  <a:lnTo>
                    <a:pt x="90" y="32"/>
                  </a:lnTo>
                  <a:lnTo>
                    <a:pt x="99" y="28"/>
                  </a:lnTo>
                  <a:lnTo>
                    <a:pt x="84" y="7"/>
                  </a:lnTo>
                  <a:lnTo>
                    <a:pt x="92" y="7"/>
                  </a:lnTo>
                  <a:lnTo>
                    <a:pt x="91" y="6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306" name="矩形 305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sp>
        <p:nvSpPr>
          <p:cNvPr id="307" name="文本框 66"/>
          <p:cNvSpPr txBox="1">
            <a:spLocks noChangeArrowheads="1"/>
          </p:cNvSpPr>
          <p:nvPr/>
        </p:nvSpPr>
        <p:spPr bwMode="auto">
          <a:xfrm>
            <a:off x="1969654" y="5854528"/>
            <a:ext cx="8252692" cy="77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08" name="矩形 307"/>
          <p:cNvSpPr/>
          <p:nvPr/>
        </p:nvSpPr>
        <p:spPr>
          <a:xfrm>
            <a:off x="5226678" y="5442529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  <a:endParaRPr lang="zh-CN" altLang="en-US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" grpId="0"/>
      <p:bldP spid="3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85207" y="2820853"/>
            <a:ext cx="9421586" cy="2077718"/>
            <a:chOff x="1385207" y="2820853"/>
            <a:chExt cx="9421586" cy="2077718"/>
          </a:xfrm>
        </p:grpSpPr>
        <p:sp>
          <p:nvSpPr>
            <p:cNvPr id="16" name="Rectangle 12_1"/>
            <p:cNvSpPr/>
            <p:nvPr/>
          </p:nvSpPr>
          <p:spPr>
            <a:xfrm>
              <a:off x="1385207" y="2820853"/>
              <a:ext cx="9421586" cy="2077718"/>
            </a:xfrm>
            <a:prstGeom prst="rect">
              <a:avLst/>
            </a:prstGeom>
            <a:blipFill dpi="0" rotWithShape="1"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85207" y="2820853"/>
              <a:ext cx="9421586" cy="2077718"/>
            </a:xfrm>
            <a:prstGeom prst="rect">
              <a:avLst/>
            </a:prstGeom>
            <a:gradFill>
              <a:gsLst>
                <a:gs pos="0">
                  <a:schemeClr val="tx1">
                    <a:alpha val="73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5353050" y="2155373"/>
            <a:ext cx="1551215" cy="1583872"/>
          </a:xfrm>
          <a:custGeom>
            <a:avLst/>
            <a:gdLst>
              <a:gd name="connsiteX0" fmla="*/ 0 w 1551215"/>
              <a:gd name="connsiteY0" fmla="*/ 0 h 1583872"/>
              <a:gd name="connsiteX1" fmla="*/ 449036 w 1551215"/>
              <a:gd name="connsiteY1" fmla="*/ 0 h 1583872"/>
              <a:gd name="connsiteX2" fmla="*/ 449036 w 1551215"/>
              <a:gd name="connsiteY2" fmla="*/ 71936 h 1583872"/>
              <a:gd name="connsiteX3" fmla="*/ 73607 w 1551215"/>
              <a:gd name="connsiteY3" fmla="*/ 71936 h 1583872"/>
              <a:gd name="connsiteX4" fmla="*/ 73607 w 1551215"/>
              <a:gd name="connsiteY4" fmla="*/ 1511936 h 1583872"/>
              <a:gd name="connsiteX5" fmla="*/ 1477607 w 1551215"/>
              <a:gd name="connsiteY5" fmla="*/ 1511936 h 1583872"/>
              <a:gd name="connsiteX6" fmla="*/ 1477607 w 1551215"/>
              <a:gd name="connsiteY6" fmla="*/ 71936 h 1583872"/>
              <a:gd name="connsiteX7" fmla="*/ 1102179 w 1551215"/>
              <a:gd name="connsiteY7" fmla="*/ 71936 h 1583872"/>
              <a:gd name="connsiteX8" fmla="*/ 1102179 w 1551215"/>
              <a:gd name="connsiteY8" fmla="*/ 0 h 1583872"/>
              <a:gd name="connsiteX9" fmla="*/ 1551215 w 1551215"/>
              <a:gd name="connsiteY9" fmla="*/ 0 h 1583872"/>
              <a:gd name="connsiteX10" fmla="*/ 1551215 w 1551215"/>
              <a:gd name="connsiteY10" fmla="*/ 1583872 h 1583872"/>
              <a:gd name="connsiteX11" fmla="*/ 0 w 1551215"/>
              <a:gd name="connsiteY11" fmla="*/ 1583872 h 158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1215" h="1583872">
                <a:moveTo>
                  <a:pt x="0" y="0"/>
                </a:moveTo>
                <a:lnTo>
                  <a:pt x="449036" y="0"/>
                </a:lnTo>
                <a:lnTo>
                  <a:pt x="449036" y="71936"/>
                </a:lnTo>
                <a:lnTo>
                  <a:pt x="73607" y="71936"/>
                </a:lnTo>
                <a:lnTo>
                  <a:pt x="73607" y="1511936"/>
                </a:lnTo>
                <a:lnTo>
                  <a:pt x="1477607" y="1511936"/>
                </a:lnTo>
                <a:lnTo>
                  <a:pt x="1477607" y="71936"/>
                </a:lnTo>
                <a:lnTo>
                  <a:pt x="1102179" y="71936"/>
                </a:lnTo>
                <a:lnTo>
                  <a:pt x="1102179" y="0"/>
                </a:lnTo>
                <a:lnTo>
                  <a:pt x="1551215" y="0"/>
                </a:lnTo>
                <a:lnTo>
                  <a:pt x="1551215" y="1583872"/>
                </a:lnTo>
                <a:lnTo>
                  <a:pt x="0" y="158387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10800000">
            <a:off x="5976257" y="3184072"/>
            <a:ext cx="304800" cy="2775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779844" y="1620524"/>
            <a:ext cx="653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3</a:t>
            </a:r>
            <a:endParaRPr lang="zh-CN" altLang="en-US" sz="72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80338" y="3953254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业绩回顾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4" presetClass="path" presetSubtype="0" accel="50000" fill="hold" grpId="0" nodeType="withEffect" p14:presetBounceEnd="30000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 0 L 0 -0.25 E" pathEditMode="relative" ptsTypes="" p14:bounceEnd="30000">
                                          <p:cBhvr>
                                            <p:cTn id="18" dur="750" spd="-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0" grpId="1" animBg="1"/>
          <p:bldP spid="11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4" presetClass="path" presetSubtype="0" accel="5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18" dur="750" spd="-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0" grpId="1" animBg="1"/>
          <p:bldP spid="11" grpId="0"/>
          <p:bldP spid="17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sp>
        <p:nvSpPr>
          <p:cNvPr id="14" name="Freeform 7"/>
          <p:cNvSpPr/>
          <p:nvPr/>
        </p:nvSpPr>
        <p:spPr bwMode="auto">
          <a:xfrm rot="16200000">
            <a:off x="7906617" y="2198172"/>
            <a:ext cx="1218829" cy="871618"/>
          </a:xfrm>
          <a:custGeom>
            <a:avLst/>
            <a:gdLst>
              <a:gd name="T0" fmla="*/ 215 w 215"/>
              <a:gd name="T1" fmla="*/ 29 h 154"/>
              <a:gd name="T2" fmla="*/ 0 w 215"/>
              <a:gd name="T3" fmla="*/ 154 h 154"/>
              <a:gd name="T4" fmla="*/ 0 w 215"/>
              <a:gd name="T5" fmla="*/ 95 h 154"/>
              <a:gd name="T6" fmla="*/ 165 w 215"/>
              <a:gd name="T7" fmla="*/ 0 h 154"/>
              <a:gd name="T8" fmla="*/ 215 w 215"/>
              <a:gd name="T9" fmla="*/ 29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154">
                <a:moveTo>
                  <a:pt x="215" y="29"/>
                </a:moveTo>
                <a:cubicBezTo>
                  <a:pt x="170" y="102"/>
                  <a:pt x="91" y="150"/>
                  <a:pt x="0" y="154"/>
                </a:cubicBezTo>
                <a:cubicBezTo>
                  <a:pt x="0" y="95"/>
                  <a:pt x="0" y="95"/>
                  <a:pt x="0" y="95"/>
                </a:cubicBezTo>
                <a:cubicBezTo>
                  <a:pt x="69" y="92"/>
                  <a:pt x="130" y="55"/>
                  <a:pt x="165" y="0"/>
                </a:cubicBezTo>
                <a:lnTo>
                  <a:pt x="215" y="2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5" name="Freeform 8"/>
          <p:cNvSpPr/>
          <p:nvPr/>
        </p:nvSpPr>
        <p:spPr bwMode="auto">
          <a:xfrm rot="16200000">
            <a:off x="7909012" y="3534334"/>
            <a:ext cx="1218829" cy="866828"/>
          </a:xfrm>
          <a:custGeom>
            <a:avLst/>
            <a:gdLst>
              <a:gd name="T0" fmla="*/ 215 w 215"/>
              <a:gd name="T1" fmla="*/ 153 h 153"/>
              <a:gd name="T2" fmla="*/ 0 w 215"/>
              <a:gd name="T3" fmla="*/ 29 h 153"/>
              <a:gd name="T4" fmla="*/ 51 w 215"/>
              <a:gd name="T5" fmla="*/ 0 h 153"/>
              <a:gd name="T6" fmla="*/ 215 w 215"/>
              <a:gd name="T7" fmla="*/ 95 h 153"/>
              <a:gd name="T8" fmla="*/ 215 w 215"/>
              <a:gd name="T9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153">
                <a:moveTo>
                  <a:pt x="215" y="153"/>
                </a:moveTo>
                <a:cubicBezTo>
                  <a:pt x="125" y="150"/>
                  <a:pt x="46" y="101"/>
                  <a:pt x="0" y="29"/>
                </a:cubicBezTo>
                <a:cubicBezTo>
                  <a:pt x="51" y="0"/>
                  <a:pt x="51" y="0"/>
                  <a:pt x="51" y="0"/>
                </a:cubicBezTo>
                <a:cubicBezTo>
                  <a:pt x="86" y="55"/>
                  <a:pt x="146" y="92"/>
                  <a:pt x="215" y="95"/>
                </a:cubicBezTo>
                <a:lnTo>
                  <a:pt x="215" y="15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614756" y="1720458"/>
            <a:ext cx="1532515" cy="747101"/>
            <a:chOff x="6614756" y="1720458"/>
            <a:chExt cx="1532515" cy="747101"/>
          </a:xfrm>
        </p:grpSpPr>
        <p:sp>
          <p:nvSpPr>
            <p:cNvPr id="16" name="Freeform 9"/>
            <p:cNvSpPr/>
            <p:nvPr/>
          </p:nvSpPr>
          <p:spPr bwMode="auto">
            <a:xfrm rot="16200000">
              <a:off x="7213395" y="1318174"/>
              <a:ext cx="459754" cy="1407998"/>
            </a:xfrm>
            <a:custGeom>
              <a:avLst/>
              <a:gdLst>
                <a:gd name="T0" fmla="*/ 50 w 81"/>
                <a:gd name="T1" fmla="*/ 0 h 248"/>
                <a:gd name="T2" fmla="*/ 81 w 81"/>
                <a:gd name="T3" fmla="*/ 124 h 248"/>
                <a:gd name="T4" fmla="*/ 50 w 81"/>
                <a:gd name="T5" fmla="*/ 248 h 248"/>
                <a:gd name="T6" fmla="*/ 0 w 81"/>
                <a:gd name="T7" fmla="*/ 219 h 248"/>
                <a:gd name="T8" fmla="*/ 23 w 81"/>
                <a:gd name="T9" fmla="*/ 124 h 248"/>
                <a:gd name="T10" fmla="*/ 0 w 81"/>
                <a:gd name="T11" fmla="*/ 29 h 248"/>
                <a:gd name="T12" fmla="*/ 50 w 81"/>
                <a:gd name="T1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248">
                  <a:moveTo>
                    <a:pt x="50" y="0"/>
                  </a:moveTo>
                  <a:cubicBezTo>
                    <a:pt x="70" y="37"/>
                    <a:pt x="81" y="79"/>
                    <a:pt x="81" y="124"/>
                  </a:cubicBezTo>
                  <a:cubicBezTo>
                    <a:pt x="81" y="169"/>
                    <a:pt x="70" y="211"/>
                    <a:pt x="50" y="24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15" y="191"/>
                    <a:pt x="23" y="158"/>
                    <a:pt x="23" y="124"/>
                  </a:cubicBezTo>
                  <a:cubicBezTo>
                    <a:pt x="23" y="90"/>
                    <a:pt x="15" y="57"/>
                    <a:pt x="0" y="29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" name="Freeform 10"/>
            <p:cNvSpPr/>
            <p:nvPr/>
          </p:nvSpPr>
          <p:spPr bwMode="auto">
            <a:xfrm rot="16200000">
              <a:off x="6618348" y="1716866"/>
              <a:ext cx="747101" cy="754285"/>
            </a:xfrm>
            <a:custGeom>
              <a:avLst/>
              <a:gdLst>
                <a:gd name="T0" fmla="*/ 120 w 132"/>
                <a:gd name="T1" fmla="*/ 0 h 133"/>
                <a:gd name="T2" fmla="*/ 0 w 132"/>
                <a:gd name="T3" fmla="*/ 0 h 133"/>
                <a:gd name="T4" fmla="*/ 0 w 132"/>
                <a:gd name="T5" fmla="*/ 50 h 133"/>
                <a:gd name="T6" fmla="*/ 0 w 132"/>
                <a:gd name="T7" fmla="*/ 50 h 133"/>
                <a:gd name="T8" fmla="*/ 0 w 132"/>
                <a:gd name="T9" fmla="*/ 120 h 133"/>
                <a:gd name="T10" fmla="*/ 12 w 132"/>
                <a:gd name="T11" fmla="*/ 133 h 133"/>
                <a:gd name="T12" fmla="*/ 37 w 132"/>
                <a:gd name="T13" fmla="*/ 133 h 133"/>
                <a:gd name="T14" fmla="*/ 50 w 132"/>
                <a:gd name="T15" fmla="*/ 120 h 133"/>
                <a:gd name="T16" fmla="*/ 50 w 132"/>
                <a:gd name="T17" fmla="*/ 50 h 133"/>
                <a:gd name="T18" fmla="*/ 120 w 132"/>
                <a:gd name="T19" fmla="*/ 50 h 133"/>
                <a:gd name="T20" fmla="*/ 132 w 132"/>
                <a:gd name="T21" fmla="*/ 37 h 133"/>
                <a:gd name="T22" fmla="*/ 132 w 132"/>
                <a:gd name="T23" fmla="*/ 13 h 133"/>
                <a:gd name="T24" fmla="*/ 120 w 132"/>
                <a:gd name="T2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133">
                  <a:moveTo>
                    <a:pt x="1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7"/>
                    <a:pt x="5" y="133"/>
                    <a:pt x="12" y="133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44" y="133"/>
                    <a:pt x="50" y="127"/>
                    <a:pt x="50" y="12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7" y="50"/>
                    <a:pt x="132" y="44"/>
                    <a:pt x="132" y="37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2" y="6"/>
                    <a:pt x="127" y="0"/>
                    <a:pt x="12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8" name="Freeform 11"/>
          <p:cNvSpPr/>
          <p:nvPr/>
        </p:nvSpPr>
        <p:spPr bwMode="auto">
          <a:xfrm rot="16200000">
            <a:off x="7214591" y="3869571"/>
            <a:ext cx="457361" cy="1407998"/>
          </a:xfrm>
          <a:custGeom>
            <a:avLst/>
            <a:gdLst>
              <a:gd name="T0" fmla="*/ 30 w 81"/>
              <a:gd name="T1" fmla="*/ 248 h 248"/>
              <a:gd name="T2" fmla="*/ 0 w 81"/>
              <a:gd name="T3" fmla="*/ 124 h 248"/>
              <a:gd name="T4" fmla="*/ 30 w 81"/>
              <a:gd name="T5" fmla="*/ 0 h 248"/>
              <a:gd name="T6" fmla="*/ 81 w 81"/>
              <a:gd name="T7" fmla="*/ 29 h 248"/>
              <a:gd name="T8" fmla="*/ 58 w 81"/>
              <a:gd name="T9" fmla="*/ 124 h 248"/>
              <a:gd name="T10" fmla="*/ 81 w 81"/>
              <a:gd name="T11" fmla="*/ 219 h 248"/>
              <a:gd name="T12" fmla="*/ 30 w 81"/>
              <a:gd name="T13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248">
                <a:moveTo>
                  <a:pt x="30" y="248"/>
                </a:moveTo>
                <a:cubicBezTo>
                  <a:pt x="11" y="211"/>
                  <a:pt x="0" y="169"/>
                  <a:pt x="0" y="124"/>
                </a:cubicBezTo>
                <a:cubicBezTo>
                  <a:pt x="0" y="79"/>
                  <a:pt x="11" y="37"/>
                  <a:pt x="30" y="0"/>
                </a:cubicBezTo>
                <a:cubicBezTo>
                  <a:pt x="81" y="29"/>
                  <a:pt x="81" y="29"/>
                  <a:pt x="81" y="29"/>
                </a:cubicBezTo>
                <a:cubicBezTo>
                  <a:pt x="66" y="57"/>
                  <a:pt x="58" y="90"/>
                  <a:pt x="58" y="124"/>
                </a:cubicBezTo>
                <a:cubicBezTo>
                  <a:pt x="58" y="158"/>
                  <a:pt x="66" y="191"/>
                  <a:pt x="81" y="219"/>
                </a:cubicBezTo>
                <a:lnTo>
                  <a:pt x="30" y="24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Freeform 12"/>
          <p:cNvSpPr/>
          <p:nvPr/>
        </p:nvSpPr>
        <p:spPr bwMode="auto">
          <a:xfrm rot="16200000">
            <a:off x="5758703" y="3534334"/>
            <a:ext cx="1218829" cy="866828"/>
          </a:xfrm>
          <a:custGeom>
            <a:avLst/>
            <a:gdLst>
              <a:gd name="T0" fmla="*/ 215 w 215"/>
              <a:gd name="T1" fmla="*/ 0 h 153"/>
              <a:gd name="T2" fmla="*/ 0 w 215"/>
              <a:gd name="T3" fmla="*/ 124 h 153"/>
              <a:gd name="T4" fmla="*/ 51 w 215"/>
              <a:gd name="T5" fmla="*/ 153 h 153"/>
              <a:gd name="T6" fmla="*/ 215 w 215"/>
              <a:gd name="T7" fmla="*/ 58 h 153"/>
              <a:gd name="T8" fmla="*/ 215 w 215"/>
              <a:gd name="T9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153">
                <a:moveTo>
                  <a:pt x="215" y="0"/>
                </a:moveTo>
                <a:cubicBezTo>
                  <a:pt x="125" y="3"/>
                  <a:pt x="46" y="52"/>
                  <a:pt x="0" y="124"/>
                </a:cubicBezTo>
                <a:cubicBezTo>
                  <a:pt x="51" y="153"/>
                  <a:pt x="51" y="153"/>
                  <a:pt x="51" y="153"/>
                </a:cubicBezTo>
                <a:cubicBezTo>
                  <a:pt x="86" y="98"/>
                  <a:pt x="146" y="61"/>
                  <a:pt x="215" y="58"/>
                </a:cubicBezTo>
                <a:lnTo>
                  <a:pt x="21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0" name="Freeform 13"/>
          <p:cNvSpPr/>
          <p:nvPr/>
        </p:nvSpPr>
        <p:spPr bwMode="auto">
          <a:xfrm rot="16200000">
            <a:off x="5213942" y="2199369"/>
            <a:ext cx="1218829" cy="869224"/>
          </a:xfrm>
          <a:custGeom>
            <a:avLst/>
            <a:gdLst>
              <a:gd name="T0" fmla="*/ 215 w 215"/>
              <a:gd name="T1" fmla="*/ 29 h 153"/>
              <a:gd name="T2" fmla="*/ 0 w 215"/>
              <a:gd name="T3" fmla="*/ 153 h 153"/>
              <a:gd name="T4" fmla="*/ 0 w 215"/>
              <a:gd name="T5" fmla="*/ 95 h 153"/>
              <a:gd name="T6" fmla="*/ 165 w 215"/>
              <a:gd name="T7" fmla="*/ 0 h 153"/>
              <a:gd name="T8" fmla="*/ 215 w 215"/>
              <a:gd name="T9" fmla="*/ 29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153">
                <a:moveTo>
                  <a:pt x="215" y="29"/>
                </a:moveTo>
                <a:cubicBezTo>
                  <a:pt x="170" y="101"/>
                  <a:pt x="91" y="150"/>
                  <a:pt x="0" y="153"/>
                </a:cubicBezTo>
                <a:cubicBezTo>
                  <a:pt x="0" y="95"/>
                  <a:pt x="0" y="95"/>
                  <a:pt x="0" y="95"/>
                </a:cubicBezTo>
                <a:cubicBezTo>
                  <a:pt x="69" y="92"/>
                  <a:pt x="130" y="55"/>
                  <a:pt x="165" y="0"/>
                </a:cubicBezTo>
                <a:lnTo>
                  <a:pt x="215" y="2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1" name="Freeform 14"/>
          <p:cNvSpPr/>
          <p:nvPr/>
        </p:nvSpPr>
        <p:spPr bwMode="auto">
          <a:xfrm rot="16200000">
            <a:off x="4533889" y="1339725"/>
            <a:ext cx="459754" cy="1412787"/>
          </a:xfrm>
          <a:custGeom>
            <a:avLst/>
            <a:gdLst>
              <a:gd name="T0" fmla="*/ 50 w 81"/>
              <a:gd name="T1" fmla="*/ 0 h 249"/>
              <a:gd name="T2" fmla="*/ 81 w 81"/>
              <a:gd name="T3" fmla="*/ 125 h 249"/>
              <a:gd name="T4" fmla="*/ 50 w 81"/>
              <a:gd name="T5" fmla="*/ 249 h 249"/>
              <a:gd name="T6" fmla="*/ 0 w 81"/>
              <a:gd name="T7" fmla="*/ 220 h 249"/>
              <a:gd name="T8" fmla="*/ 23 w 81"/>
              <a:gd name="T9" fmla="*/ 125 h 249"/>
              <a:gd name="T10" fmla="*/ 0 w 81"/>
              <a:gd name="T11" fmla="*/ 29 h 249"/>
              <a:gd name="T12" fmla="*/ 50 w 81"/>
              <a:gd name="T13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249">
                <a:moveTo>
                  <a:pt x="50" y="0"/>
                </a:moveTo>
                <a:cubicBezTo>
                  <a:pt x="70" y="37"/>
                  <a:pt x="81" y="80"/>
                  <a:pt x="81" y="125"/>
                </a:cubicBezTo>
                <a:cubicBezTo>
                  <a:pt x="81" y="169"/>
                  <a:pt x="70" y="212"/>
                  <a:pt x="50" y="249"/>
                </a:cubicBezTo>
                <a:cubicBezTo>
                  <a:pt x="0" y="220"/>
                  <a:pt x="0" y="220"/>
                  <a:pt x="0" y="220"/>
                </a:cubicBezTo>
                <a:cubicBezTo>
                  <a:pt x="14" y="191"/>
                  <a:pt x="23" y="159"/>
                  <a:pt x="23" y="125"/>
                </a:cubicBezTo>
                <a:cubicBezTo>
                  <a:pt x="23" y="90"/>
                  <a:pt x="14" y="58"/>
                  <a:pt x="0" y="2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2" name="Freeform 15"/>
          <p:cNvSpPr/>
          <p:nvPr/>
        </p:nvSpPr>
        <p:spPr bwMode="auto">
          <a:xfrm rot="16200000">
            <a:off x="3098354" y="3534334"/>
            <a:ext cx="1218829" cy="866828"/>
          </a:xfrm>
          <a:custGeom>
            <a:avLst/>
            <a:gdLst>
              <a:gd name="T0" fmla="*/ 215 w 215"/>
              <a:gd name="T1" fmla="*/ 0 h 153"/>
              <a:gd name="T2" fmla="*/ 0 w 215"/>
              <a:gd name="T3" fmla="*/ 124 h 153"/>
              <a:gd name="T4" fmla="*/ 51 w 215"/>
              <a:gd name="T5" fmla="*/ 153 h 153"/>
              <a:gd name="T6" fmla="*/ 215 w 215"/>
              <a:gd name="T7" fmla="*/ 58 h 153"/>
              <a:gd name="T8" fmla="*/ 215 w 215"/>
              <a:gd name="T9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153">
                <a:moveTo>
                  <a:pt x="215" y="0"/>
                </a:moveTo>
                <a:cubicBezTo>
                  <a:pt x="125" y="3"/>
                  <a:pt x="46" y="52"/>
                  <a:pt x="0" y="124"/>
                </a:cubicBezTo>
                <a:cubicBezTo>
                  <a:pt x="51" y="153"/>
                  <a:pt x="51" y="153"/>
                  <a:pt x="51" y="153"/>
                </a:cubicBezTo>
                <a:cubicBezTo>
                  <a:pt x="86" y="98"/>
                  <a:pt x="146" y="61"/>
                  <a:pt x="215" y="58"/>
                </a:cubicBezTo>
                <a:lnTo>
                  <a:pt x="215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3" name="Freeform 16"/>
          <p:cNvSpPr/>
          <p:nvPr/>
        </p:nvSpPr>
        <p:spPr bwMode="auto">
          <a:xfrm rot="16200000">
            <a:off x="3098354" y="2200566"/>
            <a:ext cx="1218829" cy="866828"/>
          </a:xfrm>
          <a:custGeom>
            <a:avLst/>
            <a:gdLst>
              <a:gd name="T0" fmla="*/ 215 w 215"/>
              <a:gd name="T1" fmla="*/ 124 h 153"/>
              <a:gd name="T2" fmla="*/ 0 w 215"/>
              <a:gd name="T3" fmla="*/ 0 h 153"/>
              <a:gd name="T4" fmla="*/ 0 w 215"/>
              <a:gd name="T5" fmla="*/ 58 h 153"/>
              <a:gd name="T6" fmla="*/ 165 w 215"/>
              <a:gd name="T7" fmla="*/ 153 h 153"/>
              <a:gd name="T8" fmla="*/ 215 w 215"/>
              <a:gd name="T9" fmla="*/ 124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153">
                <a:moveTo>
                  <a:pt x="215" y="124"/>
                </a:moveTo>
                <a:cubicBezTo>
                  <a:pt x="170" y="52"/>
                  <a:pt x="91" y="3"/>
                  <a:pt x="0" y="0"/>
                </a:cubicBezTo>
                <a:cubicBezTo>
                  <a:pt x="0" y="58"/>
                  <a:pt x="0" y="58"/>
                  <a:pt x="0" y="58"/>
                </a:cubicBezTo>
                <a:cubicBezTo>
                  <a:pt x="69" y="61"/>
                  <a:pt x="130" y="98"/>
                  <a:pt x="165" y="153"/>
                </a:cubicBezTo>
                <a:lnTo>
                  <a:pt x="215" y="12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057373" y="4122195"/>
            <a:ext cx="1549277" cy="749496"/>
            <a:chOff x="4057373" y="4122195"/>
            <a:chExt cx="1549277" cy="749496"/>
          </a:xfrm>
        </p:grpSpPr>
        <p:sp>
          <p:nvSpPr>
            <p:cNvPr id="24" name="Freeform 17"/>
            <p:cNvSpPr/>
            <p:nvPr/>
          </p:nvSpPr>
          <p:spPr bwMode="auto">
            <a:xfrm rot="16200000">
              <a:off x="4535086" y="3867177"/>
              <a:ext cx="457361" cy="1412787"/>
            </a:xfrm>
            <a:custGeom>
              <a:avLst/>
              <a:gdLst>
                <a:gd name="T0" fmla="*/ 30 w 81"/>
                <a:gd name="T1" fmla="*/ 249 h 249"/>
                <a:gd name="T2" fmla="*/ 0 w 81"/>
                <a:gd name="T3" fmla="*/ 125 h 249"/>
                <a:gd name="T4" fmla="*/ 30 w 81"/>
                <a:gd name="T5" fmla="*/ 0 h 249"/>
                <a:gd name="T6" fmla="*/ 81 w 81"/>
                <a:gd name="T7" fmla="*/ 29 h 249"/>
                <a:gd name="T8" fmla="*/ 58 w 81"/>
                <a:gd name="T9" fmla="*/ 125 h 249"/>
                <a:gd name="T10" fmla="*/ 81 w 81"/>
                <a:gd name="T11" fmla="*/ 220 h 249"/>
                <a:gd name="T12" fmla="*/ 30 w 81"/>
                <a:gd name="T13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249">
                  <a:moveTo>
                    <a:pt x="30" y="249"/>
                  </a:moveTo>
                  <a:cubicBezTo>
                    <a:pt x="11" y="212"/>
                    <a:pt x="0" y="169"/>
                    <a:pt x="0" y="125"/>
                  </a:cubicBezTo>
                  <a:cubicBezTo>
                    <a:pt x="0" y="80"/>
                    <a:pt x="11" y="37"/>
                    <a:pt x="30" y="0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66" y="58"/>
                    <a:pt x="58" y="90"/>
                    <a:pt x="58" y="125"/>
                  </a:cubicBezTo>
                  <a:cubicBezTo>
                    <a:pt x="58" y="159"/>
                    <a:pt x="66" y="191"/>
                    <a:pt x="81" y="220"/>
                  </a:cubicBezTo>
                  <a:lnTo>
                    <a:pt x="30" y="24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" name="Freeform 18"/>
            <p:cNvSpPr/>
            <p:nvPr/>
          </p:nvSpPr>
          <p:spPr bwMode="auto">
            <a:xfrm rot="16200000">
              <a:off x="4857154" y="4122195"/>
              <a:ext cx="749496" cy="749496"/>
            </a:xfrm>
            <a:custGeom>
              <a:avLst/>
              <a:gdLst>
                <a:gd name="T0" fmla="*/ 12 w 132"/>
                <a:gd name="T1" fmla="*/ 132 h 132"/>
                <a:gd name="T2" fmla="*/ 132 w 132"/>
                <a:gd name="T3" fmla="*/ 132 h 132"/>
                <a:gd name="T4" fmla="*/ 132 w 132"/>
                <a:gd name="T5" fmla="*/ 83 h 132"/>
                <a:gd name="T6" fmla="*/ 132 w 132"/>
                <a:gd name="T7" fmla="*/ 83 h 132"/>
                <a:gd name="T8" fmla="*/ 132 w 132"/>
                <a:gd name="T9" fmla="*/ 12 h 132"/>
                <a:gd name="T10" fmla="*/ 120 w 132"/>
                <a:gd name="T11" fmla="*/ 0 h 132"/>
                <a:gd name="T12" fmla="*/ 95 w 132"/>
                <a:gd name="T13" fmla="*/ 0 h 132"/>
                <a:gd name="T14" fmla="*/ 82 w 132"/>
                <a:gd name="T15" fmla="*/ 12 h 132"/>
                <a:gd name="T16" fmla="*/ 82 w 132"/>
                <a:gd name="T17" fmla="*/ 83 h 132"/>
                <a:gd name="T18" fmla="*/ 12 w 132"/>
                <a:gd name="T19" fmla="*/ 83 h 132"/>
                <a:gd name="T20" fmla="*/ 0 w 132"/>
                <a:gd name="T21" fmla="*/ 95 h 132"/>
                <a:gd name="T22" fmla="*/ 0 w 132"/>
                <a:gd name="T23" fmla="*/ 120 h 132"/>
                <a:gd name="T24" fmla="*/ 12 w 132"/>
                <a:gd name="T2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132">
                  <a:moveTo>
                    <a:pt x="12" y="132"/>
                  </a:moveTo>
                  <a:cubicBezTo>
                    <a:pt x="132" y="132"/>
                    <a:pt x="132" y="132"/>
                    <a:pt x="132" y="132"/>
                  </a:cubicBezTo>
                  <a:cubicBezTo>
                    <a:pt x="132" y="83"/>
                    <a:pt x="132" y="83"/>
                    <a:pt x="132" y="83"/>
                  </a:cubicBezTo>
                  <a:cubicBezTo>
                    <a:pt x="132" y="83"/>
                    <a:pt x="132" y="83"/>
                    <a:pt x="132" y="83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2" y="5"/>
                    <a:pt x="127" y="0"/>
                    <a:pt x="120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8" y="0"/>
                    <a:pt x="82" y="5"/>
                    <a:pt x="82" y="12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5" y="83"/>
                    <a:pt x="0" y="88"/>
                    <a:pt x="0" y="9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7"/>
                    <a:pt x="5" y="132"/>
                    <a:pt x="12" y="13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7" name="文本框 371"/>
          <p:cNvSpPr txBox="1"/>
          <p:nvPr/>
        </p:nvSpPr>
        <p:spPr>
          <a:xfrm>
            <a:off x="6795887" y="2740302"/>
            <a:ext cx="15840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6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altLang="zh-CN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zh-CN" alt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372"/>
          <p:cNvSpPr txBox="1"/>
          <p:nvPr/>
        </p:nvSpPr>
        <p:spPr>
          <a:xfrm>
            <a:off x="4022994" y="2740302"/>
            <a:ext cx="15840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6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r>
              <a:rPr lang="en-US" altLang="zh-CN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zh-CN" alt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66"/>
          <p:cNvSpPr txBox="1">
            <a:spLocks noChangeArrowheads="1"/>
          </p:cNvSpPr>
          <p:nvPr/>
        </p:nvSpPr>
        <p:spPr bwMode="auto">
          <a:xfrm>
            <a:off x="1969654" y="5723901"/>
            <a:ext cx="8252692" cy="77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8" name="矩形 27"/>
          <p:cNvSpPr/>
          <p:nvPr/>
        </p:nvSpPr>
        <p:spPr>
          <a:xfrm>
            <a:off x="5226678" y="531190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  <a:endParaRPr lang="zh-CN" altLang="en-US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9241159" y="2556772"/>
            <a:ext cx="1774743" cy="1291526"/>
            <a:chOff x="9241159" y="2556772"/>
            <a:chExt cx="1774743" cy="1291526"/>
          </a:xfrm>
        </p:grpSpPr>
        <p:sp>
          <p:nvSpPr>
            <p:cNvPr id="29" name="文本框 28"/>
            <p:cNvSpPr txBox="1"/>
            <p:nvPr/>
          </p:nvSpPr>
          <p:spPr>
            <a:xfrm>
              <a:off x="9377839" y="255677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241159" y="3201967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9474522" y="3073763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1069019" y="2556772"/>
            <a:ext cx="1774743" cy="1291526"/>
            <a:chOff x="1069019" y="2556772"/>
            <a:chExt cx="1774743" cy="1291526"/>
          </a:xfrm>
        </p:grpSpPr>
        <p:sp>
          <p:nvSpPr>
            <p:cNvPr id="32" name="文本框 31"/>
            <p:cNvSpPr txBox="1"/>
            <p:nvPr/>
          </p:nvSpPr>
          <p:spPr>
            <a:xfrm>
              <a:off x="1205699" y="255677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069019" y="3201967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1302382" y="3073763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7" grpId="0"/>
      <p:bldP spid="8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sp>
        <p:nvSpPr>
          <p:cNvPr id="9" name="Freeform 9"/>
          <p:cNvSpPr/>
          <p:nvPr/>
        </p:nvSpPr>
        <p:spPr bwMode="auto">
          <a:xfrm>
            <a:off x="191845" y="1645673"/>
            <a:ext cx="11808310" cy="746330"/>
          </a:xfrm>
          <a:custGeom>
            <a:avLst/>
            <a:gdLst>
              <a:gd name="T0" fmla="*/ 2 w 4909"/>
              <a:gd name="T1" fmla="*/ 0 h 310"/>
              <a:gd name="T2" fmla="*/ 609 w 4909"/>
              <a:gd name="T3" fmla="*/ 115 h 310"/>
              <a:gd name="T4" fmla="*/ 1222 w 4909"/>
              <a:gd name="T5" fmla="*/ 195 h 310"/>
              <a:gd name="T6" fmla="*/ 1838 w 4909"/>
              <a:gd name="T7" fmla="*/ 245 h 310"/>
              <a:gd name="T8" fmla="*/ 2456 w 4909"/>
              <a:gd name="T9" fmla="*/ 264 h 310"/>
              <a:gd name="T10" fmla="*/ 3073 w 4909"/>
              <a:gd name="T11" fmla="*/ 252 h 310"/>
              <a:gd name="T12" fmla="*/ 3382 w 4909"/>
              <a:gd name="T13" fmla="*/ 233 h 310"/>
              <a:gd name="T14" fmla="*/ 3535 w 4909"/>
              <a:gd name="T15" fmla="*/ 220 h 310"/>
              <a:gd name="T16" fmla="*/ 3689 w 4909"/>
              <a:gd name="T17" fmla="*/ 205 h 310"/>
              <a:gd name="T18" fmla="*/ 3996 w 4909"/>
              <a:gd name="T19" fmla="*/ 168 h 310"/>
              <a:gd name="T20" fmla="*/ 4302 w 4909"/>
              <a:gd name="T21" fmla="*/ 122 h 310"/>
              <a:gd name="T22" fmla="*/ 4606 w 4909"/>
              <a:gd name="T23" fmla="*/ 66 h 310"/>
              <a:gd name="T24" fmla="*/ 4757 w 4909"/>
              <a:gd name="T25" fmla="*/ 34 h 310"/>
              <a:gd name="T26" fmla="*/ 4908 w 4909"/>
              <a:gd name="T27" fmla="*/ 0 h 310"/>
              <a:gd name="T28" fmla="*/ 4909 w 4909"/>
              <a:gd name="T29" fmla="*/ 6 h 310"/>
              <a:gd name="T30" fmla="*/ 4760 w 4909"/>
              <a:gd name="T31" fmla="*/ 46 h 310"/>
              <a:gd name="T32" fmla="*/ 4609 w 4909"/>
              <a:gd name="T33" fmla="*/ 82 h 310"/>
              <a:gd name="T34" fmla="*/ 4306 w 4909"/>
              <a:gd name="T35" fmla="*/ 146 h 310"/>
              <a:gd name="T36" fmla="*/ 4001 w 4909"/>
              <a:gd name="T37" fmla="*/ 199 h 310"/>
              <a:gd name="T38" fmla="*/ 3693 w 4909"/>
              <a:gd name="T39" fmla="*/ 241 h 310"/>
              <a:gd name="T40" fmla="*/ 3075 w 4909"/>
              <a:gd name="T41" fmla="*/ 294 h 310"/>
              <a:gd name="T42" fmla="*/ 2455 w 4909"/>
              <a:gd name="T43" fmla="*/ 309 h 310"/>
              <a:gd name="T44" fmla="*/ 1836 w 4909"/>
              <a:gd name="T45" fmla="*/ 288 h 310"/>
              <a:gd name="T46" fmla="*/ 1218 w 4909"/>
              <a:gd name="T47" fmla="*/ 231 h 310"/>
              <a:gd name="T48" fmla="*/ 605 w 4909"/>
              <a:gd name="T49" fmla="*/ 140 h 310"/>
              <a:gd name="T50" fmla="*/ 301 w 4909"/>
              <a:gd name="T51" fmla="*/ 79 h 310"/>
              <a:gd name="T52" fmla="*/ 150 w 4909"/>
              <a:gd name="T53" fmla="*/ 45 h 310"/>
              <a:gd name="T54" fmla="*/ 0 w 4909"/>
              <a:gd name="T55" fmla="*/ 6 h 310"/>
              <a:gd name="T56" fmla="*/ 2 w 4909"/>
              <a:gd name="T57" fmla="*/ 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09" h="310">
                <a:moveTo>
                  <a:pt x="2" y="0"/>
                </a:moveTo>
                <a:cubicBezTo>
                  <a:pt x="203" y="46"/>
                  <a:pt x="406" y="83"/>
                  <a:pt x="609" y="115"/>
                </a:cubicBezTo>
                <a:cubicBezTo>
                  <a:pt x="813" y="147"/>
                  <a:pt x="1017" y="173"/>
                  <a:pt x="1222" y="195"/>
                </a:cubicBezTo>
                <a:cubicBezTo>
                  <a:pt x="1427" y="217"/>
                  <a:pt x="1633" y="234"/>
                  <a:pt x="1838" y="245"/>
                </a:cubicBezTo>
                <a:cubicBezTo>
                  <a:pt x="2044" y="257"/>
                  <a:pt x="2250" y="264"/>
                  <a:pt x="2456" y="264"/>
                </a:cubicBezTo>
                <a:cubicBezTo>
                  <a:pt x="2662" y="266"/>
                  <a:pt x="2868" y="262"/>
                  <a:pt x="3073" y="252"/>
                </a:cubicBezTo>
                <a:cubicBezTo>
                  <a:pt x="3176" y="247"/>
                  <a:pt x="3279" y="241"/>
                  <a:pt x="3382" y="233"/>
                </a:cubicBezTo>
                <a:cubicBezTo>
                  <a:pt x="3433" y="229"/>
                  <a:pt x="3484" y="225"/>
                  <a:pt x="3535" y="220"/>
                </a:cubicBezTo>
                <a:cubicBezTo>
                  <a:pt x="3587" y="215"/>
                  <a:pt x="3638" y="210"/>
                  <a:pt x="3689" y="205"/>
                </a:cubicBezTo>
                <a:cubicBezTo>
                  <a:pt x="3792" y="194"/>
                  <a:pt x="3894" y="182"/>
                  <a:pt x="3996" y="168"/>
                </a:cubicBezTo>
                <a:cubicBezTo>
                  <a:pt x="4098" y="154"/>
                  <a:pt x="4200" y="139"/>
                  <a:pt x="4302" y="122"/>
                </a:cubicBezTo>
                <a:cubicBezTo>
                  <a:pt x="4403" y="105"/>
                  <a:pt x="4505" y="86"/>
                  <a:pt x="4606" y="66"/>
                </a:cubicBezTo>
                <a:cubicBezTo>
                  <a:pt x="4656" y="56"/>
                  <a:pt x="4707" y="45"/>
                  <a:pt x="4757" y="34"/>
                </a:cubicBezTo>
                <a:cubicBezTo>
                  <a:pt x="4807" y="23"/>
                  <a:pt x="4858" y="12"/>
                  <a:pt x="4908" y="0"/>
                </a:cubicBezTo>
                <a:cubicBezTo>
                  <a:pt x="4909" y="6"/>
                  <a:pt x="4909" y="6"/>
                  <a:pt x="4909" y="6"/>
                </a:cubicBezTo>
                <a:cubicBezTo>
                  <a:pt x="4860" y="20"/>
                  <a:pt x="4810" y="33"/>
                  <a:pt x="4760" y="46"/>
                </a:cubicBezTo>
                <a:cubicBezTo>
                  <a:pt x="4710" y="58"/>
                  <a:pt x="4659" y="70"/>
                  <a:pt x="4609" y="82"/>
                </a:cubicBezTo>
                <a:cubicBezTo>
                  <a:pt x="4508" y="105"/>
                  <a:pt x="4407" y="127"/>
                  <a:pt x="4306" y="146"/>
                </a:cubicBezTo>
                <a:cubicBezTo>
                  <a:pt x="4204" y="166"/>
                  <a:pt x="4103" y="183"/>
                  <a:pt x="4001" y="199"/>
                </a:cubicBezTo>
                <a:cubicBezTo>
                  <a:pt x="3898" y="215"/>
                  <a:pt x="3796" y="229"/>
                  <a:pt x="3693" y="241"/>
                </a:cubicBezTo>
                <a:cubicBezTo>
                  <a:pt x="3488" y="266"/>
                  <a:pt x="3282" y="283"/>
                  <a:pt x="3075" y="294"/>
                </a:cubicBezTo>
                <a:cubicBezTo>
                  <a:pt x="2869" y="305"/>
                  <a:pt x="2662" y="310"/>
                  <a:pt x="2455" y="309"/>
                </a:cubicBezTo>
                <a:cubicBezTo>
                  <a:pt x="2249" y="308"/>
                  <a:pt x="2042" y="301"/>
                  <a:pt x="1836" y="288"/>
                </a:cubicBezTo>
                <a:cubicBezTo>
                  <a:pt x="1629" y="274"/>
                  <a:pt x="1423" y="256"/>
                  <a:pt x="1218" y="231"/>
                </a:cubicBezTo>
                <a:cubicBezTo>
                  <a:pt x="1013" y="207"/>
                  <a:pt x="809" y="176"/>
                  <a:pt x="605" y="140"/>
                </a:cubicBezTo>
                <a:cubicBezTo>
                  <a:pt x="504" y="121"/>
                  <a:pt x="402" y="101"/>
                  <a:pt x="301" y="79"/>
                </a:cubicBezTo>
                <a:cubicBezTo>
                  <a:pt x="251" y="68"/>
                  <a:pt x="200" y="57"/>
                  <a:pt x="150" y="45"/>
                </a:cubicBezTo>
                <a:cubicBezTo>
                  <a:pt x="100" y="33"/>
                  <a:pt x="50" y="20"/>
                  <a:pt x="0" y="6"/>
                </a:cubicBezTo>
                <a:lnTo>
                  <a:pt x="2" y="0"/>
                </a:lnTo>
                <a:close/>
              </a:path>
            </a:pathLst>
          </a:custGeom>
          <a:solidFill>
            <a:srgbClr val="BDB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2385797" y="1956643"/>
            <a:ext cx="1674953" cy="2502779"/>
            <a:chOff x="2385797" y="1956643"/>
            <a:chExt cx="1674953" cy="2502779"/>
          </a:xfrm>
        </p:grpSpPr>
        <p:grpSp>
          <p:nvGrpSpPr>
            <p:cNvPr id="43" name="组合 42"/>
            <p:cNvGrpSpPr/>
            <p:nvPr/>
          </p:nvGrpSpPr>
          <p:grpSpPr>
            <a:xfrm>
              <a:off x="2385797" y="1956643"/>
              <a:ext cx="1674953" cy="2502779"/>
              <a:chOff x="2385797" y="1956643"/>
              <a:chExt cx="1674953" cy="2502779"/>
            </a:xfrm>
          </p:grpSpPr>
          <p:sp>
            <p:nvSpPr>
              <p:cNvPr id="7" name="Freeform 7"/>
              <p:cNvSpPr>
                <a:spLocks noEditPoints="1"/>
              </p:cNvSpPr>
              <p:nvPr/>
            </p:nvSpPr>
            <p:spPr bwMode="auto">
              <a:xfrm>
                <a:off x="2385797" y="2542127"/>
                <a:ext cx="1674953" cy="1917295"/>
              </a:xfrm>
              <a:custGeom>
                <a:avLst/>
                <a:gdLst>
                  <a:gd name="T0" fmla="*/ 123 w 696"/>
                  <a:gd name="T1" fmla="*/ 224 h 796"/>
                  <a:gd name="T2" fmla="*/ 123 w 696"/>
                  <a:gd name="T3" fmla="*/ 673 h 796"/>
                  <a:gd name="T4" fmla="*/ 572 w 696"/>
                  <a:gd name="T5" fmla="*/ 673 h 796"/>
                  <a:gd name="T6" fmla="*/ 572 w 696"/>
                  <a:gd name="T7" fmla="*/ 224 h 796"/>
                  <a:gd name="T8" fmla="*/ 348 w 696"/>
                  <a:gd name="T9" fmla="*/ 0 h 796"/>
                  <a:gd name="T10" fmla="*/ 123 w 696"/>
                  <a:gd name="T11" fmla="*/ 224 h 796"/>
                  <a:gd name="T12" fmla="*/ 361 w 696"/>
                  <a:gd name="T13" fmla="*/ 101 h 796"/>
                  <a:gd name="T14" fmla="*/ 328 w 696"/>
                  <a:gd name="T15" fmla="*/ 101 h 796"/>
                  <a:gd name="T16" fmla="*/ 328 w 696"/>
                  <a:gd name="T17" fmla="*/ 67 h 796"/>
                  <a:gd name="T18" fmla="*/ 361 w 696"/>
                  <a:gd name="T19" fmla="*/ 67 h 796"/>
                  <a:gd name="T20" fmla="*/ 361 w 696"/>
                  <a:gd name="T21" fmla="*/ 101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6" h="796">
                    <a:moveTo>
                      <a:pt x="123" y="224"/>
                    </a:moveTo>
                    <a:cubicBezTo>
                      <a:pt x="0" y="348"/>
                      <a:pt x="0" y="549"/>
                      <a:pt x="123" y="673"/>
                    </a:cubicBezTo>
                    <a:cubicBezTo>
                      <a:pt x="247" y="796"/>
                      <a:pt x="448" y="796"/>
                      <a:pt x="572" y="673"/>
                    </a:cubicBezTo>
                    <a:cubicBezTo>
                      <a:pt x="696" y="549"/>
                      <a:pt x="696" y="348"/>
                      <a:pt x="572" y="224"/>
                    </a:cubicBezTo>
                    <a:cubicBezTo>
                      <a:pt x="348" y="0"/>
                      <a:pt x="348" y="0"/>
                      <a:pt x="348" y="0"/>
                    </a:cubicBezTo>
                    <a:lnTo>
                      <a:pt x="123" y="224"/>
                    </a:lnTo>
                    <a:close/>
                    <a:moveTo>
                      <a:pt x="361" y="101"/>
                    </a:moveTo>
                    <a:cubicBezTo>
                      <a:pt x="352" y="110"/>
                      <a:pt x="337" y="110"/>
                      <a:pt x="328" y="101"/>
                    </a:cubicBezTo>
                    <a:cubicBezTo>
                      <a:pt x="318" y="92"/>
                      <a:pt x="318" y="76"/>
                      <a:pt x="328" y="67"/>
                    </a:cubicBezTo>
                    <a:cubicBezTo>
                      <a:pt x="337" y="58"/>
                      <a:pt x="352" y="58"/>
                      <a:pt x="361" y="67"/>
                    </a:cubicBezTo>
                    <a:cubicBezTo>
                      <a:pt x="371" y="76"/>
                      <a:pt x="371" y="92"/>
                      <a:pt x="361" y="10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 bwMode="auto">
              <a:xfrm>
                <a:off x="2947689" y="1956643"/>
                <a:ext cx="452517" cy="844983"/>
              </a:xfrm>
              <a:custGeom>
                <a:avLst/>
                <a:gdLst>
                  <a:gd name="T0" fmla="*/ 107 w 188"/>
                  <a:gd name="T1" fmla="*/ 336 h 351"/>
                  <a:gd name="T2" fmla="*/ 179 w 188"/>
                  <a:gd name="T3" fmla="*/ 161 h 351"/>
                  <a:gd name="T4" fmla="*/ 129 w 188"/>
                  <a:gd name="T5" fmla="*/ 20 h 351"/>
                  <a:gd name="T6" fmla="*/ 10 w 188"/>
                  <a:gd name="T7" fmla="*/ 91 h 351"/>
                  <a:gd name="T8" fmla="*/ 61 w 188"/>
                  <a:gd name="T9" fmla="*/ 279 h 351"/>
                  <a:gd name="T10" fmla="*/ 85 w 188"/>
                  <a:gd name="T11" fmla="*/ 260 h 351"/>
                  <a:gd name="T12" fmla="*/ 34 w 188"/>
                  <a:gd name="T13" fmla="*/ 120 h 351"/>
                  <a:gd name="T14" fmla="*/ 51 w 188"/>
                  <a:gd name="T15" fmla="*/ 54 h 351"/>
                  <a:gd name="T16" fmla="*/ 123 w 188"/>
                  <a:gd name="T17" fmla="*/ 51 h 351"/>
                  <a:gd name="T18" fmla="*/ 150 w 188"/>
                  <a:gd name="T19" fmla="*/ 185 h 351"/>
                  <a:gd name="T20" fmla="*/ 90 w 188"/>
                  <a:gd name="T21" fmla="*/ 322 h 351"/>
                  <a:gd name="T22" fmla="*/ 107 w 188"/>
                  <a:gd name="T23" fmla="*/ 336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8" h="351">
                    <a:moveTo>
                      <a:pt x="107" y="336"/>
                    </a:moveTo>
                    <a:cubicBezTo>
                      <a:pt x="146" y="287"/>
                      <a:pt x="168" y="223"/>
                      <a:pt x="179" y="161"/>
                    </a:cubicBezTo>
                    <a:cubicBezTo>
                      <a:pt x="188" y="110"/>
                      <a:pt x="186" y="41"/>
                      <a:pt x="129" y="20"/>
                    </a:cubicBezTo>
                    <a:cubicBezTo>
                      <a:pt x="74" y="0"/>
                      <a:pt x="20" y="36"/>
                      <a:pt x="10" y="91"/>
                    </a:cubicBezTo>
                    <a:cubicBezTo>
                      <a:pt x="0" y="151"/>
                      <a:pt x="26" y="230"/>
                      <a:pt x="61" y="279"/>
                    </a:cubicBezTo>
                    <a:cubicBezTo>
                      <a:pt x="70" y="292"/>
                      <a:pt x="93" y="271"/>
                      <a:pt x="85" y="260"/>
                    </a:cubicBezTo>
                    <a:cubicBezTo>
                      <a:pt x="58" y="222"/>
                      <a:pt x="38" y="166"/>
                      <a:pt x="34" y="120"/>
                    </a:cubicBezTo>
                    <a:cubicBezTo>
                      <a:pt x="32" y="98"/>
                      <a:pt x="34" y="70"/>
                      <a:pt x="51" y="54"/>
                    </a:cubicBezTo>
                    <a:cubicBezTo>
                      <a:pt x="70" y="37"/>
                      <a:pt x="103" y="41"/>
                      <a:pt x="123" y="51"/>
                    </a:cubicBezTo>
                    <a:cubicBezTo>
                      <a:pt x="169" y="71"/>
                      <a:pt x="158" y="146"/>
                      <a:pt x="150" y="185"/>
                    </a:cubicBezTo>
                    <a:cubicBezTo>
                      <a:pt x="140" y="232"/>
                      <a:pt x="121" y="283"/>
                      <a:pt x="90" y="322"/>
                    </a:cubicBezTo>
                    <a:cubicBezTo>
                      <a:pt x="78" y="337"/>
                      <a:pt x="95" y="351"/>
                      <a:pt x="107" y="336"/>
                    </a:cubicBezTo>
                    <a:close/>
                  </a:path>
                </a:pathLst>
              </a:custGeom>
              <a:solidFill>
                <a:srgbClr val="BDB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2701052" y="2901777"/>
              <a:ext cx="979756" cy="76944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400" b="1" dirty="0">
                  <a:solidFill>
                    <a:prstClr val="white"/>
                  </a:solidFill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18</a:t>
              </a:r>
              <a:r>
                <a:rPr lang="en-US" altLang="zh-CN" sz="2400" b="1" dirty="0">
                  <a:solidFill>
                    <a:prstClr val="white"/>
                  </a:solidFill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%</a:t>
              </a:r>
              <a:endParaRPr lang="zh-CN" altLang="en-US" sz="8800" b="1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2595352" y="3545596"/>
              <a:ext cx="1241712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  <a:gd name="connsiteX0-1" fmla="*/ 0 w 8935"/>
                <a:gd name="connsiteY0-2" fmla="*/ 2382 h 0"/>
                <a:gd name="connsiteX1-3" fmla="*/ 8935 w 8935"/>
                <a:gd name="connsiteY1-4" fmla="*/ 0 h 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8935">
                  <a:moveTo>
                    <a:pt x="0" y="2382"/>
                  </a:moveTo>
                  <a:cubicBezTo>
                    <a:pt x="3333" y="2382"/>
                    <a:pt x="5602" y="0"/>
                    <a:pt x="8935" y="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511037" y="3619224"/>
              <a:ext cx="1415772" cy="33855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371720" y="2098188"/>
            <a:ext cx="1674953" cy="2517793"/>
            <a:chOff x="4371720" y="2098188"/>
            <a:chExt cx="1674953" cy="2517793"/>
          </a:xfrm>
        </p:grpSpPr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4371720" y="2696540"/>
              <a:ext cx="1674953" cy="1919441"/>
            </a:xfrm>
            <a:custGeom>
              <a:avLst/>
              <a:gdLst>
                <a:gd name="T0" fmla="*/ 572 w 696"/>
                <a:gd name="T1" fmla="*/ 225 h 797"/>
                <a:gd name="T2" fmla="*/ 572 w 696"/>
                <a:gd name="T3" fmla="*/ 673 h 797"/>
                <a:gd name="T4" fmla="*/ 123 w 696"/>
                <a:gd name="T5" fmla="*/ 673 h 797"/>
                <a:gd name="T6" fmla="*/ 123 w 696"/>
                <a:gd name="T7" fmla="*/ 225 h 797"/>
                <a:gd name="T8" fmla="*/ 348 w 696"/>
                <a:gd name="T9" fmla="*/ 0 h 797"/>
                <a:gd name="T10" fmla="*/ 572 w 696"/>
                <a:gd name="T11" fmla="*/ 225 h 797"/>
                <a:gd name="T12" fmla="*/ 334 w 696"/>
                <a:gd name="T13" fmla="*/ 101 h 797"/>
                <a:gd name="T14" fmla="*/ 368 w 696"/>
                <a:gd name="T15" fmla="*/ 101 h 797"/>
                <a:gd name="T16" fmla="*/ 368 w 696"/>
                <a:gd name="T17" fmla="*/ 68 h 797"/>
                <a:gd name="T18" fmla="*/ 334 w 696"/>
                <a:gd name="T19" fmla="*/ 68 h 797"/>
                <a:gd name="T20" fmla="*/ 334 w 696"/>
                <a:gd name="T21" fmla="*/ 101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797">
                  <a:moveTo>
                    <a:pt x="572" y="225"/>
                  </a:moveTo>
                  <a:cubicBezTo>
                    <a:pt x="696" y="348"/>
                    <a:pt x="696" y="549"/>
                    <a:pt x="572" y="673"/>
                  </a:cubicBezTo>
                  <a:cubicBezTo>
                    <a:pt x="448" y="797"/>
                    <a:pt x="247" y="797"/>
                    <a:pt x="123" y="673"/>
                  </a:cubicBezTo>
                  <a:cubicBezTo>
                    <a:pt x="0" y="549"/>
                    <a:pt x="0" y="348"/>
                    <a:pt x="123" y="225"/>
                  </a:cubicBezTo>
                  <a:cubicBezTo>
                    <a:pt x="348" y="0"/>
                    <a:pt x="348" y="0"/>
                    <a:pt x="348" y="0"/>
                  </a:cubicBezTo>
                  <a:lnTo>
                    <a:pt x="572" y="225"/>
                  </a:lnTo>
                  <a:close/>
                  <a:moveTo>
                    <a:pt x="334" y="101"/>
                  </a:moveTo>
                  <a:cubicBezTo>
                    <a:pt x="343" y="111"/>
                    <a:pt x="358" y="111"/>
                    <a:pt x="368" y="101"/>
                  </a:cubicBezTo>
                  <a:cubicBezTo>
                    <a:pt x="377" y="92"/>
                    <a:pt x="377" y="77"/>
                    <a:pt x="368" y="68"/>
                  </a:cubicBezTo>
                  <a:cubicBezTo>
                    <a:pt x="359" y="58"/>
                    <a:pt x="343" y="58"/>
                    <a:pt x="334" y="68"/>
                  </a:cubicBezTo>
                  <a:cubicBezTo>
                    <a:pt x="325" y="77"/>
                    <a:pt x="325" y="92"/>
                    <a:pt x="334" y="1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4974361" y="2098188"/>
              <a:ext cx="454661" cy="847128"/>
            </a:xfrm>
            <a:custGeom>
              <a:avLst/>
              <a:gdLst>
                <a:gd name="T0" fmla="*/ 108 w 189"/>
                <a:gd name="T1" fmla="*/ 335 h 351"/>
                <a:gd name="T2" fmla="*/ 180 w 189"/>
                <a:gd name="T3" fmla="*/ 161 h 351"/>
                <a:gd name="T4" fmla="*/ 129 w 189"/>
                <a:gd name="T5" fmla="*/ 19 h 351"/>
                <a:gd name="T6" fmla="*/ 11 w 189"/>
                <a:gd name="T7" fmla="*/ 90 h 351"/>
                <a:gd name="T8" fmla="*/ 56 w 189"/>
                <a:gd name="T9" fmla="*/ 269 h 351"/>
                <a:gd name="T10" fmla="*/ 80 w 189"/>
                <a:gd name="T11" fmla="*/ 250 h 351"/>
                <a:gd name="T12" fmla="*/ 35 w 189"/>
                <a:gd name="T13" fmla="*/ 119 h 351"/>
                <a:gd name="T14" fmla="*/ 52 w 189"/>
                <a:gd name="T15" fmla="*/ 54 h 351"/>
                <a:gd name="T16" fmla="*/ 124 w 189"/>
                <a:gd name="T17" fmla="*/ 50 h 351"/>
                <a:gd name="T18" fmla="*/ 151 w 189"/>
                <a:gd name="T19" fmla="*/ 184 h 351"/>
                <a:gd name="T20" fmla="*/ 91 w 189"/>
                <a:gd name="T21" fmla="*/ 321 h 351"/>
                <a:gd name="T22" fmla="*/ 108 w 189"/>
                <a:gd name="T23" fmla="*/ 33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351">
                  <a:moveTo>
                    <a:pt x="108" y="335"/>
                  </a:moveTo>
                  <a:cubicBezTo>
                    <a:pt x="147" y="286"/>
                    <a:pt x="169" y="222"/>
                    <a:pt x="180" y="161"/>
                  </a:cubicBezTo>
                  <a:cubicBezTo>
                    <a:pt x="189" y="110"/>
                    <a:pt x="187" y="40"/>
                    <a:pt x="129" y="19"/>
                  </a:cubicBezTo>
                  <a:cubicBezTo>
                    <a:pt x="75" y="0"/>
                    <a:pt x="21" y="35"/>
                    <a:pt x="11" y="90"/>
                  </a:cubicBezTo>
                  <a:cubicBezTo>
                    <a:pt x="0" y="150"/>
                    <a:pt x="22" y="220"/>
                    <a:pt x="56" y="269"/>
                  </a:cubicBezTo>
                  <a:cubicBezTo>
                    <a:pt x="66" y="283"/>
                    <a:pt x="90" y="266"/>
                    <a:pt x="80" y="250"/>
                  </a:cubicBezTo>
                  <a:cubicBezTo>
                    <a:pt x="56" y="210"/>
                    <a:pt x="38" y="165"/>
                    <a:pt x="35" y="119"/>
                  </a:cubicBezTo>
                  <a:cubicBezTo>
                    <a:pt x="33" y="97"/>
                    <a:pt x="35" y="69"/>
                    <a:pt x="52" y="54"/>
                  </a:cubicBezTo>
                  <a:cubicBezTo>
                    <a:pt x="70" y="37"/>
                    <a:pt x="103" y="41"/>
                    <a:pt x="124" y="50"/>
                  </a:cubicBezTo>
                  <a:cubicBezTo>
                    <a:pt x="170" y="71"/>
                    <a:pt x="159" y="146"/>
                    <a:pt x="151" y="184"/>
                  </a:cubicBezTo>
                  <a:cubicBezTo>
                    <a:pt x="140" y="232"/>
                    <a:pt x="122" y="283"/>
                    <a:pt x="91" y="321"/>
                  </a:cubicBezTo>
                  <a:cubicBezTo>
                    <a:pt x="79" y="336"/>
                    <a:pt x="96" y="351"/>
                    <a:pt x="108" y="335"/>
                  </a:cubicBezTo>
                  <a:close/>
                </a:path>
              </a:pathLst>
            </a:custGeom>
            <a:solidFill>
              <a:srgbClr val="BDB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4493805" y="3691805"/>
              <a:ext cx="1415772" cy="33855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400" dirty="0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613017" y="2973836"/>
              <a:ext cx="1241712" cy="769440"/>
              <a:chOff x="1980743" y="2394742"/>
              <a:chExt cx="919143" cy="56955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2058984" y="2394742"/>
                <a:ext cx="725237" cy="5695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400" b="1" dirty="0">
                    <a:solidFill>
                      <a:prstClr val="white"/>
                    </a:solidFill>
                    <a:latin typeface="+mj-lt"/>
                    <a:ea typeface="微软雅黑" panose="020B0503020204020204" pitchFamily="34" charset="-122"/>
                    <a:cs typeface="Arial" panose="020B0604020202020204" pitchFamily="34" charset="0"/>
                  </a:rPr>
                  <a:t>32</a:t>
                </a:r>
                <a:r>
                  <a:rPr lang="en-US" altLang="zh-CN" sz="2400" b="1" dirty="0">
                    <a:solidFill>
                      <a:prstClr val="white"/>
                    </a:solidFill>
                    <a:latin typeface="+mj-lt"/>
                    <a:ea typeface="微软雅黑" panose="020B0503020204020204" pitchFamily="34" charset="-122"/>
                    <a:cs typeface="Arial" panose="020B0604020202020204" pitchFamily="34" charset="0"/>
                  </a:rPr>
                  <a:t>%</a:t>
                </a:r>
                <a:endParaRPr lang="zh-CN" altLang="en-US" sz="8800" b="1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>
                <a:off x="1980743" y="2871311"/>
                <a:ext cx="919143" cy="0"/>
              </a:xfrm>
              <a:custGeom>
                <a:avLst/>
                <a:gdLst>
                  <a:gd name="connsiteX0" fmla="*/ 0 w 1028700"/>
                  <a:gd name="connsiteY0" fmla="*/ 0 h 0"/>
                  <a:gd name="connsiteX1" fmla="*/ 1028700 w 1028700"/>
                  <a:gd name="connsiteY1" fmla="*/ 0 h 0"/>
                  <a:gd name="connsiteX0-1" fmla="*/ 0 w 8935"/>
                  <a:gd name="connsiteY0-2" fmla="*/ 2382 h 0"/>
                  <a:gd name="connsiteX1-3" fmla="*/ 8935 w 8935"/>
                  <a:gd name="connsiteY1-4" fmla="*/ 0 h 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8935">
                    <a:moveTo>
                      <a:pt x="0" y="2382"/>
                    </a:moveTo>
                    <a:cubicBezTo>
                      <a:pt x="3333" y="2382"/>
                      <a:pt x="5602" y="0"/>
                      <a:pt x="8935" y="0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6359789" y="2113201"/>
            <a:ext cx="1672808" cy="2517791"/>
            <a:chOff x="6359789" y="2113201"/>
            <a:chExt cx="1672808" cy="2517791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6359789" y="2713697"/>
              <a:ext cx="1672808" cy="1917295"/>
            </a:xfrm>
            <a:custGeom>
              <a:avLst/>
              <a:gdLst>
                <a:gd name="T0" fmla="*/ 572 w 696"/>
                <a:gd name="T1" fmla="*/ 224 h 796"/>
                <a:gd name="T2" fmla="*/ 572 w 696"/>
                <a:gd name="T3" fmla="*/ 672 h 796"/>
                <a:gd name="T4" fmla="*/ 124 w 696"/>
                <a:gd name="T5" fmla="*/ 672 h 796"/>
                <a:gd name="T6" fmla="*/ 124 w 696"/>
                <a:gd name="T7" fmla="*/ 224 h 796"/>
                <a:gd name="T8" fmla="*/ 348 w 696"/>
                <a:gd name="T9" fmla="*/ 0 h 796"/>
                <a:gd name="T10" fmla="*/ 572 w 696"/>
                <a:gd name="T11" fmla="*/ 224 h 796"/>
                <a:gd name="T12" fmla="*/ 334 w 696"/>
                <a:gd name="T13" fmla="*/ 101 h 796"/>
                <a:gd name="T14" fmla="*/ 368 w 696"/>
                <a:gd name="T15" fmla="*/ 101 h 796"/>
                <a:gd name="T16" fmla="*/ 368 w 696"/>
                <a:gd name="T17" fmla="*/ 67 h 796"/>
                <a:gd name="T18" fmla="*/ 334 w 696"/>
                <a:gd name="T19" fmla="*/ 67 h 796"/>
                <a:gd name="T20" fmla="*/ 334 w 696"/>
                <a:gd name="T21" fmla="*/ 101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796">
                  <a:moveTo>
                    <a:pt x="572" y="224"/>
                  </a:moveTo>
                  <a:cubicBezTo>
                    <a:pt x="696" y="348"/>
                    <a:pt x="696" y="548"/>
                    <a:pt x="572" y="672"/>
                  </a:cubicBezTo>
                  <a:cubicBezTo>
                    <a:pt x="448" y="796"/>
                    <a:pt x="247" y="796"/>
                    <a:pt x="124" y="672"/>
                  </a:cubicBezTo>
                  <a:cubicBezTo>
                    <a:pt x="0" y="548"/>
                    <a:pt x="0" y="348"/>
                    <a:pt x="124" y="224"/>
                  </a:cubicBezTo>
                  <a:cubicBezTo>
                    <a:pt x="348" y="0"/>
                    <a:pt x="348" y="0"/>
                    <a:pt x="348" y="0"/>
                  </a:cubicBezTo>
                  <a:lnTo>
                    <a:pt x="572" y="224"/>
                  </a:lnTo>
                  <a:close/>
                  <a:moveTo>
                    <a:pt x="334" y="101"/>
                  </a:moveTo>
                  <a:cubicBezTo>
                    <a:pt x="343" y="110"/>
                    <a:pt x="359" y="110"/>
                    <a:pt x="368" y="101"/>
                  </a:cubicBezTo>
                  <a:cubicBezTo>
                    <a:pt x="377" y="91"/>
                    <a:pt x="377" y="76"/>
                    <a:pt x="368" y="67"/>
                  </a:cubicBezTo>
                  <a:cubicBezTo>
                    <a:pt x="359" y="57"/>
                    <a:pt x="343" y="57"/>
                    <a:pt x="334" y="67"/>
                  </a:cubicBezTo>
                  <a:cubicBezTo>
                    <a:pt x="325" y="76"/>
                    <a:pt x="325" y="91"/>
                    <a:pt x="334" y="10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6962428" y="2113201"/>
              <a:ext cx="454661" cy="844983"/>
            </a:xfrm>
            <a:custGeom>
              <a:avLst/>
              <a:gdLst>
                <a:gd name="T0" fmla="*/ 108 w 189"/>
                <a:gd name="T1" fmla="*/ 336 h 351"/>
                <a:gd name="T2" fmla="*/ 180 w 189"/>
                <a:gd name="T3" fmla="*/ 161 h 351"/>
                <a:gd name="T4" fmla="*/ 129 w 189"/>
                <a:gd name="T5" fmla="*/ 19 h 351"/>
                <a:gd name="T6" fmla="*/ 11 w 189"/>
                <a:gd name="T7" fmla="*/ 90 h 351"/>
                <a:gd name="T8" fmla="*/ 56 w 189"/>
                <a:gd name="T9" fmla="*/ 270 h 351"/>
                <a:gd name="T10" fmla="*/ 80 w 189"/>
                <a:gd name="T11" fmla="*/ 250 h 351"/>
                <a:gd name="T12" fmla="*/ 35 w 189"/>
                <a:gd name="T13" fmla="*/ 119 h 351"/>
                <a:gd name="T14" fmla="*/ 52 w 189"/>
                <a:gd name="T15" fmla="*/ 54 h 351"/>
                <a:gd name="T16" fmla="*/ 124 w 189"/>
                <a:gd name="T17" fmla="*/ 50 h 351"/>
                <a:gd name="T18" fmla="*/ 151 w 189"/>
                <a:gd name="T19" fmla="*/ 184 h 351"/>
                <a:gd name="T20" fmla="*/ 91 w 189"/>
                <a:gd name="T21" fmla="*/ 322 h 351"/>
                <a:gd name="T22" fmla="*/ 108 w 189"/>
                <a:gd name="T23" fmla="*/ 33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351">
                  <a:moveTo>
                    <a:pt x="108" y="336"/>
                  </a:moveTo>
                  <a:cubicBezTo>
                    <a:pt x="147" y="286"/>
                    <a:pt x="169" y="222"/>
                    <a:pt x="180" y="161"/>
                  </a:cubicBezTo>
                  <a:cubicBezTo>
                    <a:pt x="189" y="110"/>
                    <a:pt x="187" y="40"/>
                    <a:pt x="129" y="19"/>
                  </a:cubicBezTo>
                  <a:cubicBezTo>
                    <a:pt x="75" y="0"/>
                    <a:pt x="21" y="35"/>
                    <a:pt x="11" y="90"/>
                  </a:cubicBezTo>
                  <a:cubicBezTo>
                    <a:pt x="0" y="150"/>
                    <a:pt x="20" y="222"/>
                    <a:pt x="56" y="270"/>
                  </a:cubicBezTo>
                  <a:cubicBezTo>
                    <a:pt x="69" y="286"/>
                    <a:pt x="88" y="262"/>
                    <a:pt x="80" y="250"/>
                  </a:cubicBezTo>
                  <a:cubicBezTo>
                    <a:pt x="53" y="212"/>
                    <a:pt x="38" y="166"/>
                    <a:pt x="35" y="119"/>
                  </a:cubicBezTo>
                  <a:cubicBezTo>
                    <a:pt x="33" y="98"/>
                    <a:pt x="35" y="70"/>
                    <a:pt x="52" y="54"/>
                  </a:cubicBezTo>
                  <a:cubicBezTo>
                    <a:pt x="70" y="37"/>
                    <a:pt x="103" y="41"/>
                    <a:pt x="124" y="50"/>
                  </a:cubicBezTo>
                  <a:cubicBezTo>
                    <a:pt x="170" y="71"/>
                    <a:pt x="159" y="146"/>
                    <a:pt x="151" y="184"/>
                  </a:cubicBezTo>
                  <a:cubicBezTo>
                    <a:pt x="140" y="232"/>
                    <a:pt x="122" y="283"/>
                    <a:pt x="91" y="322"/>
                  </a:cubicBezTo>
                  <a:cubicBezTo>
                    <a:pt x="79" y="337"/>
                    <a:pt x="96" y="351"/>
                    <a:pt x="108" y="336"/>
                  </a:cubicBezTo>
                  <a:close/>
                </a:path>
              </a:pathLst>
            </a:custGeom>
            <a:solidFill>
              <a:srgbClr val="BDB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508077" y="3778960"/>
              <a:ext cx="1415772" cy="33855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400" dirty="0">
                <a:solidFill>
                  <a:prstClr val="white"/>
                </a:solidFill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6620386" y="3076778"/>
              <a:ext cx="1241712" cy="769440"/>
              <a:chOff x="1980743" y="2394742"/>
              <a:chExt cx="919143" cy="569557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2058984" y="2394742"/>
                <a:ext cx="725237" cy="5695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400" b="1" dirty="0">
                    <a:solidFill>
                      <a:prstClr val="white"/>
                    </a:solidFill>
                    <a:latin typeface="+mj-lt"/>
                    <a:ea typeface="微软雅黑" panose="020B0503020204020204" pitchFamily="34" charset="-122"/>
                    <a:cs typeface="Arial" panose="020B0604020202020204" pitchFamily="34" charset="0"/>
                  </a:rPr>
                  <a:t>68</a:t>
                </a:r>
                <a:r>
                  <a:rPr lang="en-US" altLang="zh-CN" sz="2400" b="1" dirty="0">
                    <a:solidFill>
                      <a:prstClr val="white"/>
                    </a:solidFill>
                    <a:latin typeface="+mj-lt"/>
                    <a:ea typeface="微软雅黑" panose="020B0503020204020204" pitchFamily="34" charset="-122"/>
                    <a:cs typeface="Arial" panose="020B0604020202020204" pitchFamily="34" charset="0"/>
                  </a:rPr>
                  <a:t>%</a:t>
                </a:r>
                <a:endParaRPr lang="zh-CN" altLang="en-US" sz="8800" b="1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>
                <a:off x="1980743" y="2871311"/>
                <a:ext cx="919143" cy="0"/>
              </a:xfrm>
              <a:custGeom>
                <a:avLst/>
                <a:gdLst>
                  <a:gd name="connsiteX0" fmla="*/ 0 w 1028700"/>
                  <a:gd name="connsiteY0" fmla="*/ 0 h 0"/>
                  <a:gd name="connsiteX1" fmla="*/ 1028700 w 1028700"/>
                  <a:gd name="connsiteY1" fmla="*/ 0 h 0"/>
                  <a:gd name="connsiteX0-1" fmla="*/ 0 w 8935"/>
                  <a:gd name="connsiteY0-2" fmla="*/ 2382 h 0"/>
                  <a:gd name="connsiteX1-3" fmla="*/ 8935 w 8935"/>
                  <a:gd name="connsiteY1-4" fmla="*/ 0 h 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8935">
                    <a:moveTo>
                      <a:pt x="0" y="2382"/>
                    </a:moveTo>
                    <a:cubicBezTo>
                      <a:pt x="3333" y="2382"/>
                      <a:pt x="5602" y="0"/>
                      <a:pt x="8935" y="0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8345713" y="1971656"/>
            <a:ext cx="1674953" cy="2504923"/>
            <a:chOff x="8345713" y="1971656"/>
            <a:chExt cx="1674953" cy="2504923"/>
          </a:xfrm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8345713" y="2557138"/>
              <a:ext cx="1674953" cy="1919441"/>
            </a:xfrm>
            <a:custGeom>
              <a:avLst/>
              <a:gdLst>
                <a:gd name="T0" fmla="*/ 124 w 696"/>
                <a:gd name="T1" fmla="*/ 224 h 797"/>
                <a:gd name="T2" fmla="*/ 124 w 696"/>
                <a:gd name="T3" fmla="*/ 673 h 797"/>
                <a:gd name="T4" fmla="*/ 572 w 696"/>
                <a:gd name="T5" fmla="*/ 673 h 797"/>
                <a:gd name="T6" fmla="*/ 572 w 696"/>
                <a:gd name="T7" fmla="*/ 224 h 797"/>
                <a:gd name="T8" fmla="*/ 348 w 696"/>
                <a:gd name="T9" fmla="*/ 0 h 797"/>
                <a:gd name="T10" fmla="*/ 124 w 696"/>
                <a:gd name="T11" fmla="*/ 224 h 797"/>
                <a:gd name="T12" fmla="*/ 362 w 696"/>
                <a:gd name="T13" fmla="*/ 101 h 797"/>
                <a:gd name="T14" fmla="*/ 328 w 696"/>
                <a:gd name="T15" fmla="*/ 101 h 797"/>
                <a:gd name="T16" fmla="*/ 328 w 696"/>
                <a:gd name="T17" fmla="*/ 67 h 797"/>
                <a:gd name="T18" fmla="*/ 361 w 696"/>
                <a:gd name="T19" fmla="*/ 67 h 797"/>
                <a:gd name="T20" fmla="*/ 362 w 696"/>
                <a:gd name="T21" fmla="*/ 101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797">
                  <a:moveTo>
                    <a:pt x="124" y="224"/>
                  </a:moveTo>
                  <a:cubicBezTo>
                    <a:pt x="0" y="348"/>
                    <a:pt x="0" y="549"/>
                    <a:pt x="124" y="673"/>
                  </a:cubicBezTo>
                  <a:cubicBezTo>
                    <a:pt x="247" y="797"/>
                    <a:pt x="448" y="797"/>
                    <a:pt x="572" y="673"/>
                  </a:cubicBezTo>
                  <a:cubicBezTo>
                    <a:pt x="696" y="549"/>
                    <a:pt x="696" y="348"/>
                    <a:pt x="572" y="224"/>
                  </a:cubicBezTo>
                  <a:cubicBezTo>
                    <a:pt x="348" y="0"/>
                    <a:pt x="348" y="0"/>
                    <a:pt x="348" y="0"/>
                  </a:cubicBezTo>
                  <a:lnTo>
                    <a:pt x="124" y="224"/>
                  </a:lnTo>
                  <a:close/>
                  <a:moveTo>
                    <a:pt x="362" y="101"/>
                  </a:moveTo>
                  <a:cubicBezTo>
                    <a:pt x="352" y="110"/>
                    <a:pt x="337" y="110"/>
                    <a:pt x="328" y="101"/>
                  </a:cubicBezTo>
                  <a:cubicBezTo>
                    <a:pt x="318" y="92"/>
                    <a:pt x="318" y="77"/>
                    <a:pt x="328" y="67"/>
                  </a:cubicBezTo>
                  <a:cubicBezTo>
                    <a:pt x="337" y="58"/>
                    <a:pt x="352" y="58"/>
                    <a:pt x="361" y="67"/>
                  </a:cubicBezTo>
                  <a:cubicBezTo>
                    <a:pt x="371" y="77"/>
                    <a:pt x="371" y="92"/>
                    <a:pt x="362" y="1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8950497" y="1971656"/>
              <a:ext cx="454661" cy="844983"/>
            </a:xfrm>
            <a:custGeom>
              <a:avLst/>
              <a:gdLst>
                <a:gd name="T0" fmla="*/ 108 w 189"/>
                <a:gd name="T1" fmla="*/ 336 h 351"/>
                <a:gd name="T2" fmla="*/ 180 w 189"/>
                <a:gd name="T3" fmla="*/ 162 h 351"/>
                <a:gd name="T4" fmla="*/ 129 w 189"/>
                <a:gd name="T5" fmla="*/ 20 h 351"/>
                <a:gd name="T6" fmla="*/ 11 w 189"/>
                <a:gd name="T7" fmla="*/ 91 h 351"/>
                <a:gd name="T8" fmla="*/ 56 w 189"/>
                <a:gd name="T9" fmla="*/ 270 h 351"/>
                <a:gd name="T10" fmla="*/ 80 w 189"/>
                <a:gd name="T11" fmla="*/ 251 h 351"/>
                <a:gd name="T12" fmla="*/ 35 w 189"/>
                <a:gd name="T13" fmla="*/ 120 h 351"/>
                <a:gd name="T14" fmla="*/ 52 w 189"/>
                <a:gd name="T15" fmla="*/ 55 h 351"/>
                <a:gd name="T16" fmla="*/ 124 w 189"/>
                <a:gd name="T17" fmla="*/ 51 h 351"/>
                <a:gd name="T18" fmla="*/ 151 w 189"/>
                <a:gd name="T19" fmla="*/ 185 h 351"/>
                <a:gd name="T20" fmla="*/ 91 w 189"/>
                <a:gd name="T21" fmla="*/ 322 h 351"/>
                <a:gd name="T22" fmla="*/ 108 w 189"/>
                <a:gd name="T23" fmla="*/ 33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351">
                  <a:moveTo>
                    <a:pt x="108" y="336"/>
                  </a:moveTo>
                  <a:cubicBezTo>
                    <a:pt x="147" y="287"/>
                    <a:pt x="169" y="223"/>
                    <a:pt x="180" y="162"/>
                  </a:cubicBezTo>
                  <a:cubicBezTo>
                    <a:pt x="189" y="111"/>
                    <a:pt x="187" y="41"/>
                    <a:pt x="129" y="20"/>
                  </a:cubicBezTo>
                  <a:cubicBezTo>
                    <a:pt x="75" y="0"/>
                    <a:pt x="21" y="36"/>
                    <a:pt x="11" y="91"/>
                  </a:cubicBezTo>
                  <a:cubicBezTo>
                    <a:pt x="0" y="151"/>
                    <a:pt x="22" y="221"/>
                    <a:pt x="56" y="270"/>
                  </a:cubicBezTo>
                  <a:cubicBezTo>
                    <a:pt x="65" y="284"/>
                    <a:pt x="88" y="262"/>
                    <a:pt x="80" y="251"/>
                  </a:cubicBezTo>
                  <a:cubicBezTo>
                    <a:pt x="53" y="213"/>
                    <a:pt x="38" y="166"/>
                    <a:pt x="35" y="120"/>
                  </a:cubicBezTo>
                  <a:cubicBezTo>
                    <a:pt x="33" y="98"/>
                    <a:pt x="35" y="70"/>
                    <a:pt x="52" y="55"/>
                  </a:cubicBezTo>
                  <a:cubicBezTo>
                    <a:pt x="70" y="38"/>
                    <a:pt x="103" y="41"/>
                    <a:pt x="124" y="51"/>
                  </a:cubicBezTo>
                  <a:cubicBezTo>
                    <a:pt x="170" y="72"/>
                    <a:pt x="159" y="147"/>
                    <a:pt x="151" y="185"/>
                  </a:cubicBezTo>
                  <a:cubicBezTo>
                    <a:pt x="140" y="233"/>
                    <a:pt x="122" y="284"/>
                    <a:pt x="91" y="322"/>
                  </a:cubicBezTo>
                  <a:cubicBezTo>
                    <a:pt x="79" y="337"/>
                    <a:pt x="96" y="351"/>
                    <a:pt x="108" y="336"/>
                  </a:cubicBezTo>
                  <a:close/>
                </a:path>
              </a:pathLst>
            </a:custGeom>
            <a:solidFill>
              <a:srgbClr val="BDB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469941" y="3632812"/>
              <a:ext cx="1415772" cy="33855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400" dirty="0">
                <a:solidFill>
                  <a:prstClr val="white"/>
                </a:solidFill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8617462" y="2922365"/>
              <a:ext cx="1241712" cy="769440"/>
              <a:chOff x="1980743" y="2394742"/>
              <a:chExt cx="919143" cy="569557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2058984" y="2394742"/>
                <a:ext cx="725237" cy="5695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400" b="1" dirty="0">
                    <a:solidFill>
                      <a:prstClr val="white"/>
                    </a:solidFill>
                    <a:latin typeface="+mj-lt"/>
                    <a:ea typeface="微软雅黑" panose="020B0503020204020204" pitchFamily="34" charset="-122"/>
                    <a:cs typeface="Arial" panose="020B0604020202020204" pitchFamily="34" charset="0"/>
                  </a:rPr>
                  <a:t>29</a:t>
                </a:r>
                <a:r>
                  <a:rPr lang="en-US" altLang="zh-CN" sz="2400" b="1" dirty="0">
                    <a:solidFill>
                      <a:prstClr val="white"/>
                    </a:solidFill>
                    <a:latin typeface="+mj-lt"/>
                    <a:ea typeface="微软雅黑" panose="020B0503020204020204" pitchFamily="34" charset="-122"/>
                    <a:cs typeface="Arial" panose="020B0604020202020204" pitchFamily="34" charset="0"/>
                  </a:rPr>
                  <a:t>%</a:t>
                </a:r>
                <a:endParaRPr lang="zh-CN" altLang="en-US" sz="8800" b="1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1980743" y="2871311"/>
                <a:ext cx="919143" cy="0"/>
              </a:xfrm>
              <a:custGeom>
                <a:avLst/>
                <a:gdLst>
                  <a:gd name="connsiteX0" fmla="*/ 0 w 1028700"/>
                  <a:gd name="connsiteY0" fmla="*/ 0 h 0"/>
                  <a:gd name="connsiteX1" fmla="*/ 1028700 w 1028700"/>
                  <a:gd name="connsiteY1" fmla="*/ 0 h 0"/>
                  <a:gd name="connsiteX0-1" fmla="*/ 0 w 8935"/>
                  <a:gd name="connsiteY0-2" fmla="*/ 2382 h 0"/>
                  <a:gd name="connsiteX1-3" fmla="*/ 8935 w 8935"/>
                  <a:gd name="connsiteY1-4" fmla="*/ 0 h 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8935">
                    <a:moveTo>
                      <a:pt x="0" y="2382"/>
                    </a:moveTo>
                    <a:cubicBezTo>
                      <a:pt x="3333" y="2382"/>
                      <a:pt x="5602" y="0"/>
                      <a:pt x="8935" y="0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1" name="文本框 66"/>
          <p:cNvSpPr txBox="1">
            <a:spLocks noChangeArrowheads="1"/>
          </p:cNvSpPr>
          <p:nvPr/>
        </p:nvSpPr>
        <p:spPr bwMode="auto">
          <a:xfrm>
            <a:off x="1969654" y="5680357"/>
            <a:ext cx="8252692" cy="77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2" name="矩形 41"/>
          <p:cNvSpPr/>
          <p:nvPr/>
        </p:nvSpPr>
        <p:spPr>
          <a:xfrm>
            <a:off x="5226678" y="526835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  <a:endParaRPr lang="zh-CN" altLang="en-US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-0.00023 C -0.12058 0.01898 -0.22136 0.03634 -0.35808 0.0206 C -0.56745 0.00555 -0.5879 -0.01366 -0.73386 -0.07315 " pathEditMode="relative" rAng="0" ptsTypes="AAA">
                                      <p:cBhvr>
                                        <p:cTn id="12" dur="10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93" y="-229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54167E-6 -4.07407E-6 C -0.0944 -0.00115 -0.16119 0.01343 -0.27031 -0.00254 C -0.44869 -0.03796 -0.46315 -0.05671 -0.56185 -0.09074 " pathEditMode="relative" rAng="0" ptsTypes="AAA">
                                      <p:cBhvr>
                                        <p:cTn id="17" dur="10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99" y="-430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16667E-6 -2.96296E-6 C -0.07396 -0.01203 -0.14454 -0.01551 -0.22175 -0.03565 C -0.30769 -0.05393 -0.34493 -0.07639 -0.40612 -0.09629 " pathEditMode="relative" rAng="0" ptsTypes="AAA">
                                      <p:cBhvr>
                                        <p:cTn id="22" dur="1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3" y="-481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58333E-6 4.44444E-6 C -0.03958 -0.00973 -0.07812 -0.02153 -0.11875 -0.02894 L -0.23984 -0.07385 " pathEditMode="relative" rAng="0" ptsTypes="AAA">
                                      <p:cBhvr>
                                        <p:cTn id="27" dur="75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92" y="-370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1003945" y="1675433"/>
            <a:ext cx="3140776" cy="3178821"/>
            <a:chOff x="1003945" y="1675433"/>
            <a:chExt cx="3140776" cy="3178821"/>
          </a:xfrm>
        </p:grpSpPr>
        <p:grpSp>
          <p:nvGrpSpPr>
            <p:cNvPr id="5" name="组合 4"/>
            <p:cNvGrpSpPr/>
            <p:nvPr/>
          </p:nvGrpSpPr>
          <p:grpSpPr>
            <a:xfrm>
              <a:off x="1003945" y="1675433"/>
              <a:ext cx="3140776" cy="3178821"/>
              <a:chOff x="913765" y="1463676"/>
              <a:chExt cx="2359025" cy="2387600"/>
            </a:xfrm>
          </p:grpSpPr>
          <p:sp>
            <p:nvSpPr>
              <p:cNvPr id="30" name="Freeform 5"/>
              <p:cNvSpPr/>
              <p:nvPr/>
            </p:nvSpPr>
            <p:spPr bwMode="auto">
              <a:xfrm>
                <a:off x="913765" y="1814513"/>
                <a:ext cx="1123950" cy="1060450"/>
              </a:xfrm>
              <a:custGeom>
                <a:avLst/>
                <a:gdLst>
                  <a:gd name="T0" fmla="*/ 24 w 299"/>
                  <a:gd name="T1" fmla="*/ 281 h 281"/>
                  <a:gd name="T2" fmla="*/ 116 w 299"/>
                  <a:gd name="T3" fmla="*/ 0 h 281"/>
                  <a:gd name="T4" fmla="*/ 299 w 299"/>
                  <a:gd name="T5" fmla="*/ 215 h 281"/>
                  <a:gd name="T6" fmla="*/ 24 w 299"/>
                  <a:gd name="T7" fmla="*/ 28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9" h="281">
                    <a:moveTo>
                      <a:pt x="24" y="281"/>
                    </a:moveTo>
                    <a:cubicBezTo>
                      <a:pt x="0" y="181"/>
                      <a:pt x="32" y="71"/>
                      <a:pt x="116" y="0"/>
                    </a:cubicBezTo>
                    <a:cubicBezTo>
                      <a:pt x="299" y="215"/>
                      <a:pt x="299" y="215"/>
                      <a:pt x="299" y="215"/>
                    </a:cubicBezTo>
                    <a:lnTo>
                      <a:pt x="24" y="28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6"/>
              <p:cNvSpPr/>
              <p:nvPr/>
            </p:nvSpPr>
            <p:spPr bwMode="auto">
              <a:xfrm>
                <a:off x="1116965" y="1463676"/>
                <a:ext cx="2155825" cy="2387600"/>
              </a:xfrm>
              <a:custGeom>
                <a:avLst/>
                <a:gdLst>
                  <a:gd name="T0" fmla="*/ 0 w 574"/>
                  <a:gd name="T1" fmla="*/ 382 h 633"/>
                  <a:gd name="T2" fmla="*/ 275 w 574"/>
                  <a:gd name="T3" fmla="*/ 316 h 633"/>
                  <a:gd name="T4" fmla="*/ 92 w 574"/>
                  <a:gd name="T5" fmla="*/ 101 h 633"/>
                  <a:gd name="T6" fmla="*/ 490 w 574"/>
                  <a:gd name="T7" fmla="*/ 133 h 633"/>
                  <a:gd name="T8" fmla="*/ 550 w 574"/>
                  <a:gd name="T9" fmla="*/ 250 h 633"/>
                  <a:gd name="T10" fmla="*/ 458 w 574"/>
                  <a:gd name="T11" fmla="*/ 532 h 633"/>
                  <a:gd name="T12" fmla="*/ 59 w 574"/>
                  <a:gd name="T13" fmla="*/ 499 h 633"/>
                  <a:gd name="T14" fmla="*/ 0 w 574"/>
                  <a:gd name="T15" fmla="*/ 382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4" h="633">
                    <a:moveTo>
                      <a:pt x="0" y="382"/>
                    </a:moveTo>
                    <a:cubicBezTo>
                      <a:pt x="275" y="316"/>
                      <a:pt x="275" y="316"/>
                      <a:pt x="275" y="316"/>
                    </a:cubicBezTo>
                    <a:cubicBezTo>
                      <a:pt x="92" y="101"/>
                      <a:pt x="92" y="101"/>
                      <a:pt x="92" y="101"/>
                    </a:cubicBezTo>
                    <a:cubicBezTo>
                      <a:pt x="211" y="0"/>
                      <a:pt x="389" y="14"/>
                      <a:pt x="490" y="133"/>
                    </a:cubicBezTo>
                    <a:cubicBezTo>
                      <a:pt x="520" y="168"/>
                      <a:pt x="540" y="208"/>
                      <a:pt x="550" y="250"/>
                    </a:cubicBezTo>
                    <a:cubicBezTo>
                      <a:pt x="574" y="350"/>
                      <a:pt x="542" y="460"/>
                      <a:pt x="458" y="532"/>
                    </a:cubicBezTo>
                    <a:cubicBezTo>
                      <a:pt x="339" y="633"/>
                      <a:pt x="160" y="618"/>
                      <a:pt x="59" y="499"/>
                    </a:cubicBezTo>
                    <a:cubicBezTo>
                      <a:pt x="30" y="464"/>
                      <a:pt x="10" y="424"/>
                      <a:pt x="0" y="38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998983" y="2107258"/>
                <a:ext cx="76815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15</a:t>
                </a:r>
                <a:r>
                  <a:rPr lang="en-US" altLang="zh-CN" sz="1600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%</a:t>
                </a:r>
                <a:endParaRPr lang="zh-CN" altLang="en-US" sz="6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文本框 31"/>
              <p:cNvSpPr txBox="1"/>
              <p:nvPr/>
            </p:nvSpPr>
            <p:spPr>
              <a:xfrm>
                <a:off x="2160151" y="2279715"/>
                <a:ext cx="9028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85</a:t>
                </a:r>
                <a:r>
                  <a:rPr lang="en-US" altLang="zh-CN" sz="1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2379655" y="3426261"/>
              <a:ext cx="1415772" cy="33855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666521" y="1842253"/>
            <a:ext cx="2906169" cy="2840647"/>
            <a:chOff x="4666521" y="1842253"/>
            <a:chExt cx="2906169" cy="2840647"/>
          </a:xfrm>
        </p:grpSpPr>
        <p:grpSp>
          <p:nvGrpSpPr>
            <p:cNvPr id="6" name="组合 5"/>
            <p:cNvGrpSpPr/>
            <p:nvPr/>
          </p:nvGrpSpPr>
          <p:grpSpPr>
            <a:xfrm>
              <a:off x="4666521" y="1842253"/>
              <a:ext cx="2906169" cy="2840647"/>
              <a:chOff x="3486150" y="1589088"/>
              <a:chExt cx="2182813" cy="2133600"/>
            </a:xfrm>
          </p:grpSpPr>
          <p:sp>
            <p:nvSpPr>
              <p:cNvPr id="26" name="Freeform 13"/>
              <p:cNvSpPr/>
              <p:nvPr/>
            </p:nvSpPr>
            <p:spPr bwMode="auto">
              <a:xfrm>
                <a:off x="3486150" y="1589088"/>
                <a:ext cx="1063625" cy="2133600"/>
              </a:xfrm>
              <a:custGeom>
                <a:avLst/>
                <a:gdLst>
                  <a:gd name="T0" fmla="*/ 0 w 283"/>
                  <a:gd name="T1" fmla="*/ 283 h 566"/>
                  <a:gd name="T2" fmla="*/ 283 w 283"/>
                  <a:gd name="T3" fmla="*/ 566 h 566"/>
                  <a:gd name="T4" fmla="*/ 283 w 283"/>
                  <a:gd name="T5" fmla="*/ 0 h 566"/>
                  <a:gd name="T6" fmla="*/ 0 w 283"/>
                  <a:gd name="T7" fmla="*/ 283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3" h="566">
                    <a:moveTo>
                      <a:pt x="0" y="283"/>
                    </a:moveTo>
                    <a:cubicBezTo>
                      <a:pt x="0" y="439"/>
                      <a:pt x="127" y="566"/>
                      <a:pt x="283" y="566"/>
                    </a:cubicBezTo>
                    <a:cubicBezTo>
                      <a:pt x="283" y="0"/>
                      <a:pt x="283" y="0"/>
                      <a:pt x="283" y="0"/>
                    </a:cubicBezTo>
                    <a:cubicBezTo>
                      <a:pt x="127" y="0"/>
                      <a:pt x="0" y="127"/>
                      <a:pt x="0" y="28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4"/>
              <p:cNvSpPr/>
              <p:nvPr/>
            </p:nvSpPr>
            <p:spPr bwMode="auto">
              <a:xfrm>
                <a:off x="4605338" y="1589088"/>
                <a:ext cx="1063625" cy="2133600"/>
              </a:xfrm>
              <a:custGeom>
                <a:avLst/>
                <a:gdLst>
                  <a:gd name="T0" fmla="*/ 0 w 283"/>
                  <a:gd name="T1" fmla="*/ 0 h 566"/>
                  <a:gd name="T2" fmla="*/ 0 w 283"/>
                  <a:gd name="T3" fmla="*/ 566 h 566"/>
                  <a:gd name="T4" fmla="*/ 283 w 283"/>
                  <a:gd name="T5" fmla="*/ 283 h 566"/>
                  <a:gd name="T6" fmla="*/ 0 w 283"/>
                  <a:gd name="T7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3" h="566">
                    <a:moveTo>
                      <a:pt x="0" y="0"/>
                    </a:moveTo>
                    <a:cubicBezTo>
                      <a:pt x="0" y="566"/>
                      <a:pt x="0" y="566"/>
                      <a:pt x="0" y="566"/>
                    </a:cubicBezTo>
                    <a:cubicBezTo>
                      <a:pt x="156" y="566"/>
                      <a:pt x="283" y="439"/>
                      <a:pt x="283" y="283"/>
                    </a:cubicBezTo>
                    <a:cubicBezTo>
                      <a:pt x="283" y="127"/>
                      <a:pt x="156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文本框 32"/>
              <p:cNvSpPr txBox="1"/>
              <p:nvPr/>
            </p:nvSpPr>
            <p:spPr>
              <a:xfrm>
                <a:off x="3590020" y="2321697"/>
                <a:ext cx="9028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  <a:r>
                  <a:rPr lang="en-US" altLang="zh-CN" sz="1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文本框 33"/>
              <p:cNvSpPr txBox="1"/>
              <p:nvPr/>
            </p:nvSpPr>
            <p:spPr>
              <a:xfrm>
                <a:off x="4679681" y="2321697"/>
                <a:ext cx="9028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  <a:r>
                  <a:rPr lang="en-US" altLang="zh-CN" sz="1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矩形 34"/>
            <p:cNvSpPr/>
            <p:nvPr/>
          </p:nvSpPr>
          <p:spPr>
            <a:xfrm>
              <a:off x="4697921" y="3378627"/>
              <a:ext cx="1415772" cy="33855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400" dirty="0">
                <a:solidFill>
                  <a:prstClr val="white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113693" y="3369686"/>
              <a:ext cx="1415772" cy="33855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226900" y="1794084"/>
            <a:ext cx="2904056" cy="2887148"/>
            <a:chOff x="8226900" y="1794084"/>
            <a:chExt cx="2904056" cy="2887148"/>
          </a:xfrm>
        </p:grpSpPr>
        <p:grpSp>
          <p:nvGrpSpPr>
            <p:cNvPr id="7" name="组合 6"/>
            <p:cNvGrpSpPr/>
            <p:nvPr/>
          </p:nvGrpSpPr>
          <p:grpSpPr>
            <a:xfrm>
              <a:off x="8226900" y="1794084"/>
              <a:ext cx="2904056" cy="2887148"/>
              <a:chOff x="5981065" y="1554163"/>
              <a:chExt cx="2181226" cy="2168525"/>
            </a:xfrm>
          </p:grpSpPr>
          <p:sp>
            <p:nvSpPr>
              <p:cNvPr id="22" name="Freeform 21"/>
              <p:cNvSpPr/>
              <p:nvPr/>
            </p:nvSpPr>
            <p:spPr bwMode="auto">
              <a:xfrm>
                <a:off x="7100253" y="1554163"/>
                <a:ext cx="1062038" cy="1820863"/>
              </a:xfrm>
              <a:custGeom>
                <a:avLst/>
                <a:gdLst>
                  <a:gd name="T0" fmla="*/ 283 w 283"/>
                  <a:gd name="T1" fmla="*/ 283 h 483"/>
                  <a:gd name="T2" fmla="*/ 0 w 283"/>
                  <a:gd name="T3" fmla="*/ 0 h 483"/>
                  <a:gd name="T4" fmla="*/ 0 w 283"/>
                  <a:gd name="T5" fmla="*/ 283 h 483"/>
                  <a:gd name="T6" fmla="*/ 200 w 283"/>
                  <a:gd name="T7" fmla="*/ 483 h 483"/>
                  <a:gd name="T8" fmla="*/ 283 w 283"/>
                  <a:gd name="T9" fmla="*/ 283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83">
                    <a:moveTo>
                      <a:pt x="283" y="283"/>
                    </a:moveTo>
                    <a:cubicBezTo>
                      <a:pt x="283" y="127"/>
                      <a:pt x="156" y="0"/>
                      <a:pt x="0" y="0"/>
                    </a:cubicBezTo>
                    <a:cubicBezTo>
                      <a:pt x="0" y="283"/>
                      <a:pt x="0" y="283"/>
                      <a:pt x="0" y="283"/>
                    </a:cubicBezTo>
                    <a:cubicBezTo>
                      <a:pt x="200" y="483"/>
                      <a:pt x="200" y="483"/>
                      <a:pt x="200" y="483"/>
                    </a:cubicBezTo>
                    <a:cubicBezTo>
                      <a:pt x="251" y="431"/>
                      <a:pt x="283" y="361"/>
                      <a:pt x="283" y="2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5981065" y="1589088"/>
                <a:ext cx="1814513" cy="2133600"/>
              </a:xfrm>
              <a:custGeom>
                <a:avLst/>
                <a:gdLst>
                  <a:gd name="T0" fmla="*/ 283 w 483"/>
                  <a:gd name="T1" fmla="*/ 283 h 566"/>
                  <a:gd name="T2" fmla="*/ 283 w 483"/>
                  <a:gd name="T3" fmla="*/ 0 h 566"/>
                  <a:gd name="T4" fmla="*/ 83 w 483"/>
                  <a:gd name="T5" fmla="*/ 83 h 566"/>
                  <a:gd name="T6" fmla="*/ 0 w 483"/>
                  <a:gd name="T7" fmla="*/ 283 h 566"/>
                  <a:gd name="T8" fmla="*/ 283 w 483"/>
                  <a:gd name="T9" fmla="*/ 566 h 566"/>
                  <a:gd name="T10" fmla="*/ 483 w 483"/>
                  <a:gd name="T11" fmla="*/ 483 h 566"/>
                  <a:gd name="T12" fmla="*/ 283 w 483"/>
                  <a:gd name="T13" fmla="*/ 283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3" h="566">
                    <a:moveTo>
                      <a:pt x="283" y="283"/>
                    </a:moveTo>
                    <a:cubicBezTo>
                      <a:pt x="283" y="0"/>
                      <a:pt x="283" y="0"/>
                      <a:pt x="283" y="0"/>
                    </a:cubicBezTo>
                    <a:cubicBezTo>
                      <a:pt x="205" y="0"/>
                      <a:pt x="134" y="32"/>
                      <a:pt x="83" y="83"/>
                    </a:cubicBezTo>
                    <a:cubicBezTo>
                      <a:pt x="32" y="134"/>
                      <a:pt x="0" y="205"/>
                      <a:pt x="0" y="283"/>
                    </a:cubicBezTo>
                    <a:cubicBezTo>
                      <a:pt x="0" y="439"/>
                      <a:pt x="127" y="566"/>
                      <a:pt x="283" y="566"/>
                    </a:cubicBezTo>
                    <a:cubicBezTo>
                      <a:pt x="361" y="566"/>
                      <a:pt x="432" y="534"/>
                      <a:pt x="483" y="483"/>
                    </a:cubicBezTo>
                    <a:lnTo>
                      <a:pt x="283" y="28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文本框 34"/>
              <p:cNvSpPr txBox="1"/>
              <p:nvPr/>
            </p:nvSpPr>
            <p:spPr>
              <a:xfrm>
                <a:off x="6190631" y="2494218"/>
                <a:ext cx="9028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65</a:t>
                </a:r>
                <a:r>
                  <a:rPr lang="en-US" altLang="zh-CN" sz="1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文本框 35"/>
              <p:cNvSpPr txBox="1"/>
              <p:nvPr/>
            </p:nvSpPr>
            <p:spPr>
              <a:xfrm>
                <a:off x="7268885" y="2187823"/>
                <a:ext cx="823372" cy="560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35</a:t>
                </a:r>
                <a:r>
                  <a:rPr lang="en-US" altLang="zh-CN" sz="1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zh-CN" altLang="en-US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8454136" y="3639428"/>
              <a:ext cx="1415772" cy="33855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400" dirty="0">
                <a:solidFill>
                  <a:prstClr val="white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9827489" y="3094680"/>
              <a:ext cx="1261884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612986" y="4918747"/>
            <a:ext cx="1774743" cy="1291526"/>
            <a:chOff x="1612986" y="4918747"/>
            <a:chExt cx="1774743" cy="1291526"/>
          </a:xfrm>
        </p:grpSpPr>
        <p:sp>
          <p:nvSpPr>
            <p:cNvPr id="39" name="文本框 38"/>
            <p:cNvSpPr txBox="1"/>
            <p:nvPr/>
          </p:nvSpPr>
          <p:spPr>
            <a:xfrm>
              <a:off x="1749666" y="4918747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612986" y="5563942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1846349" y="5435738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/>
          <p:nvPr/>
        </p:nvGrpSpPr>
        <p:grpSpPr>
          <a:xfrm>
            <a:off x="5119431" y="4918747"/>
            <a:ext cx="1774743" cy="1291526"/>
            <a:chOff x="5119431" y="4918747"/>
            <a:chExt cx="1774743" cy="1291526"/>
          </a:xfrm>
        </p:grpSpPr>
        <p:sp>
          <p:nvSpPr>
            <p:cNvPr id="42" name="文本框 41"/>
            <p:cNvSpPr txBox="1"/>
            <p:nvPr/>
          </p:nvSpPr>
          <p:spPr>
            <a:xfrm>
              <a:off x="5256111" y="4918747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119431" y="5563942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5352794" y="5435738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8852385" y="4918747"/>
            <a:ext cx="1774743" cy="1291526"/>
            <a:chOff x="8852385" y="4918747"/>
            <a:chExt cx="1774743" cy="1291526"/>
          </a:xfrm>
        </p:grpSpPr>
        <p:sp>
          <p:nvSpPr>
            <p:cNvPr id="45" name="文本框 44"/>
            <p:cNvSpPr txBox="1"/>
            <p:nvPr/>
          </p:nvSpPr>
          <p:spPr>
            <a:xfrm>
              <a:off x="8989065" y="4918747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8852385" y="5563942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9085748" y="5435738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588072" y="1932040"/>
            <a:ext cx="5921571" cy="3766908"/>
            <a:chOff x="1089660" y="1783080"/>
            <a:chExt cx="5097780" cy="3192780"/>
          </a:xfrm>
        </p:grpSpPr>
        <p:sp>
          <p:nvSpPr>
            <p:cNvPr id="49" name="任意多边形 48"/>
            <p:cNvSpPr/>
            <p:nvPr/>
          </p:nvSpPr>
          <p:spPr>
            <a:xfrm>
              <a:off x="1089660" y="1783080"/>
              <a:ext cx="5097780" cy="0"/>
            </a:xfrm>
            <a:custGeom>
              <a:avLst/>
              <a:gdLst>
                <a:gd name="connsiteX0" fmla="*/ 0 w 5097780"/>
                <a:gd name="connsiteY0" fmla="*/ 0 h 0"/>
                <a:gd name="connsiteX1" fmla="*/ 5097780 w 50977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1089660" y="2182177"/>
              <a:ext cx="5097780" cy="0"/>
            </a:xfrm>
            <a:custGeom>
              <a:avLst/>
              <a:gdLst>
                <a:gd name="connsiteX0" fmla="*/ 0 w 5097780"/>
                <a:gd name="connsiteY0" fmla="*/ 0 h 0"/>
                <a:gd name="connsiteX1" fmla="*/ 5097780 w 50977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1089660" y="2581274"/>
              <a:ext cx="5097780" cy="0"/>
            </a:xfrm>
            <a:custGeom>
              <a:avLst/>
              <a:gdLst>
                <a:gd name="connsiteX0" fmla="*/ 0 w 5097780"/>
                <a:gd name="connsiteY0" fmla="*/ 0 h 0"/>
                <a:gd name="connsiteX1" fmla="*/ 5097780 w 50977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1089660" y="2980371"/>
              <a:ext cx="5097780" cy="0"/>
            </a:xfrm>
            <a:custGeom>
              <a:avLst/>
              <a:gdLst>
                <a:gd name="connsiteX0" fmla="*/ 0 w 5097780"/>
                <a:gd name="connsiteY0" fmla="*/ 0 h 0"/>
                <a:gd name="connsiteX1" fmla="*/ 5097780 w 50977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1089660" y="3379468"/>
              <a:ext cx="5097780" cy="0"/>
            </a:xfrm>
            <a:custGeom>
              <a:avLst/>
              <a:gdLst>
                <a:gd name="connsiteX0" fmla="*/ 0 w 5097780"/>
                <a:gd name="connsiteY0" fmla="*/ 0 h 0"/>
                <a:gd name="connsiteX1" fmla="*/ 5097780 w 50977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1089660" y="3778565"/>
              <a:ext cx="5097780" cy="0"/>
            </a:xfrm>
            <a:custGeom>
              <a:avLst/>
              <a:gdLst>
                <a:gd name="connsiteX0" fmla="*/ 0 w 5097780"/>
                <a:gd name="connsiteY0" fmla="*/ 0 h 0"/>
                <a:gd name="connsiteX1" fmla="*/ 5097780 w 50977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1089660" y="4177662"/>
              <a:ext cx="5097780" cy="0"/>
            </a:xfrm>
            <a:custGeom>
              <a:avLst/>
              <a:gdLst>
                <a:gd name="connsiteX0" fmla="*/ 0 w 5097780"/>
                <a:gd name="connsiteY0" fmla="*/ 0 h 0"/>
                <a:gd name="connsiteX1" fmla="*/ 5097780 w 50977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1089660" y="4576759"/>
              <a:ext cx="5097780" cy="0"/>
            </a:xfrm>
            <a:custGeom>
              <a:avLst/>
              <a:gdLst>
                <a:gd name="connsiteX0" fmla="*/ 0 w 5097780"/>
                <a:gd name="connsiteY0" fmla="*/ 0 h 0"/>
                <a:gd name="connsiteX1" fmla="*/ 5097780 w 50977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7" name="任意多边形 56"/>
            <p:cNvSpPr/>
            <p:nvPr/>
          </p:nvSpPr>
          <p:spPr>
            <a:xfrm>
              <a:off x="1089660" y="4975860"/>
              <a:ext cx="5097780" cy="0"/>
            </a:xfrm>
            <a:custGeom>
              <a:avLst/>
              <a:gdLst>
                <a:gd name="connsiteX0" fmla="*/ 0 w 5097780"/>
                <a:gd name="connsiteY0" fmla="*/ 0 h 0"/>
                <a:gd name="connsiteX1" fmla="*/ 5097780 w 50977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52495" y="5067481"/>
            <a:ext cx="236037" cy="601156"/>
            <a:chOff x="4784876" y="4022104"/>
            <a:chExt cx="170239" cy="43357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6" name="Freeform 145"/>
            <p:cNvSpPr/>
            <p:nvPr/>
          </p:nvSpPr>
          <p:spPr bwMode="auto">
            <a:xfrm>
              <a:off x="4830096" y="4024763"/>
              <a:ext cx="83790" cy="67830"/>
            </a:xfrm>
            <a:custGeom>
              <a:avLst/>
              <a:gdLst>
                <a:gd name="T0" fmla="*/ 20 w 32"/>
                <a:gd name="T1" fmla="*/ 0 h 26"/>
                <a:gd name="T2" fmla="*/ 11 w 32"/>
                <a:gd name="T3" fmla="*/ 0 h 26"/>
                <a:gd name="T4" fmla="*/ 6 w 32"/>
                <a:gd name="T5" fmla="*/ 21 h 26"/>
                <a:gd name="T6" fmla="*/ 16 w 32"/>
                <a:gd name="T7" fmla="*/ 26 h 26"/>
                <a:gd name="T8" fmla="*/ 29 w 32"/>
                <a:gd name="T9" fmla="*/ 17 h 26"/>
                <a:gd name="T10" fmla="*/ 20 w 32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6">
                  <a:moveTo>
                    <a:pt x="2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3"/>
                    <a:pt x="0" y="15"/>
                    <a:pt x="6" y="21"/>
                  </a:cubicBezTo>
                  <a:cubicBezTo>
                    <a:pt x="8" y="25"/>
                    <a:pt x="12" y="26"/>
                    <a:pt x="16" y="26"/>
                  </a:cubicBezTo>
                  <a:cubicBezTo>
                    <a:pt x="21" y="26"/>
                    <a:pt x="27" y="23"/>
                    <a:pt x="29" y="17"/>
                  </a:cubicBezTo>
                  <a:cubicBezTo>
                    <a:pt x="32" y="10"/>
                    <a:pt x="27" y="3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146"/>
            <p:cNvSpPr/>
            <p:nvPr/>
          </p:nvSpPr>
          <p:spPr bwMode="auto">
            <a:xfrm>
              <a:off x="4858026" y="4022104"/>
              <a:ext cx="23940" cy="2660"/>
            </a:xfrm>
            <a:custGeom>
              <a:avLst/>
              <a:gdLst>
                <a:gd name="T0" fmla="*/ 5 w 9"/>
                <a:gd name="T1" fmla="*/ 0 h 1"/>
                <a:gd name="T2" fmla="*/ 2 w 9"/>
                <a:gd name="T3" fmla="*/ 1 h 1"/>
                <a:gd name="T4" fmla="*/ 0 w 9"/>
                <a:gd name="T5" fmla="*/ 1 h 1"/>
                <a:gd name="T6" fmla="*/ 9 w 9"/>
                <a:gd name="T7" fmla="*/ 1 h 1"/>
                <a:gd name="T8" fmla="*/ 5 w 9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">
                  <a:moveTo>
                    <a:pt x="5" y="0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147"/>
            <p:cNvSpPr/>
            <p:nvPr/>
          </p:nvSpPr>
          <p:spPr bwMode="auto">
            <a:xfrm>
              <a:off x="4784876" y="4100573"/>
              <a:ext cx="170239" cy="355108"/>
            </a:xfrm>
            <a:custGeom>
              <a:avLst/>
              <a:gdLst>
                <a:gd name="T0" fmla="*/ 23 w 65"/>
                <a:gd name="T1" fmla="*/ 0 h 135"/>
                <a:gd name="T2" fmla="*/ 9 w 65"/>
                <a:gd name="T3" fmla="*/ 2 h 135"/>
                <a:gd name="T4" fmla="*/ 1 w 65"/>
                <a:gd name="T5" fmla="*/ 16 h 135"/>
                <a:gd name="T6" fmla="*/ 1 w 65"/>
                <a:gd name="T7" fmla="*/ 60 h 135"/>
                <a:gd name="T8" fmla="*/ 5 w 65"/>
                <a:gd name="T9" fmla="*/ 66 h 135"/>
                <a:gd name="T10" fmla="*/ 5 w 65"/>
                <a:gd name="T11" fmla="*/ 66 h 135"/>
                <a:gd name="T12" fmla="*/ 6 w 65"/>
                <a:gd name="T13" fmla="*/ 66 h 135"/>
                <a:gd name="T14" fmla="*/ 12 w 65"/>
                <a:gd name="T15" fmla="*/ 57 h 135"/>
                <a:gd name="T16" fmla="*/ 12 w 65"/>
                <a:gd name="T17" fmla="*/ 22 h 135"/>
                <a:gd name="T18" fmla="*/ 15 w 65"/>
                <a:gd name="T19" fmla="*/ 22 h 135"/>
                <a:gd name="T20" fmla="*/ 15 w 65"/>
                <a:gd name="T21" fmla="*/ 128 h 135"/>
                <a:gd name="T22" fmla="*/ 23 w 65"/>
                <a:gd name="T23" fmla="*/ 135 h 135"/>
                <a:gd name="T24" fmla="*/ 29 w 65"/>
                <a:gd name="T25" fmla="*/ 133 h 135"/>
                <a:gd name="T26" fmla="*/ 31 w 65"/>
                <a:gd name="T27" fmla="*/ 121 h 135"/>
                <a:gd name="T28" fmla="*/ 31 w 65"/>
                <a:gd name="T29" fmla="*/ 66 h 135"/>
                <a:gd name="T30" fmla="*/ 34 w 65"/>
                <a:gd name="T31" fmla="*/ 66 h 135"/>
                <a:gd name="T32" fmla="*/ 34 w 65"/>
                <a:gd name="T33" fmla="*/ 129 h 135"/>
                <a:gd name="T34" fmla="*/ 41 w 65"/>
                <a:gd name="T35" fmla="*/ 135 h 135"/>
                <a:gd name="T36" fmla="*/ 49 w 65"/>
                <a:gd name="T37" fmla="*/ 128 h 135"/>
                <a:gd name="T38" fmla="*/ 49 w 65"/>
                <a:gd name="T39" fmla="*/ 22 h 135"/>
                <a:gd name="T40" fmla="*/ 53 w 65"/>
                <a:gd name="T41" fmla="*/ 22 h 135"/>
                <a:gd name="T42" fmla="*/ 53 w 65"/>
                <a:gd name="T43" fmla="*/ 59 h 135"/>
                <a:gd name="T44" fmla="*/ 59 w 65"/>
                <a:gd name="T45" fmla="*/ 66 h 135"/>
                <a:gd name="T46" fmla="*/ 60 w 65"/>
                <a:gd name="T47" fmla="*/ 66 h 135"/>
                <a:gd name="T48" fmla="*/ 60 w 65"/>
                <a:gd name="T49" fmla="*/ 66 h 135"/>
                <a:gd name="T50" fmla="*/ 65 w 65"/>
                <a:gd name="T51" fmla="*/ 59 h 135"/>
                <a:gd name="T52" fmla="*/ 65 w 65"/>
                <a:gd name="T53" fmla="*/ 21 h 135"/>
                <a:gd name="T54" fmla="*/ 60 w 65"/>
                <a:gd name="T55" fmla="*/ 4 h 135"/>
                <a:gd name="T56" fmla="*/ 43 w 65"/>
                <a:gd name="T57" fmla="*/ 0 h 135"/>
                <a:gd name="T58" fmla="*/ 40 w 65"/>
                <a:gd name="T59" fmla="*/ 0 h 135"/>
                <a:gd name="T60" fmla="*/ 38 w 65"/>
                <a:gd name="T61" fmla="*/ 0 h 135"/>
                <a:gd name="T62" fmla="*/ 36 w 65"/>
                <a:gd name="T63" fmla="*/ 0 h 135"/>
                <a:gd name="T64" fmla="*/ 33 w 65"/>
                <a:gd name="T65" fmla="*/ 0 h 135"/>
                <a:gd name="T66" fmla="*/ 28 w 65"/>
                <a:gd name="T67" fmla="*/ 0 h 135"/>
                <a:gd name="T68" fmla="*/ 23 w 65"/>
                <a:gd name="T6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" h="135">
                  <a:moveTo>
                    <a:pt x="23" y="0"/>
                  </a:moveTo>
                  <a:cubicBezTo>
                    <a:pt x="18" y="0"/>
                    <a:pt x="13" y="0"/>
                    <a:pt x="9" y="2"/>
                  </a:cubicBezTo>
                  <a:cubicBezTo>
                    <a:pt x="3" y="4"/>
                    <a:pt x="0" y="10"/>
                    <a:pt x="1" y="16"/>
                  </a:cubicBezTo>
                  <a:cubicBezTo>
                    <a:pt x="0" y="30"/>
                    <a:pt x="0" y="45"/>
                    <a:pt x="1" y="60"/>
                  </a:cubicBezTo>
                  <a:cubicBezTo>
                    <a:pt x="0" y="63"/>
                    <a:pt x="2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6" y="66"/>
                    <a:pt x="6" y="66"/>
                  </a:cubicBezTo>
                  <a:cubicBezTo>
                    <a:pt x="10" y="66"/>
                    <a:pt x="12" y="61"/>
                    <a:pt x="12" y="57"/>
                  </a:cubicBezTo>
                  <a:cubicBezTo>
                    <a:pt x="12" y="45"/>
                    <a:pt x="12" y="34"/>
                    <a:pt x="12" y="22"/>
                  </a:cubicBezTo>
                  <a:cubicBezTo>
                    <a:pt x="13" y="22"/>
                    <a:pt x="14" y="22"/>
                    <a:pt x="15" y="22"/>
                  </a:cubicBezTo>
                  <a:cubicBezTo>
                    <a:pt x="15" y="57"/>
                    <a:pt x="15" y="93"/>
                    <a:pt x="15" y="128"/>
                  </a:cubicBezTo>
                  <a:cubicBezTo>
                    <a:pt x="15" y="133"/>
                    <a:pt x="19" y="135"/>
                    <a:pt x="23" y="135"/>
                  </a:cubicBezTo>
                  <a:cubicBezTo>
                    <a:pt x="25" y="135"/>
                    <a:pt x="27" y="134"/>
                    <a:pt x="29" y="133"/>
                  </a:cubicBezTo>
                  <a:cubicBezTo>
                    <a:pt x="31" y="129"/>
                    <a:pt x="31" y="125"/>
                    <a:pt x="31" y="121"/>
                  </a:cubicBezTo>
                  <a:cubicBezTo>
                    <a:pt x="31" y="103"/>
                    <a:pt x="31" y="84"/>
                    <a:pt x="31" y="66"/>
                  </a:cubicBezTo>
                  <a:cubicBezTo>
                    <a:pt x="32" y="66"/>
                    <a:pt x="33" y="66"/>
                    <a:pt x="34" y="66"/>
                  </a:cubicBezTo>
                  <a:cubicBezTo>
                    <a:pt x="34" y="87"/>
                    <a:pt x="34" y="108"/>
                    <a:pt x="34" y="129"/>
                  </a:cubicBezTo>
                  <a:cubicBezTo>
                    <a:pt x="35" y="133"/>
                    <a:pt x="38" y="135"/>
                    <a:pt x="41" y="135"/>
                  </a:cubicBezTo>
                  <a:cubicBezTo>
                    <a:pt x="45" y="135"/>
                    <a:pt x="50" y="132"/>
                    <a:pt x="49" y="128"/>
                  </a:cubicBezTo>
                  <a:cubicBezTo>
                    <a:pt x="49" y="92"/>
                    <a:pt x="49" y="57"/>
                    <a:pt x="49" y="22"/>
                  </a:cubicBezTo>
                  <a:cubicBezTo>
                    <a:pt x="50" y="22"/>
                    <a:pt x="52" y="22"/>
                    <a:pt x="53" y="22"/>
                  </a:cubicBezTo>
                  <a:cubicBezTo>
                    <a:pt x="53" y="34"/>
                    <a:pt x="53" y="46"/>
                    <a:pt x="53" y="59"/>
                  </a:cubicBezTo>
                  <a:cubicBezTo>
                    <a:pt x="53" y="62"/>
                    <a:pt x="56" y="66"/>
                    <a:pt x="59" y="66"/>
                  </a:cubicBezTo>
                  <a:cubicBezTo>
                    <a:pt x="59" y="66"/>
                    <a:pt x="60" y="66"/>
                    <a:pt x="60" y="66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64" y="66"/>
                    <a:pt x="65" y="61"/>
                    <a:pt x="65" y="59"/>
                  </a:cubicBezTo>
                  <a:cubicBezTo>
                    <a:pt x="65" y="46"/>
                    <a:pt x="65" y="33"/>
                    <a:pt x="65" y="21"/>
                  </a:cubicBezTo>
                  <a:cubicBezTo>
                    <a:pt x="65" y="15"/>
                    <a:pt x="65" y="8"/>
                    <a:pt x="60" y="4"/>
                  </a:cubicBezTo>
                  <a:cubicBezTo>
                    <a:pt x="55" y="0"/>
                    <a:pt x="49" y="0"/>
                    <a:pt x="43" y="0"/>
                  </a:cubicBezTo>
                  <a:cubicBezTo>
                    <a:pt x="42" y="0"/>
                    <a:pt x="41" y="0"/>
                    <a:pt x="40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5" y="0"/>
                    <a:pt x="34" y="0"/>
                    <a:pt x="33" y="0"/>
                  </a:cubicBezTo>
                  <a:cubicBezTo>
                    <a:pt x="31" y="0"/>
                    <a:pt x="30" y="0"/>
                    <a:pt x="28" y="0"/>
                  </a:cubicBezTo>
                  <a:cubicBezTo>
                    <a:pt x="27" y="0"/>
                    <a:pt x="25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295931" y="5060105"/>
            <a:ext cx="267386" cy="597468"/>
            <a:chOff x="3141009" y="4016784"/>
            <a:chExt cx="192849" cy="430917"/>
          </a:xfrm>
          <a:solidFill>
            <a:schemeClr val="bg2">
              <a:lumMod val="50000"/>
            </a:schemeClr>
          </a:solidFill>
        </p:grpSpPr>
        <p:sp>
          <p:nvSpPr>
            <p:cNvPr id="44" name="Freeform 148"/>
            <p:cNvSpPr/>
            <p:nvPr/>
          </p:nvSpPr>
          <p:spPr bwMode="auto">
            <a:xfrm>
              <a:off x="3191549" y="4016784"/>
              <a:ext cx="81130" cy="81130"/>
            </a:xfrm>
            <a:custGeom>
              <a:avLst/>
              <a:gdLst>
                <a:gd name="T0" fmla="*/ 14 w 31"/>
                <a:gd name="T1" fmla="*/ 2 h 31"/>
                <a:gd name="T2" fmla="*/ 30 w 31"/>
                <a:gd name="T3" fmla="*/ 17 h 31"/>
                <a:gd name="T4" fmla="*/ 6 w 31"/>
                <a:gd name="T5" fmla="*/ 22 h 31"/>
                <a:gd name="T6" fmla="*/ 14 w 31"/>
                <a:gd name="T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1">
                  <a:moveTo>
                    <a:pt x="14" y="2"/>
                  </a:moveTo>
                  <a:cubicBezTo>
                    <a:pt x="23" y="0"/>
                    <a:pt x="31" y="8"/>
                    <a:pt x="30" y="17"/>
                  </a:cubicBezTo>
                  <a:cubicBezTo>
                    <a:pt x="29" y="28"/>
                    <a:pt x="12" y="31"/>
                    <a:pt x="6" y="22"/>
                  </a:cubicBezTo>
                  <a:cubicBezTo>
                    <a:pt x="0" y="15"/>
                    <a:pt x="5" y="4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5" name="Freeform 149"/>
            <p:cNvSpPr/>
            <p:nvPr/>
          </p:nvSpPr>
          <p:spPr bwMode="auto">
            <a:xfrm>
              <a:off x="3141009" y="4095253"/>
              <a:ext cx="192849" cy="352448"/>
            </a:xfrm>
            <a:custGeom>
              <a:avLst/>
              <a:gdLst>
                <a:gd name="T0" fmla="*/ 15 w 73"/>
                <a:gd name="T1" fmla="*/ 6 h 134"/>
                <a:gd name="T2" fmla="*/ 39 w 73"/>
                <a:gd name="T3" fmla="*/ 2 h 134"/>
                <a:gd name="T4" fmla="*/ 58 w 73"/>
                <a:gd name="T5" fmla="*/ 8 h 134"/>
                <a:gd name="T6" fmla="*/ 67 w 73"/>
                <a:gd name="T7" fmla="*/ 34 h 134"/>
                <a:gd name="T8" fmla="*/ 71 w 73"/>
                <a:gd name="T9" fmla="*/ 57 h 134"/>
                <a:gd name="T10" fmla="*/ 62 w 73"/>
                <a:gd name="T11" fmla="*/ 54 h 134"/>
                <a:gd name="T12" fmla="*/ 52 w 73"/>
                <a:gd name="T13" fmla="*/ 22 h 134"/>
                <a:gd name="T14" fmla="*/ 48 w 73"/>
                <a:gd name="T15" fmla="*/ 18 h 134"/>
                <a:gd name="T16" fmla="*/ 66 w 73"/>
                <a:gd name="T17" fmla="*/ 80 h 134"/>
                <a:gd name="T18" fmla="*/ 50 w 73"/>
                <a:gd name="T19" fmla="*/ 80 h 134"/>
                <a:gd name="T20" fmla="*/ 50 w 73"/>
                <a:gd name="T21" fmla="*/ 125 h 134"/>
                <a:gd name="T22" fmla="*/ 44 w 73"/>
                <a:gd name="T23" fmla="*/ 132 h 134"/>
                <a:gd name="T24" fmla="*/ 38 w 73"/>
                <a:gd name="T25" fmla="*/ 125 h 134"/>
                <a:gd name="T26" fmla="*/ 38 w 73"/>
                <a:gd name="T27" fmla="*/ 80 h 134"/>
                <a:gd name="T28" fmla="*/ 35 w 73"/>
                <a:gd name="T29" fmla="*/ 80 h 134"/>
                <a:gd name="T30" fmla="*/ 34 w 73"/>
                <a:gd name="T31" fmla="*/ 127 h 134"/>
                <a:gd name="T32" fmla="*/ 23 w 73"/>
                <a:gd name="T33" fmla="*/ 127 h 134"/>
                <a:gd name="T34" fmla="*/ 23 w 73"/>
                <a:gd name="T35" fmla="*/ 80 h 134"/>
                <a:gd name="T36" fmla="*/ 7 w 73"/>
                <a:gd name="T37" fmla="*/ 80 h 134"/>
                <a:gd name="T38" fmla="*/ 22 w 73"/>
                <a:gd name="T39" fmla="*/ 19 h 134"/>
                <a:gd name="T40" fmla="*/ 20 w 73"/>
                <a:gd name="T41" fmla="*/ 21 h 134"/>
                <a:gd name="T42" fmla="*/ 10 w 73"/>
                <a:gd name="T43" fmla="*/ 54 h 134"/>
                <a:gd name="T44" fmla="*/ 0 w 73"/>
                <a:gd name="T45" fmla="*/ 53 h 134"/>
                <a:gd name="T46" fmla="*/ 6 w 73"/>
                <a:gd name="T47" fmla="*/ 29 h 134"/>
                <a:gd name="T48" fmla="*/ 15 w 73"/>
                <a:gd name="T49" fmla="*/ 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134">
                  <a:moveTo>
                    <a:pt x="15" y="6"/>
                  </a:moveTo>
                  <a:cubicBezTo>
                    <a:pt x="22" y="0"/>
                    <a:pt x="31" y="2"/>
                    <a:pt x="39" y="2"/>
                  </a:cubicBezTo>
                  <a:cubicBezTo>
                    <a:pt x="46" y="1"/>
                    <a:pt x="54" y="2"/>
                    <a:pt x="58" y="8"/>
                  </a:cubicBezTo>
                  <a:cubicBezTo>
                    <a:pt x="63" y="16"/>
                    <a:pt x="64" y="26"/>
                    <a:pt x="67" y="34"/>
                  </a:cubicBezTo>
                  <a:cubicBezTo>
                    <a:pt x="69" y="42"/>
                    <a:pt x="73" y="49"/>
                    <a:pt x="71" y="57"/>
                  </a:cubicBezTo>
                  <a:cubicBezTo>
                    <a:pt x="68" y="58"/>
                    <a:pt x="63" y="58"/>
                    <a:pt x="62" y="54"/>
                  </a:cubicBezTo>
                  <a:cubicBezTo>
                    <a:pt x="58" y="44"/>
                    <a:pt x="55" y="33"/>
                    <a:pt x="52" y="22"/>
                  </a:cubicBezTo>
                  <a:cubicBezTo>
                    <a:pt x="51" y="21"/>
                    <a:pt x="50" y="19"/>
                    <a:pt x="48" y="18"/>
                  </a:cubicBezTo>
                  <a:cubicBezTo>
                    <a:pt x="53" y="39"/>
                    <a:pt x="60" y="60"/>
                    <a:pt x="66" y="80"/>
                  </a:cubicBezTo>
                  <a:cubicBezTo>
                    <a:pt x="61" y="80"/>
                    <a:pt x="56" y="80"/>
                    <a:pt x="50" y="80"/>
                  </a:cubicBezTo>
                  <a:cubicBezTo>
                    <a:pt x="50" y="95"/>
                    <a:pt x="51" y="110"/>
                    <a:pt x="50" y="125"/>
                  </a:cubicBezTo>
                  <a:cubicBezTo>
                    <a:pt x="50" y="128"/>
                    <a:pt x="48" y="132"/>
                    <a:pt x="44" y="132"/>
                  </a:cubicBezTo>
                  <a:cubicBezTo>
                    <a:pt x="41" y="132"/>
                    <a:pt x="38" y="129"/>
                    <a:pt x="38" y="125"/>
                  </a:cubicBezTo>
                  <a:cubicBezTo>
                    <a:pt x="38" y="110"/>
                    <a:pt x="39" y="95"/>
                    <a:pt x="38" y="80"/>
                  </a:cubicBezTo>
                  <a:cubicBezTo>
                    <a:pt x="37" y="80"/>
                    <a:pt x="36" y="80"/>
                    <a:pt x="35" y="80"/>
                  </a:cubicBezTo>
                  <a:cubicBezTo>
                    <a:pt x="34" y="96"/>
                    <a:pt x="35" y="111"/>
                    <a:pt x="34" y="127"/>
                  </a:cubicBezTo>
                  <a:cubicBezTo>
                    <a:pt x="34" y="134"/>
                    <a:pt x="23" y="133"/>
                    <a:pt x="23" y="127"/>
                  </a:cubicBezTo>
                  <a:cubicBezTo>
                    <a:pt x="22" y="111"/>
                    <a:pt x="23" y="96"/>
                    <a:pt x="23" y="80"/>
                  </a:cubicBezTo>
                  <a:cubicBezTo>
                    <a:pt x="17" y="80"/>
                    <a:pt x="12" y="80"/>
                    <a:pt x="7" y="80"/>
                  </a:cubicBezTo>
                  <a:cubicBezTo>
                    <a:pt x="12" y="60"/>
                    <a:pt x="18" y="40"/>
                    <a:pt x="22" y="19"/>
                  </a:cubicBezTo>
                  <a:cubicBezTo>
                    <a:pt x="22" y="20"/>
                    <a:pt x="21" y="21"/>
                    <a:pt x="20" y="21"/>
                  </a:cubicBezTo>
                  <a:cubicBezTo>
                    <a:pt x="16" y="32"/>
                    <a:pt x="14" y="43"/>
                    <a:pt x="10" y="54"/>
                  </a:cubicBezTo>
                  <a:cubicBezTo>
                    <a:pt x="9" y="59"/>
                    <a:pt x="0" y="59"/>
                    <a:pt x="0" y="53"/>
                  </a:cubicBezTo>
                  <a:cubicBezTo>
                    <a:pt x="1" y="45"/>
                    <a:pt x="4" y="37"/>
                    <a:pt x="6" y="29"/>
                  </a:cubicBezTo>
                  <a:cubicBezTo>
                    <a:pt x="9" y="21"/>
                    <a:pt x="10" y="12"/>
                    <a:pt x="1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1179869" y="1763080"/>
            <a:ext cx="418704" cy="4051506"/>
            <a:chOff x="1179869" y="1763080"/>
            <a:chExt cx="418704" cy="4051506"/>
          </a:xfrm>
        </p:grpSpPr>
        <p:sp>
          <p:nvSpPr>
            <p:cNvPr id="12" name="文本框 160"/>
            <p:cNvSpPr txBox="1"/>
            <p:nvPr/>
          </p:nvSpPr>
          <p:spPr>
            <a:xfrm>
              <a:off x="1179869" y="176308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typeface="Arial" panose="020B0604020202020204" pitchFamily="34" charset="0"/>
                </a:rPr>
                <a:t>01</a:t>
              </a:r>
              <a:endPara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3" name="文本框 161"/>
            <p:cNvSpPr txBox="1"/>
            <p:nvPr/>
          </p:nvSpPr>
          <p:spPr>
            <a:xfrm>
              <a:off x="1179869" y="222335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typeface="Arial" panose="020B0604020202020204" pitchFamily="34" charset="0"/>
                </a:rPr>
                <a:t>02</a:t>
              </a:r>
              <a:endPara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4" name="文本框 162"/>
            <p:cNvSpPr txBox="1"/>
            <p:nvPr/>
          </p:nvSpPr>
          <p:spPr>
            <a:xfrm>
              <a:off x="1179869" y="266592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typeface="Arial" panose="020B0604020202020204" pitchFamily="34" charset="0"/>
                </a:rPr>
                <a:t>03</a:t>
              </a:r>
              <a:endPara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5" name="文本框 163"/>
            <p:cNvSpPr txBox="1"/>
            <p:nvPr/>
          </p:nvSpPr>
          <p:spPr>
            <a:xfrm>
              <a:off x="1179869" y="314389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typeface="Arial" panose="020B0604020202020204" pitchFamily="34" charset="0"/>
                </a:rPr>
                <a:t>04</a:t>
              </a:r>
              <a:endPara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6" name="文本框 164"/>
            <p:cNvSpPr txBox="1"/>
            <p:nvPr/>
          </p:nvSpPr>
          <p:spPr>
            <a:xfrm>
              <a:off x="1179869" y="360416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typeface="Arial" panose="020B0604020202020204" pitchFamily="34" charset="0"/>
                </a:rPr>
                <a:t>05</a:t>
              </a:r>
              <a:endPara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7" name="文本框 165"/>
            <p:cNvSpPr txBox="1"/>
            <p:nvPr/>
          </p:nvSpPr>
          <p:spPr>
            <a:xfrm>
              <a:off x="1179869" y="404673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typeface="Arial" panose="020B0604020202020204" pitchFamily="34" charset="0"/>
                </a:rPr>
                <a:t>06</a:t>
              </a:r>
              <a:endPara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8" name="文本框 166"/>
            <p:cNvSpPr txBox="1"/>
            <p:nvPr/>
          </p:nvSpPr>
          <p:spPr>
            <a:xfrm>
              <a:off x="1179869" y="45424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typeface="Arial" panose="020B0604020202020204" pitchFamily="34" charset="0"/>
                </a:rPr>
                <a:t>07</a:t>
              </a:r>
              <a:endPara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9" name="文本框 167"/>
            <p:cNvSpPr txBox="1"/>
            <p:nvPr/>
          </p:nvSpPr>
          <p:spPr>
            <a:xfrm>
              <a:off x="1179869" y="500268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typeface="Arial" panose="020B0604020202020204" pitchFamily="34" charset="0"/>
                </a:rPr>
                <a:t>08</a:t>
              </a:r>
              <a:endPara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0" name="文本框 168"/>
            <p:cNvSpPr txBox="1"/>
            <p:nvPr/>
          </p:nvSpPr>
          <p:spPr>
            <a:xfrm>
              <a:off x="1179869" y="544525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typeface="Arial" panose="020B0604020202020204" pitchFamily="34" charset="0"/>
                </a:rPr>
                <a:t>09</a:t>
              </a:r>
              <a:endPara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2675803" y="2721866"/>
            <a:ext cx="877761" cy="2991028"/>
            <a:chOff x="2675803" y="2721866"/>
            <a:chExt cx="877761" cy="2991028"/>
          </a:xfrm>
        </p:grpSpPr>
        <p:sp>
          <p:nvSpPr>
            <p:cNvPr id="6" name="Rectangle 32"/>
            <p:cNvSpPr>
              <a:spLocks noChangeArrowheads="1"/>
            </p:cNvSpPr>
            <p:nvPr/>
          </p:nvSpPr>
          <p:spPr bwMode="auto">
            <a:xfrm>
              <a:off x="2675803" y="2721866"/>
              <a:ext cx="877761" cy="29910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" name="文本框 176"/>
            <p:cNvSpPr txBox="1"/>
            <p:nvPr/>
          </p:nvSpPr>
          <p:spPr>
            <a:xfrm>
              <a:off x="2765306" y="2785456"/>
              <a:ext cx="6783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69</a:t>
              </a:r>
              <a:r>
                <a:rPr lang="en-US" altLang="zh-CN" sz="1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%</a:t>
              </a:r>
              <a:endParaRPr lang="zh-CN" altLang="en-US" sz="140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>
              <a:spLocks noChangeArrowheads="1"/>
            </p:cNvSpPr>
            <p:nvPr/>
          </p:nvSpPr>
          <p:spPr bwMode="auto">
            <a:xfrm rot="16200000">
              <a:off x="2307704" y="4703361"/>
              <a:ext cx="155947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</a:p>
          </p:txBody>
        </p:sp>
      </p:grpSp>
      <p:sp>
        <p:nvSpPr>
          <p:cNvPr id="29" name="文本框 186"/>
          <p:cNvSpPr txBox="1"/>
          <p:nvPr/>
        </p:nvSpPr>
        <p:spPr>
          <a:xfrm>
            <a:off x="2949865" y="5723133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black">
                    <a:lumMod val="90000"/>
                    <a:lumOff val="10000"/>
                  </a:prstClr>
                </a:solidFill>
                <a:latin typeface="+mj-lt"/>
                <a:cs typeface="Arial" panose="020B0604020202020204" pitchFamily="34" charset="0"/>
              </a:rPr>
              <a:t>2015</a:t>
            </a:r>
            <a:endParaRPr lang="zh-CN" altLang="en-US" sz="1200" dirty="0">
              <a:solidFill>
                <a:prstClr val="black">
                  <a:lumMod val="90000"/>
                  <a:lumOff val="10000"/>
                </a:prst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文本框 187"/>
          <p:cNvSpPr txBox="1"/>
          <p:nvPr/>
        </p:nvSpPr>
        <p:spPr>
          <a:xfrm>
            <a:off x="5554837" y="5723133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black">
                    <a:lumMod val="90000"/>
                    <a:lumOff val="10000"/>
                  </a:prstClr>
                </a:solidFill>
                <a:latin typeface="+mj-lt"/>
                <a:cs typeface="Arial" panose="020B0604020202020204" pitchFamily="34" charset="0"/>
              </a:rPr>
              <a:t>2016</a:t>
            </a:r>
            <a:endParaRPr lang="zh-CN" altLang="en-US" sz="1200" dirty="0">
              <a:solidFill>
                <a:prstClr val="black">
                  <a:lumMod val="90000"/>
                  <a:lumOff val="10000"/>
                </a:prst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298822" y="4473191"/>
            <a:ext cx="236037" cy="601156"/>
            <a:chOff x="4784876" y="4022104"/>
            <a:chExt cx="170239" cy="43357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1" name="Freeform 145"/>
            <p:cNvSpPr/>
            <p:nvPr/>
          </p:nvSpPr>
          <p:spPr bwMode="auto">
            <a:xfrm>
              <a:off x="4830096" y="4024763"/>
              <a:ext cx="83790" cy="67830"/>
            </a:xfrm>
            <a:custGeom>
              <a:avLst/>
              <a:gdLst>
                <a:gd name="T0" fmla="*/ 20 w 32"/>
                <a:gd name="T1" fmla="*/ 0 h 26"/>
                <a:gd name="T2" fmla="*/ 11 w 32"/>
                <a:gd name="T3" fmla="*/ 0 h 26"/>
                <a:gd name="T4" fmla="*/ 6 w 32"/>
                <a:gd name="T5" fmla="*/ 21 h 26"/>
                <a:gd name="T6" fmla="*/ 16 w 32"/>
                <a:gd name="T7" fmla="*/ 26 h 26"/>
                <a:gd name="T8" fmla="*/ 29 w 32"/>
                <a:gd name="T9" fmla="*/ 17 h 26"/>
                <a:gd name="T10" fmla="*/ 20 w 32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6">
                  <a:moveTo>
                    <a:pt x="2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3"/>
                    <a:pt x="0" y="15"/>
                    <a:pt x="6" y="21"/>
                  </a:cubicBezTo>
                  <a:cubicBezTo>
                    <a:pt x="8" y="25"/>
                    <a:pt x="12" y="26"/>
                    <a:pt x="16" y="26"/>
                  </a:cubicBezTo>
                  <a:cubicBezTo>
                    <a:pt x="21" y="26"/>
                    <a:pt x="27" y="23"/>
                    <a:pt x="29" y="17"/>
                  </a:cubicBezTo>
                  <a:cubicBezTo>
                    <a:pt x="32" y="10"/>
                    <a:pt x="27" y="3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2" name="Freeform 146"/>
            <p:cNvSpPr/>
            <p:nvPr/>
          </p:nvSpPr>
          <p:spPr bwMode="auto">
            <a:xfrm>
              <a:off x="4858026" y="4022104"/>
              <a:ext cx="23940" cy="2660"/>
            </a:xfrm>
            <a:custGeom>
              <a:avLst/>
              <a:gdLst>
                <a:gd name="T0" fmla="*/ 5 w 9"/>
                <a:gd name="T1" fmla="*/ 0 h 1"/>
                <a:gd name="T2" fmla="*/ 2 w 9"/>
                <a:gd name="T3" fmla="*/ 1 h 1"/>
                <a:gd name="T4" fmla="*/ 0 w 9"/>
                <a:gd name="T5" fmla="*/ 1 h 1"/>
                <a:gd name="T6" fmla="*/ 9 w 9"/>
                <a:gd name="T7" fmla="*/ 1 h 1"/>
                <a:gd name="T8" fmla="*/ 5 w 9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">
                  <a:moveTo>
                    <a:pt x="5" y="0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3" name="Freeform 147"/>
            <p:cNvSpPr/>
            <p:nvPr/>
          </p:nvSpPr>
          <p:spPr bwMode="auto">
            <a:xfrm>
              <a:off x="4784876" y="4100573"/>
              <a:ext cx="170239" cy="355108"/>
            </a:xfrm>
            <a:custGeom>
              <a:avLst/>
              <a:gdLst>
                <a:gd name="T0" fmla="*/ 23 w 65"/>
                <a:gd name="T1" fmla="*/ 0 h 135"/>
                <a:gd name="T2" fmla="*/ 9 w 65"/>
                <a:gd name="T3" fmla="*/ 2 h 135"/>
                <a:gd name="T4" fmla="*/ 1 w 65"/>
                <a:gd name="T5" fmla="*/ 16 h 135"/>
                <a:gd name="T6" fmla="*/ 1 w 65"/>
                <a:gd name="T7" fmla="*/ 60 h 135"/>
                <a:gd name="T8" fmla="*/ 5 w 65"/>
                <a:gd name="T9" fmla="*/ 66 h 135"/>
                <a:gd name="T10" fmla="*/ 5 w 65"/>
                <a:gd name="T11" fmla="*/ 66 h 135"/>
                <a:gd name="T12" fmla="*/ 6 w 65"/>
                <a:gd name="T13" fmla="*/ 66 h 135"/>
                <a:gd name="T14" fmla="*/ 12 w 65"/>
                <a:gd name="T15" fmla="*/ 57 h 135"/>
                <a:gd name="T16" fmla="*/ 12 w 65"/>
                <a:gd name="T17" fmla="*/ 22 h 135"/>
                <a:gd name="T18" fmla="*/ 15 w 65"/>
                <a:gd name="T19" fmla="*/ 22 h 135"/>
                <a:gd name="T20" fmla="*/ 15 w 65"/>
                <a:gd name="T21" fmla="*/ 128 h 135"/>
                <a:gd name="T22" fmla="*/ 23 w 65"/>
                <a:gd name="T23" fmla="*/ 135 h 135"/>
                <a:gd name="T24" fmla="*/ 29 w 65"/>
                <a:gd name="T25" fmla="*/ 133 h 135"/>
                <a:gd name="T26" fmla="*/ 31 w 65"/>
                <a:gd name="T27" fmla="*/ 121 h 135"/>
                <a:gd name="T28" fmla="*/ 31 w 65"/>
                <a:gd name="T29" fmla="*/ 66 h 135"/>
                <a:gd name="T30" fmla="*/ 34 w 65"/>
                <a:gd name="T31" fmla="*/ 66 h 135"/>
                <a:gd name="T32" fmla="*/ 34 w 65"/>
                <a:gd name="T33" fmla="*/ 129 h 135"/>
                <a:gd name="T34" fmla="*/ 41 w 65"/>
                <a:gd name="T35" fmla="*/ 135 h 135"/>
                <a:gd name="T36" fmla="*/ 49 w 65"/>
                <a:gd name="T37" fmla="*/ 128 h 135"/>
                <a:gd name="T38" fmla="*/ 49 w 65"/>
                <a:gd name="T39" fmla="*/ 22 h 135"/>
                <a:gd name="T40" fmla="*/ 53 w 65"/>
                <a:gd name="T41" fmla="*/ 22 h 135"/>
                <a:gd name="T42" fmla="*/ 53 w 65"/>
                <a:gd name="T43" fmla="*/ 59 h 135"/>
                <a:gd name="T44" fmla="*/ 59 w 65"/>
                <a:gd name="T45" fmla="*/ 66 h 135"/>
                <a:gd name="T46" fmla="*/ 60 w 65"/>
                <a:gd name="T47" fmla="*/ 66 h 135"/>
                <a:gd name="T48" fmla="*/ 60 w 65"/>
                <a:gd name="T49" fmla="*/ 66 h 135"/>
                <a:gd name="T50" fmla="*/ 65 w 65"/>
                <a:gd name="T51" fmla="*/ 59 h 135"/>
                <a:gd name="T52" fmla="*/ 65 w 65"/>
                <a:gd name="T53" fmla="*/ 21 h 135"/>
                <a:gd name="T54" fmla="*/ 60 w 65"/>
                <a:gd name="T55" fmla="*/ 4 h 135"/>
                <a:gd name="T56" fmla="*/ 43 w 65"/>
                <a:gd name="T57" fmla="*/ 0 h 135"/>
                <a:gd name="T58" fmla="*/ 40 w 65"/>
                <a:gd name="T59" fmla="*/ 0 h 135"/>
                <a:gd name="T60" fmla="*/ 38 w 65"/>
                <a:gd name="T61" fmla="*/ 0 h 135"/>
                <a:gd name="T62" fmla="*/ 36 w 65"/>
                <a:gd name="T63" fmla="*/ 0 h 135"/>
                <a:gd name="T64" fmla="*/ 33 w 65"/>
                <a:gd name="T65" fmla="*/ 0 h 135"/>
                <a:gd name="T66" fmla="*/ 28 w 65"/>
                <a:gd name="T67" fmla="*/ 0 h 135"/>
                <a:gd name="T68" fmla="*/ 23 w 65"/>
                <a:gd name="T6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" h="135">
                  <a:moveTo>
                    <a:pt x="23" y="0"/>
                  </a:moveTo>
                  <a:cubicBezTo>
                    <a:pt x="18" y="0"/>
                    <a:pt x="13" y="0"/>
                    <a:pt x="9" y="2"/>
                  </a:cubicBezTo>
                  <a:cubicBezTo>
                    <a:pt x="3" y="4"/>
                    <a:pt x="0" y="10"/>
                    <a:pt x="1" y="16"/>
                  </a:cubicBezTo>
                  <a:cubicBezTo>
                    <a:pt x="0" y="30"/>
                    <a:pt x="0" y="45"/>
                    <a:pt x="1" y="60"/>
                  </a:cubicBezTo>
                  <a:cubicBezTo>
                    <a:pt x="0" y="63"/>
                    <a:pt x="2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6" y="66"/>
                    <a:pt x="6" y="66"/>
                  </a:cubicBezTo>
                  <a:cubicBezTo>
                    <a:pt x="10" y="66"/>
                    <a:pt x="12" y="61"/>
                    <a:pt x="12" y="57"/>
                  </a:cubicBezTo>
                  <a:cubicBezTo>
                    <a:pt x="12" y="45"/>
                    <a:pt x="12" y="34"/>
                    <a:pt x="12" y="22"/>
                  </a:cubicBezTo>
                  <a:cubicBezTo>
                    <a:pt x="13" y="22"/>
                    <a:pt x="14" y="22"/>
                    <a:pt x="15" y="22"/>
                  </a:cubicBezTo>
                  <a:cubicBezTo>
                    <a:pt x="15" y="57"/>
                    <a:pt x="15" y="93"/>
                    <a:pt x="15" y="128"/>
                  </a:cubicBezTo>
                  <a:cubicBezTo>
                    <a:pt x="15" y="133"/>
                    <a:pt x="19" y="135"/>
                    <a:pt x="23" y="135"/>
                  </a:cubicBezTo>
                  <a:cubicBezTo>
                    <a:pt x="25" y="135"/>
                    <a:pt x="27" y="134"/>
                    <a:pt x="29" y="133"/>
                  </a:cubicBezTo>
                  <a:cubicBezTo>
                    <a:pt x="31" y="129"/>
                    <a:pt x="31" y="125"/>
                    <a:pt x="31" y="121"/>
                  </a:cubicBezTo>
                  <a:cubicBezTo>
                    <a:pt x="31" y="103"/>
                    <a:pt x="31" y="84"/>
                    <a:pt x="31" y="66"/>
                  </a:cubicBezTo>
                  <a:cubicBezTo>
                    <a:pt x="32" y="66"/>
                    <a:pt x="33" y="66"/>
                    <a:pt x="34" y="66"/>
                  </a:cubicBezTo>
                  <a:cubicBezTo>
                    <a:pt x="34" y="87"/>
                    <a:pt x="34" y="108"/>
                    <a:pt x="34" y="129"/>
                  </a:cubicBezTo>
                  <a:cubicBezTo>
                    <a:pt x="35" y="133"/>
                    <a:pt x="38" y="135"/>
                    <a:pt x="41" y="135"/>
                  </a:cubicBezTo>
                  <a:cubicBezTo>
                    <a:pt x="45" y="135"/>
                    <a:pt x="50" y="132"/>
                    <a:pt x="49" y="128"/>
                  </a:cubicBezTo>
                  <a:cubicBezTo>
                    <a:pt x="49" y="92"/>
                    <a:pt x="49" y="57"/>
                    <a:pt x="49" y="22"/>
                  </a:cubicBezTo>
                  <a:cubicBezTo>
                    <a:pt x="50" y="22"/>
                    <a:pt x="52" y="22"/>
                    <a:pt x="53" y="22"/>
                  </a:cubicBezTo>
                  <a:cubicBezTo>
                    <a:pt x="53" y="34"/>
                    <a:pt x="53" y="46"/>
                    <a:pt x="53" y="59"/>
                  </a:cubicBezTo>
                  <a:cubicBezTo>
                    <a:pt x="53" y="62"/>
                    <a:pt x="56" y="66"/>
                    <a:pt x="59" y="66"/>
                  </a:cubicBezTo>
                  <a:cubicBezTo>
                    <a:pt x="59" y="66"/>
                    <a:pt x="60" y="66"/>
                    <a:pt x="60" y="66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64" y="66"/>
                    <a:pt x="65" y="61"/>
                    <a:pt x="65" y="59"/>
                  </a:cubicBezTo>
                  <a:cubicBezTo>
                    <a:pt x="65" y="46"/>
                    <a:pt x="65" y="33"/>
                    <a:pt x="65" y="21"/>
                  </a:cubicBezTo>
                  <a:cubicBezTo>
                    <a:pt x="65" y="15"/>
                    <a:pt x="65" y="8"/>
                    <a:pt x="60" y="4"/>
                  </a:cubicBezTo>
                  <a:cubicBezTo>
                    <a:pt x="55" y="0"/>
                    <a:pt x="49" y="0"/>
                    <a:pt x="43" y="0"/>
                  </a:cubicBezTo>
                  <a:cubicBezTo>
                    <a:pt x="42" y="0"/>
                    <a:pt x="41" y="0"/>
                    <a:pt x="40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5" y="0"/>
                    <a:pt x="34" y="0"/>
                    <a:pt x="33" y="0"/>
                  </a:cubicBezTo>
                  <a:cubicBezTo>
                    <a:pt x="31" y="0"/>
                    <a:pt x="30" y="0"/>
                    <a:pt x="28" y="0"/>
                  </a:cubicBezTo>
                  <a:cubicBezTo>
                    <a:pt x="27" y="0"/>
                    <a:pt x="25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283147" y="2197606"/>
            <a:ext cx="267386" cy="597468"/>
            <a:chOff x="3141009" y="4016784"/>
            <a:chExt cx="192849" cy="430917"/>
          </a:xfrm>
          <a:solidFill>
            <a:schemeClr val="bg1">
              <a:lumMod val="50000"/>
            </a:schemeClr>
          </a:solidFill>
        </p:grpSpPr>
        <p:sp>
          <p:nvSpPr>
            <p:cNvPr id="39" name="Freeform 148"/>
            <p:cNvSpPr/>
            <p:nvPr/>
          </p:nvSpPr>
          <p:spPr bwMode="auto">
            <a:xfrm>
              <a:off x="3191549" y="4016784"/>
              <a:ext cx="81130" cy="81130"/>
            </a:xfrm>
            <a:custGeom>
              <a:avLst/>
              <a:gdLst>
                <a:gd name="T0" fmla="*/ 14 w 31"/>
                <a:gd name="T1" fmla="*/ 2 h 31"/>
                <a:gd name="T2" fmla="*/ 30 w 31"/>
                <a:gd name="T3" fmla="*/ 17 h 31"/>
                <a:gd name="T4" fmla="*/ 6 w 31"/>
                <a:gd name="T5" fmla="*/ 22 h 31"/>
                <a:gd name="T6" fmla="*/ 14 w 31"/>
                <a:gd name="T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1">
                  <a:moveTo>
                    <a:pt x="14" y="2"/>
                  </a:moveTo>
                  <a:cubicBezTo>
                    <a:pt x="23" y="0"/>
                    <a:pt x="31" y="8"/>
                    <a:pt x="30" y="17"/>
                  </a:cubicBezTo>
                  <a:cubicBezTo>
                    <a:pt x="29" y="28"/>
                    <a:pt x="12" y="31"/>
                    <a:pt x="6" y="22"/>
                  </a:cubicBezTo>
                  <a:cubicBezTo>
                    <a:pt x="0" y="15"/>
                    <a:pt x="5" y="4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" name="Freeform 149"/>
            <p:cNvSpPr/>
            <p:nvPr/>
          </p:nvSpPr>
          <p:spPr bwMode="auto">
            <a:xfrm>
              <a:off x="3141009" y="4095253"/>
              <a:ext cx="192849" cy="352448"/>
            </a:xfrm>
            <a:custGeom>
              <a:avLst/>
              <a:gdLst>
                <a:gd name="T0" fmla="*/ 15 w 73"/>
                <a:gd name="T1" fmla="*/ 6 h 134"/>
                <a:gd name="T2" fmla="*/ 39 w 73"/>
                <a:gd name="T3" fmla="*/ 2 h 134"/>
                <a:gd name="T4" fmla="*/ 58 w 73"/>
                <a:gd name="T5" fmla="*/ 8 h 134"/>
                <a:gd name="T6" fmla="*/ 67 w 73"/>
                <a:gd name="T7" fmla="*/ 34 h 134"/>
                <a:gd name="T8" fmla="*/ 71 w 73"/>
                <a:gd name="T9" fmla="*/ 57 h 134"/>
                <a:gd name="T10" fmla="*/ 62 w 73"/>
                <a:gd name="T11" fmla="*/ 54 h 134"/>
                <a:gd name="T12" fmla="*/ 52 w 73"/>
                <a:gd name="T13" fmla="*/ 22 h 134"/>
                <a:gd name="T14" fmla="*/ 48 w 73"/>
                <a:gd name="T15" fmla="*/ 18 h 134"/>
                <a:gd name="T16" fmla="*/ 66 w 73"/>
                <a:gd name="T17" fmla="*/ 80 h 134"/>
                <a:gd name="T18" fmla="*/ 50 w 73"/>
                <a:gd name="T19" fmla="*/ 80 h 134"/>
                <a:gd name="T20" fmla="*/ 50 w 73"/>
                <a:gd name="T21" fmla="*/ 125 h 134"/>
                <a:gd name="T22" fmla="*/ 44 w 73"/>
                <a:gd name="T23" fmla="*/ 132 h 134"/>
                <a:gd name="T24" fmla="*/ 38 w 73"/>
                <a:gd name="T25" fmla="*/ 125 h 134"/>
                <a:gd name="T26" fmla="*/ 38 w 73"/>
                <a:gd name="T27" fmla="*/ 80 h 134"/>
                <a:gd name="T28" fmla="*/ 35 w 73"/>
                <a:gd name="T29" fmla="*/ 80 h 134"/>
                <a:gd name="T30" fmla="*/ 34 w 73"/>
                <a:gd name="T31" fmla="*/ 127 h 134"/>
                <a:gd name="T32" fmla="*/ 23 w 73"/>
                <a:gd name="T33" fmla="*/ 127 h 134"/>
                <a:gd name="T34" fmla="*/ 23 w 73"/>
                <a:gd name="T35" fmla="*/ 80 h 134"/>
                <a:gd name="T36" fmla="*/ 7 w 73"/>
                <a:gd name="T37" fmla="*/ 80 h 134"/>
                <a:gd name="T38" fmla="*/ 22 w 73"/>
                <a:gd name="T39" fmla="*/ 19 h 134"/>
                <a:gd name="T40" fmla="*/ 20 w 73"/>
                <a:gd name="T41" fmla="*/ 21 h 134"/>
                <a:gd name="T42" fmla="*/ 10 w 73"/>
                <a:gd name="T43" fmla="*/ 54 h 134"/>
                <a:gd name="T44" fmla="*/ 0 w 73"/>
                <a:gd name="T45" fmla="*/ 53 h 134"/>
                <a:gd name="T46" fmla="*/ 6 w 73"/>
                <a:gd name="T47" fmla="*/ 29 h 134"/>
                <a:gd name="T48" fmla="*/ 15 w 73"/>
                <a:gd name="T49" fmla="*/ 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134">
                  <a:moveTo>
                    <a:pt x="15" y="6"/>
                  </a:moveTo>
                  <a:cubicBezTo>
                    <a:pt x="22" y="0"/>
                    <a:pt x="31" y="2"/>
                    <a:pt x="39" y="2"/>
                  </a:cubicBezTo>
                  <a:cubicBezTo>
                    <a:pt x="46" y="1"/>
                    <a:pt x="54" y="2"/>
                    <a:pt x="58" y="8"/>
                  </a:cubicBezTo>
                  <a:cubicBezTo>
                    <a:pt x="63" y="16"/>
                    <a:pt x="64" y="26"/>
                    <a:pt x="67" y="34"/>
                  </a:cubicBezTo>
                  <a:cubicBezTo>
                    <a:pt x="69" y="42"/>
                    <a:pt x="73" y="49"/>
                    <a:pt x="71" y="57"/>
                  </a:cubicBezTo>
                  <a:cubicBezTo>
                    <a:pt x="68" y="58"/>
                    <a:pt x="63" y="58"/>
                    <a:pt x="62" y="54"/>
                  </a:cubicBezTo>
                  <a:cubicBezTo>
                    <a:pt x="58" y="44"/>
                    <a:pt x="55" y="33"/>
                    <a:pt x="52" y="22"/>
                  </a:cubicBezTo>
                  <a:cubicBezTo>
                    <a:pt x="51" y="21"/>
                    <a:pt x="50" y="19"/>
                    <a:pt x="48" y="18"/>
                  </a:cubicBezTo>
                  <a:cubicBezTo>
                    <a:pt x="53" y="39"/>
                    <a:pt x="60" y="60"/>
                    <a:pt x="66" y="80"/>
                  </a:cubicBezTo>
                  <a:cubicBezTo>
                    <a:pt x="61" y="80"/>
                    <a:pt x="56" y="80"/>
                    <a:pt x="50" y="80"/>
                  </a:cubicBezTo>
                  <a:cubicBezTo>
                    <a:pt x="50" y="95"/>
                    <a:pt x="51" y="110"/>
                    <a:pt x="50" y="125"/>
                  </a:cubicBezTo>
                  <a:cubicBezTo>
                    <a:pt x="50" y="128"/>
                    <a:pt x="48" y="132"/>
                    <a:pt x="44" y="132"/>
                  </a:cubicBezTo>
                  <a:cubicBezTo>
                    <a:pt x="41" y="132"/>
                    <a:pt x="38" y="129"/>
                    <a:pt x="38" y="125"/>
                  </a:cubicBezTo>
                  <a:cubicBezTo>
                    <a:pt x="38" y="110"/>
                    <a:pt x="39" y="95"/>
                    <a:pt x="38" y="80"/>
                  </a:cubicBezTo>
                  <a:cubicBezTo>
                    <a:pt x="37" y="80"/>
                    <a:pt x="36" y="80"/>
                    <a:pt x="35" y="80"/>
                  </a:cubicBezTo>
                  <a:cubicBezTo>
                    <a:pt x="34" y="96"/>
                    <a:pt x="35" y="111"/>
                    <a:pt x="34" y="127"/>
                  </a:cubicBezTo>
                  <a:cubicBezTo>
                    <a:pt x="34" y="134"/>
                    <a:pt x="23" y="133"/>
                    <a:pt x="23" y="127"/>
                  </a:cubicBezTo>
                  <a:cubicBezTo>
                    <a:pt x="22" y="111"/>
                    <a:pt x="23" y="96"/>
                    <a:pt x="23" y="80"/>
                  </a:cubicBezTo>
                  <a:cubicBezTo>
                    <a:pt x="17" y="80"/>
                    <a:pt x="12" y="80"/>
                    <a:pt x="7" y="80"/>
                  </a:cubicBezTo>
                  <a:cubicBezTo>
                    <a:pt x="12" y="60"/>
                    <a:pt x="18" y="40"/>
                    <a:pt x="22" y="19"/>
                  </a:cubicBezTo>
                  <a:cubicBezTo>
                    <a:pt x="22" y="20"/>
                    <a:pt x="21" y="21"/>
                    <a:pt x="20" y="21"/>
                  </a:cubicBezTo>
                  <a:cubicBezTo>
                    <a:pt x="16" y="32"/>
                    <a:pt x="14" y="43"/>
                    <a:pt x="10" y="54"/>
                  </a:cubicBezTo>
                  <a:cubicBezTo>
                    <a:pt x="9" y="59"/>
                    <a:pt x="0" y="59"/>
                    <a:pt x="0" y="53"/>
                  </a:cubicBezTo>
                  <a:cubicBezTo>
                    <a:pt x="1" y="45"/>
                    <a:pt x="4" y="37"/>
                    <a:pt x="6" y="29"/>
                  </a:cubicBezTo>
                  <a:cubicBezTo>
                    <a:pt x="9" y="21"/>
                    <a:pt x="10" y="12"/>
                    <a:pt x="1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354408" y="3669701"/>
            <a:ext cx="881449" cy="2043193"/>
            <a:chOff x="3354408" y="3669701"/>
            <a:chExt cx="881449" cy="2043193"/>
          </a:xfrm>
        </p:grpSpPr>
        <p:sp>
          <p:nvSpPr>
            <p:cNvPr id="7" name="Rectangle 33"/>
            <p:cNvSpPr>
              <a:spLocks noChangeArrowheads="1"/>
            </p:cNvSpPr>
            <p:nvPr/>
          </p:nvSpPr>
          <p:spPr bwMode="auto">
            <a:xfrm>
              <a:off x="3354408" y="3669701"/>
              <a:ext cx="881449" cy="204319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" name="文本框 177"/>
            <p:cNvSpPr txBox="1"/>
            <p:nvPr/>
          </p:nvSpPr>
          <p:spPr>
            <a:xfrm>
              <a:off x="3448739" y="3756130"/>
              <a:ext cx="6783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36</a:t>
              </a:r>
              <a:r>
                <a:rPr lang="en-US" altLang="zh-CN" sz="1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%</a:t>
              </a:r>
              <a:endParaRPr lang="zh-CN" altLang="en-US" sz="140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8" name="文本框 57"/>
            <p:cNvSpPr txBox="1">
              <a:spLocks noChangeArrowheads="1"/>
            </p:cNvSpPr>
            <p:nvPr/>
          </p:nvSpPr>
          <p:spPr bwMode="auto">
            <a:xfrm rot="16200000">
              <a:off x="3015396" y="4715308"/>
              <a:ext cx="155947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5315826" y="1737093"/>
            <a:ext cx="877761" cy="3975802"/>
            <a:chOff x="5315826" y="1737093"/>
            <a:chExt cx="877761" cy="3975802"/>
          </a:xfrm>
        </p:grpSpPr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5315826" y="1737093"/>
              <a:ext cx="877761" cy="397580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" name="文本框 178"/>
            <p:cNvSpPr txBox="1"/>
            <p:nvPr/>
          </p:nvSpPr>
          <p:spPr>
            <a:xfrm>
              <a:off x="5429707" y="1785067"/>
              <a:ext cx="6783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88</a:t>
              </a:r>
              <a:r>
                <a:rPr lang="en-US" altLang="zh-CN" sz="1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%</a:t>
              </a:r>
              <a:endParaRPr lang="zh-CN" altLang="en-US" sz="140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9" name="文本框 58"/>
            <p:cNvSpPr txBox="1">
              <a:spLocks noChangeArrowheads="1"/>
            </p:cNvSpPr>
            <p:nvPr/>
          </p:nvSpPr>
          <p:spPr bwMode="auto">
            <a:xfrm rot="16200000">
              <a:off x="4994451" y="4603967"/>
              <a:ext cx="155947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994433" y="3184718"/>
            <a:ext cx="881449" cy="2528175"/>
            <a:chOff x="5994433" y="3184718"/>
            <a:chExt cx="881449" cy="2528175"/>
          </a:xfrm>
        </p:grpSpPr>
        <p:sp>
          <p:nvSpPr>
            <p:cNvPr id="11" name="Rectangle 33"/>
            <p:cNvSpPr>
              <a:spLocks noChangeArrowheads="1"/>
            </p:cNvSpPr>
            <p:nvPr/>
          </p:nvSpPr>
          <p:spPr bwMode="auto">
            <a:xfrm>
              <a:off x="5994433" y="3184718"/>
              <a:ext cx="881449" cy="252817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" name="文本框 179"/>
            <p:cNvSpPr txBox="1"/>
            <p:nvPr/>
          </p:nvSpPr>
          <p:spPr>
            <a:xfrm>
              <a:off x="6113141" y="3300508"/>
              <a:ext cx="6783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54</a:t>
              </a:r>
              <a:r>
                <a:rPr lang="en-US" altLang="zh-CN" sz="1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%</a:t>
              </a:r>
              <a:endParaRPr lang="zh-CN" altLang="en-US" sz="140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60" name="文本框 59"/>
            <p:cNvSpPr txBox="1">
              <a:spLocks noChangeArrowheads="1"/>
            </p:cNvSpPr>
            <p:nvPr/>
          </p:nvSpPr>
          <p:spPr bwMode="auto">
            <a:xfrm rot="16200000">
              <a:off x="5674944" y="4617909"/>
              <a:ext cx="155947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711831" y="2097470"/>
            <a:ext cx="2260969" cy="867047"/>
            <a:chOff x="8711831" y="2097470"/>
            <a:chExt cx="2260969" cy="867047"/>
          </a:xfrm>
        </p:grpSpPr>
        <p:sp>
          <p:nvSpPr>
            <p:cNvPr id="61" name="文本框 60"/>
            <p:cNvSpPr txBox="1"/>
            <p:nvPr/>
          </p:nvSpPr>
          <p:spPr>
            <a:xfrm>
              <a:off x="8848511" y="2097470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8711831" y="2595185"/>
              <a:ext cx="2260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63" name="直接连接符 62"/>
            <p:cNvCxnSpPr/>
            <p:nvPr/>
          </p:nvCxnSpPr>
          <p:spPr>
            <a:xfrm>
              <a:off x="8945194" y="2525973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组合 73"/>
          <p:cNvGrpSpPr/>
          <p:nvPr/>
        </p:nvGrpSpPr>
        <p:grpSpPr>
          <a:xfrm>
            <a:off x="8748621" y="4298168"/>
            <a:ext cx="2260969" cy="867047"/>
            <a:chOff x="8748621" y="4298168"/>
            <a:chExt cx="2260969" cy="867047"/>
          </a:xfrm>
        </p:grpSpPr>
        <p:sp>
          <p:nvSpPr>
            <p:cNvPr id="65" name="文本框 64"/>
            <p:cNvSpPr txBox="1"/>
            <p:nvPr/>
          </p:nvSpPr>
          <p:spPr>
            <a:xfrm>
              <a:off x="8885301" y="4298168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8748621" y="4795883"/>
              <a:ext cx="2260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67" name="直接连接符 66"/>
            <p:cNvCxnSpPr/>
            <p:nvPr/>
          </p:nvCxnSpPr>
          <p:spPr>
            <a:xfrm>
              <a:off x="8981984" y="4726671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2" presetClass="entr" presetSubtype="1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28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28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5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28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9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3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28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3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3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2" presetClass="entr" presetSubtype="1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85207" y="2820853"/>
            <a:ext cx="9421586" cy="2077718"/>
            <a:chOff x="1385207" y="2820853"/>
            <a:chExt cx="9421586" cy="2077718"/>
          </a:xfrm>
        </p:grpSpPr>
        <p:sp>
          <p:nvSpPr>
            <p:cNvPr id="16" name="Rectangle 12_1"/>
            <p:cNvSpPr/>
            <p:nvPr/>
          </p:nvSpPr>
          <p:spPr>
            <a:xfrm>
              <a:off x="1385207" y="2820853"/>
              <a:ext cx="9421586" cy="2077718"/>
            </a:xfrm>
            <a:prstGeom prst="rect">
              <a:avLst/>
            </a:prstGeom>
            <a:blipFill dpi="0" rotWithShape="1"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85207" y="2820853"/>
              <a:ext cx="9421586" cy="2077718"/>
            </a:xfrm>
            <a:prstGeom prst="rect">
              <a:avLst/>
            </a:prstGeom>
            <a:gradFill>
              <a:gsLst>
                <a:gs pos="0">
                  <a:schemeClr val="tx1">
                    <a:alpha val="73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5353050" y="2155373"/>
            <a:ext cx="1551215" cy="1583872"/>
          </a:xfrm>
          <a:custGeom>
            <a:avLst/>
            <a:gdLst>
              <a:gd name="connsiteX0" fmla="*/ 0 w 1551215"/>
              <a:gd name="connsiteY0" fmla="*/ 0 h 1583872"/>
              <a:gd name="connsiteX1" fmla="*/ 449036 w 1551215"/>
              <a:gd name="connsiteY1" fmla="*/ 0 h 1583872"/>
              <a:gd name="connsiteX2" fmla="*/ 449036 w 1551215"/>
              <a:gd name="connsiteY2" fmla="*/ 71936 h 1583872"/>
              <a:gd name="connsiteX3" fmla="*/ 73607 w 1551215"/>
              <a:gd name="connsiteY3" fmla="*/ 71936 h 1583872"/>
              <a:gd name="connsiteX4" fmla="*/ 73607 w 1551215"/>
              <a:gd name="connsiteY4" fmla="*/ 1511936 h 1583872"/>
              <a:gd name="connsiteX5" fmla="*/ 1477607 w 1551215"/>
              <a:gd name="connsiteY5" fmla="*/ 1511936 h 1583872"/>
              <a:gd name="connsiteX6" fmla="*/ 1477607 w 1551215"/>
              <a:gd name="connsiteY6" fmla="*/ 71936 h 1583872"/>
              <a:gd name="connsiteX7" fmla="*/ 1102179 w 1551215"/>
              <a:gd name="connsiteY7" fmla="*/ 71936 h 1583872"/>
              <a:gd name="connsiteX8" fmla="*/ 1102179 w 1551215"/>
              <a:gd name="connsiteY8" fmla="*/ 0 h 1583872"/>
              <a:gd name="connsiteX9" fmla="*/ 1551215 w 1551215"/>
              <a:gd name="connsiteY9" fmla="*/ 0 h 1583872"/>
              <a:gd name="connsiteX10" fmla="*/ 1551215 w 1551215"/>
              <a:gd name="connsiteY10" fmla="*/ 1583872 h 1583872"/>
              <a:gd name="connsiteX11" fmla="*/ 0 w 1551215"/>
              <a:gd name="connsiteY11" fmla="*/ 1583872 h 158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1215" h="1583872">
                <a:moveTo>
                  <a:pt x="0" y="0"/>
                </a:moveTo>
                <a:lnTo>
                  <a:pt x="449036" y="0"/>
                </a:lnTo>
                <a:lnTo>
                  <a:pt x="449036" y="71936"/>
                </a:lnTo>
                <a:lnTo>
                  <a:pt x="73607" y="71936"/>
                </a:lnTo>
                <a:lnTo>
                  <a:pt x="73607" y="1511936"/>
                </a:lnTo>
                <a:lnTo>
                  <a:pt x="1477607" y="1511936"/>
                </a:lnTo>
                <a:lnTo>
                  <a:pt x="1477607" y="71936"/>
                </a:lnTo>
                <a:lnTo>
                  <a:pt x="1102179" y="71936"/>
                </a:lnTo>
                <a:lnTo>
                  <a:pt x="1102179" y="0"/>
                </a:lnTo>
                <a:lnTo>
                  <a:pt x="1551215" y="0"/>
                </a:lnTo>
                <a:lnTo>
                  <a:pt x="1551215" y="1583872"/>
                </a:lnTo>
                <a:lnTo>
                  <a:pt x="0" y="158387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10800000">
            <a:off x="5976257" y="3184072"/>
            <a:ext cx="304800" cy="2775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779844" y="1620524"/>
            <a:ext cx="653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4</a:t>
            </a:r>
            <a:endParaRPr lang="zh-CN" altLang="en-US" sz="72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80338" y="3953254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发展规划</a:t>
            </a:r>
          </a:p>
        </p:txBody>
      </p:sp>
      <p:sp>
        <p:nvSpPr>
          <p:cNvPr id="14" name="矩形 13"/>
          <p:cNvSpPr/>
          <p:nvPr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4" presetClass="path" presetSubtype="0" accel="50000" fill="hold" grpId="0" nodeType="withEffect" p14:presetBounceEnd="30000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 0 L 0 -0.25 E" pathEditMode="relative" ptsTypes="" p14:bounceEnd="30000">
                                          <p:cBhvr>
                                            <p:cTn id="18" dur="750" spd="-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0" grpId="1" animBg="1"/>
          <p:bldP spid="11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4" presetClass="path" presetSubtype="0" accel="5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18" dur="750" spd="-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0" grpId="1" animBg="1"/>
          <p:bldP spid="11" grpId="0"/>
          <p:bldP spid="17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sp>
        <p:nvSpPr>
          <p:cNvPr id="5" name="Freeform 77"/>
          <p:cNvSpPr/>
          <p:nvPr/>
        </p:nvSpPr>
        <p:spPr bwMode="auto">
          <a:xfrm>
            <a:off x="8774438" y="2769956"/>
            <a:ext cx="2699808" cy="151330"/>
          </a:xfrm>
          <a:custGeom>
            <a:avLst/>
            <a:gdLst>
              <a:gd name="T0" fmla="*/ 506 w 516"/>
              <a:gd name="T1" fmla="*/ 0 h 29"/>
              <a:gd name="T2" fmla="*/ 0 w 516"/>
              <a:gd name="T3" fmla="*/ 0 h 29"/>
              <a:gd name="T4" fmla="*/ 2 w 516"/>
              <a:gd name="T5" fmla="*/ 14 h 29"/>
              <a:gd name="T6" fmla="*/ 0 w 516"/>
              <a:gd name="T7" fmla="*/ 29 h 29"/>
              <a:gd name="T8" fmla="*/ 506 w 516"/>
              <a:gd name="T9" fmla="*/ 29 h 29"/>
              <a:gd name="T10" fmla="*/ 516 w 516"/>
              <a:gd name="T11" fmla="*/ 14 h 29"/>
              <a:gd name="T12" fmla="*/ 506 w 516"/>
              <a:gd name="T13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6" h="29">
                <a:moveTo>
                  <a:pt x="506" y="0"/>
                </a:moveTo>
                <a:cubicBezTo>
                  <a:pt x="0" y="0"/>
                  <a:pt x="0" y="0"/>
                  <a:pt x="0" y="0"/>
                </a:cubicBezTo>
                <a:cubicBezTo>
                  <a:pt x="1" y="5"/>
                  <a:pt x="2" y="9"/>
                  <a:pt x="2" y="14"/>
                </a:cubicBezTo>
                <a:cubicBezTo>
                  <a:pt x="2" y="19"/>
                  <a:pt x="1" y="24"/>
                  <a:pt x="0" y="29"/>
                </a:cubicBezTo>
                <a:cubicBezTo>
                  <a:pt x="506" y="29"/>
                  <a:pt x="506" y="29"/>
                  <a:pt x="506" y="29"/>
                </a:cubicBezTo>
                <a:cubicBezTo>
                  <a:pt x="511" y="29"/>
                  <a:pt x="516" y="22"/>
                  <a:pt x="516" y="14"/>
                </a:cubicBezTo>
                <a:cubicBezTo>
                  <a:pt x="516" y="7"/>
                  <a:pt x="511" y="0"/>
                  <a:pt x="506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Freeform 78"/>
          <p:cNvSpPr/>
          <p:nvPr/>
        </p:nvSpPr>
        <p:spPr bwMode="auto">
          <a:xfrm>
            <a:off x="871809" y="2769956"/>
            <a:ext cx="7725738" cy="151330"/>
          </a:xfrm>
          <a:custGeom>
            <a:avLst/>
            <a:gdLst>
              <a:gd name="T0" fmla="*/ 1477 w 1477"/>
              <a:gd name="T1" fmla="*/ 0 h 29"/>
              <a:gd name="T2" fmla="*/ 11 w 1477"/>
              <a:gd name="T3" fmla="*/ 0 h 29"/>
              <a:gd name="T4" fmla="*/ 0 w 1477"/>
              <a:gd name="T5" fmla="*/ 14 h 29"/>
              <a:gd name="T6" fmla="*/ 11 w 1477"/>
              <a:gd name="T7" fmla="*/ 29 h 29"/>
              <a:gd name="T8" fmla="*/ 1477 w 1477"/>
              <a:gd name="T9" fmla="*/ 29 h 29"/>
              <a:gd name="T10" fmla="*/ 1477 w 1477"/>
              <a:gd name="T11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77" h="29">
                <a:moveTo>
                  <a:pt x="147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7"/>
                  <a:pt x="0" y="14"/>
                </a:cubicBezTo>
                <a:cubicBezTo>
                  <a:pt x="0" y="22"/>
                  <a:pt x="5" y="29"/>
                  <a:pt x="11" y="29"/>
                </a:cubicBezTo>
                <a:cubicBezTo>
                  <a:pt x="1477" y="29"/>
                  <a:pt x="1477" y="29"/>
                  <a:pt x="1477" y="29"/>
                </a:cubicBezTo>
                <a:cubicBezTo>
                  <a:pt x="1477" y="0"/>
                  <a:pt x="1477" y="0"/>
                  <a:pt x="1477" y="0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8414021" y="2659123"/>
            <a:ext cx="371472" cy="372997"/>
            <a:chOff x="8414021" y="2659123"/>
            <a:chExt cx="371472" cy="372997"/>
          </a:xfrm>
        </p:grpSpPr>
        <p:sp>
          <p:nvSpPr>
            <p:cNvPr id="7" name="Oval 79"/>
            <p:cNvSpPr>
              <a:spLocks noChangeArrowheads="1"/>
            </p:cNvSpPr>
            <p:nvPr/>
          </p:nvSpPr>
          <p:spPr bwMode="auto">
            <a:xfrm>
              <a:off x="8414021" y="2659123"/>
              <a:ext cx="371472" cy="37299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8" name="Oval 80"/>
            <p:cNvSpPr>
              <a:spLocks noChangeArrowheads="1"/>
            </p:cNvSpPr>
            <p:nvPr/>
          </p:nvSpPr>
          <p:spPr bwMode="auto">
            <a:xfrm>
              <a:off x="8548901" y="2795533"/>
              <a:ext cx="106135" cy="100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479833" y="2659123"/>
            <a:ext cx="371472" cy="372997"/>
            <a:chOff x="5479833" y="2659123"/>
            <a:chExt cx="371472" cy="372997"/>
          </a:xfrm>
        </p:grpSpPr>
        <p:sp>
          <p:nvSpPr>
            <p:cNvPr id="9" name="Oval 81"/>
            <p:cNvSpPr>
              <a:spLocks noChangeArrowheads="1"/>
            </p:cNvSpPr>
            <p:nvPr/>
          </p:nvSpPr>
          <p:spPr bwMode="auto">
            <a:xfrm>
              <a:off x="5479833" y="2659123"/>
              <a:ext cx="371472" cy="3729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0" name="Oval 82"/>
            <p:cNvSpPr>
              <a:spLocks noChangeArrowheads="1"/>
            </p:cNvSpPr>
            <p:nvPr/>
          </p:nvSpPr>
          <p:spPr bwMode="auto">
            <a:xfrm>
              <a:off x="5614712" y="2795533"/>
              <a:ext cx="106135" cy="100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109487" y="2659123"/>
            <a:ext cx="371472" cy="372997"/>
            <a:chOff x="3109487" y="2659123"/>
            <a:chExt cx="371472" cy="372997"/>
          </a:xfrm>
        </p:grpSpPr>
        <p:sp>
          <p:nvSpPr>
            <p:cNvPr id="11" name="Oval 83"/>
            <p:cNvSpPr>
              <a:spLocks noChangeArrowheads="1"/>
            </p:cNvSpPr>
            <p:nvPr/>
          </p:nvSpPr>
          <p:spPr bwMode="auto">
            <a:xfrm>
              <a:off x="3109487" y="2659123"/>
              <a:ext cx="371472" cy="3729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2" name="Oval 84"/>
            <p:cNvSpPr>
              <a:spLocks noChangeArrowheads="1"/>
            </p:cNvSpPr>
            <p:nvPr/>
          </p:nvSpPr>
          <p:spPr bwMode="auto">
            <a:xfrm>
              <a:off x="3246578" y="2795533"/>
              <a:ext cx="99502" cy="100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72306" y="2659123"/>
            <a:ext cx="371472" cy="372997"/>
            <a:chOff x="772306" y="2659123"/>
            <a:chExt cx="371472" cy="372997"/>
          </a:xfrm>
        </p:grpSpPr>
        <p:sp>
          <p:nvSpPr>
            <p:cNvPr id="13" name="Oval 85"/>
            <p:cNvSpPr>
              <a:spLocks noChangeArrowheads="1"/>
            </p:cNvSpPr>
            <p:nvPr/>
          </p:nvSpPr>
          <p:spPr bwMode="auto">
            <a:xfrm>
              <a:off x="772306" y="2659123"/>
              <a:ext cx="371472" cy="3729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4" name="Oval 86"/>
            <p:cNvSpPr>
              <a:spLocks noChangeArrowheads="1"/>
            </p:cNvSpPr>
            <p:nvPr/>
          </p:nvSpPr>
          <p:spPr bwMode="auto">
            <a:xfrm>
              <a:off x="907187" y="2795533"/>
              <a:ext cx="99502" cy="100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文本框 87"/>
          <p:cNvSpPr txBox="1"/>
          <p:nvPr/>
        </p:nvSpPr>
        <p:spPr>
          <a:xfrm>
            <a:off x="698565" y="2259890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2005-2008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文本框 88"/>
          <p:cNvSpPr txBox="1"/>
          <p:nvPr/>
        </p:nvSpPr>
        <p:spPr>
          <a:xfrm>
            <a:off x="2991079" y="2249659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2008-2010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文本框 89"/>
          <p:cNvSpPr txBox="1"/>
          <p:nvPr/>
        </p:nvSpPr>
        <p:spPr>
          <a:xfrm>
            <a:off x="5368502" y="2249659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2010-2015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文本框 90"/>
          <p:cNvSpPr txBox="1"/>
          <p:nvPr/>
        </p:nvSpPr>
        <p:spPr>
          <a:xfrm>
            <a:off x="8291348" y="2249659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2015-2016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04198" y="3157446"/>
            <a:ext cx="1913136" cy="2174467"/>
            <a:chOff x="678176" y="2153921"/>
            <a:chExt cx="1373544" cy="1619566"/>
          </a:xfrm>
        </p:grpSpPr>
        <p:sp>
          <p:nvSpPr>
            <p:cNvPr id="32" name="矩形 31"/>
            <p:cNvSpPr/>
            <p:nvPr/>
          </p:nvSpPr>
          <p:spPr>
            <a:xfrm>
              <a:off x="678176" y="2153921"/>
              <a:ext cx="1126944" cy="2750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4" name="文本框 66"/>
            <p:cNvSpPr txBox="1">
              <a:spLocks noChangeArrowheads="1"/>
            </p:cNvSpPr>
            <p:nvPr/>
          </p:nvSpPr>
          <p:spPr bwMode="auto">
            <a:xfrm>
              <a:off x="690246" y="2497793"/>
              <a:ext cx="1361474" cy="1275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017939" y="3157449"/>
            <a:ext cx="1913136" cy="2176428"/>
            <a:chOff x="678176" y="2153921"/>
            <a:chExt cx="1373544" cy="1621026"/>
          </a:xfrm>
        </p:grpSpPr>
        <p:sp>
          <p:nvSpPr>
            <p:cNvPr id="29" name="矩形 28"/>
            <p:cNvSpPr/>
            <p:nvPr/>
          </p:nvSpPr>
          <p:spPr>
            <a:xfrm>
              <a:off x="678176" y="2153921"/>
              <a:ext cx="1126944" cy="2750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1" name="文本框 66"/>
            <p:cNvSpPr txBox="1">
              <a:spLocks noChangeArrowheads="1"/>
            </p:cNvSpPr>
            <p:nvPr/>
          </p:nvSpPr>
          <p:spPr bwMode="auto">
            <a:xfrm>
              <a:off x="690246" y="2499253"/>
              <a:ext cx="1361474" cy="1275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395361" y="3157448"/>
            <a:ext cx="1835594" cy="2193139"/>
            <a:chOff x="678176" y="2153921"/>
            <a:chExt cx="1317872" cy="1633473"/>
          </a:xfrm>
        </p:grpSpPr>
        <p:sp>
          <p:nvSpPr>
            <p:cNvPr id="26" name="矩形 25"/>
            <p:cNvSpPr/>
            <p:nvPr/>
          </p:nvSpPr>
          <p:spPr>
            <a:xfrm>
              <a:off x="678176" y="2153921"/>
              <a:ext cx="1126944" cy="2750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8" name="文本框 66"/>
            <p:cNvSpPr txBox="1">
              <a:spLocks noChangeArrowheads="1"/>
            </p:cNvSpPr>
            <p:nvPr/>
          </p:nvSpPr>
          <p:spPr bwMode="auto">
            <a:xfrm>
              <a:off x="690246" y="2511700"/>
              <a:ext cx="1305802" cy="1275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314072" y="3157451"/>
            <a:ext cx="2226655" cy="1935848"/>
            <a:chOff x="678176" y="2153921"/>
            <a:chExt cx="1598636" cy="1441840"/>
          </a:xfrm>
        </p:grpSpPr>
        <p:sp>
          <p:nvSpPr>
            <p:cNvPr id="23" name="矩形 22"/>
            <p:cNvSpPr/>
            <p:nvPr/>
          </p:nvSpPr>
          <p:spPr>
            <a:xfrm>
              <a:off x="678176" y="2153921"/>
              <a:ext cx="1126944" cy="2750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5" name="文本框 66"/>
            <p:cNvSpPr txBox="1">
              <a:spLocks noChangeArrowheads="1"/>
            </p:cNvSpPr>
            <p:nvPr/>
          </p:nvSpPr>
          <p:spPr bwMode="auto">
            <a:xfrm>
              <a:off x="690246" y="2521221"/>
              <a:ext cx="1586566" cy="107454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6 2.22222E-6 L -0.19205 -4.81481E-6 " pathEditMode="relative" rAng="0" ptsTypes="AA">
                                      <p:cBhvr>
                                        <p:cTn id="15" dur="6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96" y="-2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2.08333E-6 2.22222E-6 L -0.19205 -4.81481E-6 " pathEditMode="relative" rAng="0" ptsTypes="AA">
                                      <p:cBhvr>
                                        <p:cTn id="20" dur="5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96" y="-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1.45833E-6 -4.81481E-6 L -0.24063 2.22222E-6 " pathEditMode="relative" rAng="0" ptsTypes="AA">
                                      <p:cBhvr>
                                        <p:cTn id="25" dur="75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44" y="2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/>
        </p:nvSpPr>
        <p:spPr>
          <a:xfrm rot="10800000">
            <a:off x="0" y="0"/>
            <a:ext cx="12192000" cy="2623930"/>
          </a:xfrm>
          <a:prstGeom prst="triangle">
            <a:avLst/>
          </a:prstGeom>
          <a:blipFill dpi="0"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Isosceles Triangle 5_1"/>
          <p:cNvSpPr/>
          <p:nvPr/>
        </p:nvSpPr>
        <p:spPr>
          <a:xfrm rot="10800000">
            <a:off x="0" y="0"/>
            <a:ext cx="12192000" cy="2623930"/>
          </a:xfrm>
          <a:prstGeom prst="triangle">
            <a:avLst/>
          </a:prstGeom>
          <a:gradFill>
            <a:gsLst>
              <a:gs pos="0">
                <a:schemeClr val="tx1">
                  <a:alpha val="7300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493093" y="943571"/>
            <a:ext cx="32058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>
                    <a:lumMod val="85000"/>
                  </a:schemeClr>
                </a:solidFill>
              </a:rPr>
              <a:t>CONTENTS</a:t>
            </a:r>
            <a:endParaRPr lang="zh-CN" altLang="en-US" sz="5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200400" y="3216729"/>
            <a:ext cx="0" cy="2269671"/>
          </a:xfrm>
          <a:prstGeom prst="line">
            <a:avLst/>
          </a:prstGeom>
          <a:ln>
            <a:solidFill>
              <a:schemeClr val="accent1">
                <a:alpha val="1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34887" y="3069592"/>
            <a:ext cx="5405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1</a:t>
            </a:r>
            <a:endParaRPr lang="zh-CN" altLang="en-US" sz="72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51267" y="4307940"/>
            <a:ext cx="2307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，坚持精益求精，拒绝平庸的设计理念。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6072541" y="3216729"/>
            <a:ext cx="0" cy="2269671"/>
          </a:xfrm>
          <a:prstGeom prst="line">
            <a:avLst/>
          </a:prstGeom>
          <a:ln>
            <a:solidFill>
              <a:schemeClr val="accent1">
                <a:alpha val="1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243739" y="306959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2</a:t>
            </a:r>
            <a:endParaRPr lang="zh-CN" altLang="en-US" sz="72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74421" y="4307940"/>
            <a:ext cx="2307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，坚持精益求精，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拒绝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平庸的设计理念。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8980904" y="3216729"/>
            <a:ext cx="0" cy="2269671"/>
          </a:xfrm>
          <a:prstGeom prst="line">
            <a:avLst/>
          </a:prstGeom>
          <a:ln>
            <a:solidFill>
              <a:schemeClr val="accent1">
                <a:alpha val="1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7135773" y="306959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3</a:t>
            </a:r>
            <a:endParaRPr lang="zh-CN" altLang="en-US" sz="72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366455" y="4307940"/>
            <a:ext cx="2307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，坚持精益求精，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拒绝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平庸的设计理念。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017016" y="3053442"/>
            <a:ext cx="7136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4</a:t>
            </a:r>
            <a:endParaRPr lang="zh-CN" altLang="en-US" sz="72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247698" y="4291790"/>
            <a:ext cx="2307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，坚持精益求精，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拒绝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平庸的设计理念。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/>
      <p:bldP spid="10" grpId="0"/>
      <p:bldP spid="11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10222464" y="1622116"/>
            <a:ext cx="1030823" cy="2079727"/>
            <a:chOff x="10222464" y="1622116"/>
            <a:chExt cx="1030823" cy="2079727"/>
          </a:xfrm>
        </p:grpSpPr>
        <p:sp>
          <p:nvSpPr>
            <p:cNvPr id="18" name="Freeform 18"/>
            <p:cNvSpPr/>
            <p:nvPr/>
          </p:nvSpPr>
          <p:spPr bwMode="auto">
            <a:xfrm>
              <a:off x="10306106" y="1710279"/>
              <a:ext cx="947181" cy="1907923"/>
            </a:xfrm>
            <a:custGeom>
              <a:avLst/>
              <a:gdLst>
                <a:gd name="T0" fmla="*/ 0 w 227"/>
                <a:gd name="T1" fmla="*/ 0 h 454"/>
                <a:gd name="T2" fmla="*/ 227 w 227"/>
                <a:gd name="T3" fmla="*/ 227 h 454"/>
                <a:gd name="T4" fmla="*/ 0 w 227"/>
                <a:gd name="T5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454">
                  <a:moveTo>
                    <a:pt x="0" y="0"/>
                  </a:moveTo>
                  <a:cubicBezTo>
                    <a:pt x="125" y="0"/>
                    <a:pt x="227" y="101"/>
                    <a:pt x="227" y="227"/>
                  </a:cubicBezTo>
                  <a:cubicBezTo>
                    <a:pt x="227" y="352"/>
                    <a:pt x="125" y="454"/>
                    <a:pt x="0" y="454"/>
                  </a:cubicBezTo>
                </a:path>
              </a:pathLst>
            </a:cu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10222464" y="1622116"/>
              <a:ext cx="167282" cy="171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10222464" y="3534561"/>
              <a:ext cx="167282" cy="1672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026454" y="1954421"/>
            <a:ext cx="1408338" cy="1415119"/>
            <a:chOff x="1026454" y="1954421"/>
            <a:chExt cx="1408338" cy="1415119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026454" y="1954421"/>
              <a:ext cx="1408338" cy="141511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218815" y="2338814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</a:rPr>
                <a:t>2013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611943" y="1622116"/>
            <a:ext cx="3693777" cy="2079727"/>
            <a:chOff x="1611943" y="1622116"/>
            <a:chExt cx="3693777" cy="2079727"/>
          </a:xfrm>
        </p:grpSpPr>
        <p:sp>
          <p:nvSpPr>
            <p:cNvPr id="6" name="Freeform 6"/>
            <p:cNvSpPr/>
            <p:nvPr/>
          </p:nvSpPr>
          <p:spPr bwMode="auto">
            <a:xfrm>
              <a:off x="1695584" y="1710279"/>
              <a:ext cx="949441" cy="1907923"/>
            </a:xfrm>
            <a:custGeom>
              <a:avLst/>
              <a:gdLst>
                <a:gd name="T0" fmla="*/ 0 w 227"/>
                <a:gd name="T1" fmla="*/ 0 h 454"/>
                <a:gd name="T2" fmla="*/ 227 w 227"/>
                <a:gd name="T3" fmla="*/ 227 h 454"/>
                <a:gd name="T4" fmla="*/ 0 w 227"/>
                <a:gd name="T5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454">
                  <a:moveTo>
                    <a:pt x="0" y="0"/>
                  </a:moveTo>
                  <a:cubicBezTo>
                    <a:pt x="125" y="0"/>
                    <a:pt x="227" y="101"/>
                    <a:pt x="227" y="227"/>
                  </a:cubicBezTo>
                  <a:cubicBezTo>
                    <a:pt x="227" y="352"/>
                    <a:pt x="125" y="454"/>
                    <a:pt x="0" y="454"/>
                  </a:cubicBezTo>
                </a:path>
              </a:pathLst>
            </a:cu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611943" y="1622116"/>
              <a:ext cx="167282" cy="171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611943" y="3534561"/>
              <a:ext cx="167282" cy="1672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3897382" y="1954421"/>
              <a:ext cx="1408338" cy="141511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2645024" y="2664241"/>
              <a:ext cx="1252357" cy="0"/>
            </a:xfrm>
            <a:prstGeom prst="line">
              <a:avLst/>
            </a:pr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089743" y="2324066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</a:rPr>
                <a:t>2014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478349" y="1622116"/>
            <a:ext cx="3700559" cy="2079727"/>
            <a:chOff x="4478349" y="1622116"/>
            <a:chExt cx="3700559" cy="2079727"/>
          </a:xfrm>
        </p:grpSpPr>
        <p:sp>
          <p:nvSpPr>
            <p:cNvPr id="10" name="Freeform 10"/>
            <p:cNvSpPr/>
            <p:nvPr/>
          </p:nvSpPr>
          <p:spPr bwMode="auto">
            <a:xfrm>
              <a:off x="4566511" y="1710279"/>
              <a:ext cx="949441" cy="1907923"/>
            </a:xfrm>
            <a:custGeom>
              <a:avLst/>
              <a:gdLst>
                <a:gd name="T0" fmla="*/ 0 w 227"/>
                <a:gd name="T1" fmla="*/ 0 h 454"/>
                <a:gd name="T2" fmla="*/ 227 w 227"/>
                <a:gd name="T3" fmla="*/ 227 h 454"/>
                <a:gd name="T4" fmla="*/ 0 w 227"/>
                <a:gd name="T5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454">
                  <a:moveTo>
                    <a:pt x="0" y="0"/>
                  </a:moveTo>
                  <a:cubicBezTo>
                    <a:pt x="125" y="0"/>
                    <a:pt x="227" y="101"/>
                    <a:pt x="227" y="227"/>
                  </a:cubicBezTo>
                  <a:cubicBezTo>
                    <a:pt x="227" y="352"/>
                    <a:pt x="125" y="454"/>
                    <a:pt x="0" y="454"/>
                  </a:cubicBezTo>
                </a:path>
              </a:pathLst>
            </a:cu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4478349" y="1622116"/>
              <a:ext cx="171804" cy="171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4478349" y="3534561"/>
              <a:ext cx="171804" cy="1672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6766049" y="1954421"/>
              <a:ext cx="1412859" cy="141511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5515952" y="2664241"/>
              <a:ext cx="1250097" cy="0"/>
            </a:xfrm>
            <a:prstGeom prst="line">
              <a:avLst/>
            </a:pr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956149" y="2312763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</a:rPr>
                <a:t>2015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349277" y="1622116"/>
            <a:ext cx="3696038" cy="2079727"/>
            <a:chOff x="7349277" y="1622116"/>
            <a:chExt cx="3696038" cy="2079727"/>
          </a:xfrm>
        </p:grpSpPr>
        <p:sp>
          <p:nvSpPr>
            <p:cNvPr id="14" name="Freeform 14"/>
            <p:cNvSpPr/>
            <p:nvPr/>
          </p:nvSpPr>
          <p:spPr bwMode="auto">
            <a:xfrm>
              <a:off x="7432917" y="1710279"/>
              <a:ext cx="949441" cy="1907923"/>
            </a:xfrm>
            <a:custGeom>
              <a:avLst/>
              <a:gdLst>
                <a:gd name="T0" fmla="*/ 0 w 227"/>
                <a:gd name="T1" fmla="*/ 0 h 454"/>
                <a:gd name="T2" fmla="*/ 227 w 227"/>
                <a:gd name="T3" fmla="*/ 227 h 454"/>
                <a:gd name="T4" fmla="*/ 0 w 227"/>
                <a:gd name="T5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454">
                  <a:moveTo>
                    <a:pt x="0" y="0"/>
                  </a:moveTo>
                  <a:cubicBezTo>
                    <a:pt x="126" y="0"/>
                    <a:pt x="227" y="101"/>
                    <a:pt x="227" y="227"/>
                  </a:cubicBezTo>
                  <a:cubicBezTo>
                    <a:pt x="227" y="352"/>
                    <a:pt x="126" y="454"/>
                    <a:pt x="0" y="454"/>
                  </a:cubicBezTo>
                </a:path>
              </a:pathLst>
            </a:cu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7349277" y="1622116"/>
              <a:ext cx="167282" cy="171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7349277" y="3534561"/>
              <a:ext cx="167282" cy="1672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9636977" y="1954421"/>
              <a:ext cx="1408338" cy="141511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8386879" y="2650677"/>
              <a:ext cx="1254619" cy="0"/>
            </a:xfrm>
            <a:prstGeom prst="line">
              <a:avLst/>
            </a:pr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9780736" y="2321334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</a:rPr>
                <a:t>2016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63781" y="4026798"/>
            <a:ext cx="1896324" cy="2292453"/>
            <a:chOff x="684212" y="2153921"/>
            <a:chExt cx="1361474" cy="1707443"/>
          </a:xfrm>
        </p:grpSpPr>
        <p:sp>
          <p:nvSpPr>
            <p:cNvPr id="33" name="矩形 32"/>
            <p:cNvSpPr/>
            <p:nvPr/>
          </p:nvSpPr>
          <p:spPr>
            <a:xfrm>
              <a:off x="801476" y="2153921"/>
              <a:ext cx="1126944" cy="2750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4" name="文本框 66"/>
            <p:cNvSpPr txBox="1">
              <a:spLocks noChangeArrowheads="1"/>
            </p:cNvSpPr>
            <p:nvPr/>
          </p:nvSpPr>
          <p:spPr bwMode="auto">
            <a:xfrm>
              <a:off x="684212" y="2585670"/>
              <a:ext cx="1361474" cy="1275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cxnSp>
        <p:nvCxnSpPr>
          <p:cNvPr id="35" name="直接连接符 34"/>
          <p:cNvCxnSpPr/>
          <p:nvPr/>
        </p:nvCxnSpPr>
        <p:spPr>
          <a:xfrm>
            <a:off x="776313" y="4488491"/>
            <a:ext cx="17064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3618349" y="3987846"/>
            <a:ext cx="1896324" cy="2292453"/>
            <a:chOff x="684212" y="2153921"/>
            <a:chExt cx="1361474" cy="1707443"/>
          </a:xfrm>
        </p:grpSpPr>
        <p:sp>
          <p:nvSpPr>
            <p:cNvPr id="38" name="矩形 37"/>
            <p:cNvSpPr/>
            <p:nvPr/>
          </p:nvSpPr>
          <p:spPr>
            <a:xfrm>
              <a:off x="801476" y="2153921"/>
              <a:ext cx="1126944" cy="2750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9" name="文本框 66"/>
            <p:cNvSpPr txBox="1">
              <a:spLocks noChangeArrowheads="1"/>
            </p:cNvSpPr>
            <p:nvPr/>
          </p:nvSpPr>
          <p:spPr bwMode="auto">
            <a:xfrm>
              <a:off x="684212" y="2585670"/>
              <a:ext cx="1361474" cy="1275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cxnSp>
        <p:nvCxnSpPr>
          <p:cNvPr id="40" name="直接连接符 39"/>
          <p:cNvCxnSpPr/>
          <p:nvPr/>
        </p:nvCxnSpPr>
        <p:spPr>
          <a:xfrm>
            <a:off x="3730881" y="4449539"/>
            <a:ext cx="17064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6568397" y="4026798"/>
            <a:ext cx="1896324" cy="2292453"/>
            <a:chOff x="684212" y="2153921"/>
            <a:chExt cx="1361474" cy="1707443"/>
          </a:xfrm>
        </p:grpSpPr>
        <p:sp>
          <p:nvSpPr>
            <p:cNvPr id="42" name="矩形 41"/>
            <p:cNvSpPr/>
            <p:nvPr/>
          </p:nvSpPr>
          <p:spPr>
            <a:xfrm>
              <a:off x="801476" y="2153921"/>
              <a:ext cx="1126944" cy="2750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3" name="文本框 66"/>
            <p:cNvSpPr txBox="1">
              <a:spLocks noChangeArrowheads="1"/>
            </p:cNvSpPr>
            <p:nvPr/>
          </p:nvSpPr>
          <p:spPr bwMode="auto">
            <a:xfrm>
              <a:off x="684212" y="2585670"/>
              <a:ext cx="1361474" cy="1275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cxnSp>
        <p:nvCxnSpPr>
          <p:cNvPr id="44" name="直接连接符 43"/>
          <p:cNvCxnSpPr/>
          <p:nvPr/>
        </p:nvCxnSpPr>
        <p:spPr>
          <a:xfrm>
            <a:off x="6680929" y="4488491"/>
            <a:ext cx="17064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>
          <a:xfrm>
            <a:off x="9441584" y="3985114"/>
            <a:ext cx="1896324" cy="2292453"/>
            <a:chOff x="684212" y="2153921"/>
            <a:chExt cx="1361474" cy="1707443"/>
          </a:xfrm>
        </p:grpSpPr>
        <p:sp>
          <p:nvSpPr>
            <p:cNvPr id="46" name="矩形 45"/>
            <p:cNvSpPr/>
            <p:nvPr/>
          </p:nvSpPr>
          <p:spPr>
            <a:xfrm>
              <a:off x="801476" y="2153921"/>
              <a:ext cx="1126944" cy="2750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7" name="文本框 66"/>
            <p:cNvSpPr txBox="1">
              <a:spLocks noChangeArrowheads="1"/>
            </p:cNvSpPr>
            <p:nvPr/>
          </p:nvSpPr>
          <p:spPr bwMode="auto">
            <a:xfrm>
              <a:off x="684212" y="2585670"/>
              <a:ext cx="1361474" cy="1275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cxnSp>
        <p:nvCxnSpPr>
          <p:cNvPr id="48" name="直接连接符 47"/>
          <p:cNvCxnSpPr/>
          <p:nvPr/>
        </p:nvCxnSpPr>
        <p:spPr>
          <a:xfrm>
            <a:off x="9554116" y="4446807"/>
            <a:ext cx="17064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2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1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1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 p14:presetBounceEnd="28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1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1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 p14:presetBounceEnd="4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8" dur="3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9" dur="3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3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3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7109455" y="1669472"/>
            <a:ext cx="1816474" cy="2784381"/>
            <a:chOff x="5276850" y="1209675"/>
            <a:chExt cx="1657350" cy="2133600"/>
          </a:xfrm>
        </p:grpSpPr>
        <p:sp>
          <p:nvSpPr>
            <p:cNvPr id="98" name="任意多边形 97"/>
            <p:cNvSpPr/>
            <p:nvPr/>
          </p:nvSpPr>
          <p:spPr>
            <a:xfrm>
              <a:off x="5276850" y="1209675"/>
              <a:ext cx="1162050" cy="923925"/>
            </a:xfrm>
            <a:custGeom>
              <a:avLst/>
              <a:gdLst>
                <a:gd name="connsiteX0" fmla="*/ 0 w 1162050"/>
                <a:gd name="connsiteY0" fmla="*/ 923925 h 923925"/>
                <a:gd name="connsiteX1" fmla="*/ 1162050 w 1162050"/>
                <a:gd name="connsiteY1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050" h="923925">
                  <a:moveTo>
                    <a:pt x="0" y="923925"/>
                  </a:moveTo>
                  <a:lnTo>
                    <a:pt x="1162050" y="0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5286375" y="2238375"/>
              <a:ext cx="1647825" cy="0"/>
            </a:xfrm>
            <a:custGeom>
              <a:avLst/>
              <a:gdLst>
                <a:gd name="connsiteX0" fmla="*/ 0 w 1647825"/>
                <a:gd name="connsiteY0" fmla="*/ 0 h 0"/>
                <a:gd name="connsiteX1" fmla="*/ 1647825 w 1647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47825">
                  <a:moveTo>
                    <a:pt x="0" y="0"/>
                  </a:moveTo>
                  <a:lnTo>
                    <a:pt x="1647825" y="0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5276850" y="2324100"/>
              <a:ext cx="1143000" cy="1019175"/>
            </a:xfrm>
            <a:custGeom>
              <a:avLst/>
              <a:gdLst>
                <a:gd name="connsiteX0" fmla="*/ 0 w 1143000"/>
                <a:gd name="connsiteY0" fmla="*/ 0 h 1019175"/>
                <a:gd name="connsiteX1" fmla="*/ 1143000 w 1143000"/>
                <a:gd name="connsiteY1" fmla="*/ 1019175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0" h="1019175">
                  <a:moveTo>
                    <a:pt x="0" y="0"/>
                  </a:moveTo>
                  <a:lnTo>
                    <a:pt x="1143000" y="1019175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 flipH="1">
            <a:off x="2959403" y="1669472"/>
            <a:ext cx="1644111" cy="2784381"/>
            <a:chOff x="5276850" y="1209675"/>
            <a:chExt cx="1657350" cy="2133600"/>
          </a:xfrm>
        </p:grpSpPr>
        <p:sp>
          <p:nvSpPr>
            <p:cNvPr id="89" name="任意多边形 88"/>
            <p:cNvSpPr/>
            <p:nvPr/>
          </p:nvSpPr>
          <p:spPr>
            <a:xfrm>
              <a:off x="5276850" y="1209675"/>
              <a:ext cx="1162050" cy="923925"/>
            </a:xfrm>
            <a:custGeom>
              <a:avLst/>
              <a:gdLst>
                <a:gd name="connsiteX0" fmla="*/ 0 w 1162050"/>
                <a:gd name="connsiteY0" fmla="*/ 923925 h 923925"/>
                <a:gd name="connsiteX1" fmla="*/ 1162050 w 1162050"/>
                <a:gd name="connsiteY1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050" h="923925">
                  <a:moveTo>
                    <a:pt x="0" y="923925"/>
                  </a:moveTo>
                  <a:lnTo>
                    <a:pt x="1162050" y="0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5286375" y="2238375"/>
              <a:ext cx="1647825" cy="0"/>
            </a:xfrm>
            <a:custGeom>
              <a:avLst/>
              <a:gdLst>
                <a:gd name="connsiteX0" fmla="*/ 0 w 1647825"/>
                <a:gd name="connsiteY0" fmla="*/ 0 h 0"/>
                <a:gd name="connsiteX1" fmla="*/ 1647825 w 1647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47825">
                  <a:moveTo>
                    <a:pt x="0" y="0"/>
                  </a:moveTo>
                  <a:lnTo>
                    <a:pt x="1647825" y="0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1" name="任意多边形 90"/>
            <p:cNvSpPr/>
            <p:nvPr/>
          </p:nvSpPr>
          <p:spPr>
            <a:xfrm>
              <a:off x="5276850" y="2324100"/>
              <a:ext cx="1143000" cy="1019175"/>
            </a:xfrm>
            <a:custGeom>
              <a:avLst/>
              <a:gdLst>
                <a:gd name="connsiteX0" fmla="*/ 0 w 1143000"/>
                <a:gd name="connsiteY0" fmla="*/ 0 h 1019175"/>
                <a:gd name="connsiteX1" fmla="*/ 1143000 w 1143000"/>
                <a:gd name="connsiteY1" fmla="*/ 1019175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0" h="1019175">
                  <a:moveTo>
                    <a:pt x="0" y="0"/>
                  </a:moveTo>
                  <a:lnTo>
                    <a:pt x="1143000" y="1019175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4844736" y="1962975"/>
            <a:ext cx="2077747" cy="3052203"/>
            <a:chOff x="4844736" y="1962975"/>
            <a:chExt cx="2077747" cy="3052203"/>
          </a:xfrm>
        </p:grpSpPr>
        <p:grpSp>
          <p:nvGrpSpPr>
            <p:cNvPr id="73" name="组合 72"/>
            <p:cNvGrpSpPr/>
            <p:nvPr/>
          </p:nvGrpSpPr>
          <p:grpSpPr>
            <a:xfrm>
              <a:off x="4844737" y="1962975"/>
              <a:ext cx="2077746" cy="3052203"/>
              <a:chOff x="3764395" y="1800081"/>
              <a:chExt cx="1587500" cy="2332037"/>
            </a:xfrm>
            <a:solidFill>
              <a:schemeClr val="bg2"/>
            </a:solidFill>
          </p:grpSpPr>
          <p:sp>
            <p:nvSpPr>
              <p:cNvPr id="76" name="Freeform 5"/>
              <p:cNvSpPr>
                <a:spLocks noEditPoints="1"/>
              </p:cNvSpPr>
              <p:nvPr/>
            </p:nvSpPr>
            <p:spPr bwMode="auto">
              <a:xfrm>
                <a:off x="3764395" y="1800081"/>
                <a:ext cx="1587500" cy="1676400"/>
              </a:xfrm>
              <a:custGeom>
                <a:avLst/>
                <a:gdLst>
                  <a:gd name="T0" fmla="*/ 152 w 1935"/>
                  <a:gd name="T1" fmla="*/ 1129 h 2043"/>
                  <a:gd name="T2" fmla="*/ 964 w 1935"/>
                  <a:gd name="T3" fmla="*/ 112 h 2043"/>
                  <a:gd name="T4" fmla="*/ 966 w 1935"/>
                  <a:gd name="T5" fmla="*/ 112 h 2043"/>
                  <a:gd name="T6" fmla="*/ 1610 w 1935"/>
                  <a:gd name="T7" fmla="*/ 400 h 2043"/>
                  <a:gd name="T8" fmla="*/ 1611 w 1935"/>
                  <a:gd name="T9" fmla="*/ 401 h 2043"/>
                  <a:gd name="T10" fmla="*/ 1628 w 1935"/>
                  <a:gd name="T11" fmla="*/ 421 h 2043"/>
                  <a:gd name="T12" fmla="*/ 1786 w 1935"/>
                  <a:gd name="T13" fmla="*/ 1118 h 2043"/>
                  <a:gd name="T14" fmla="*/ 1786 w 1935"/>
                  <a:gd name="T15" fmla="*/ 1119 h 2043"/>
                  <a:gd name="T16" fmla="*/ 1785 w 1935"/>
                  <a:gd name="T17" fmla="*/ 1124 h 2043"/>
                  <a:gd name="T18" fmla="*/ 1784 w 1935"/>
                  <a:gd name="T19" fmla="*/ 1125 h 2043"/>
                  <a:gd name="T20" fmla="*/ 1420 w 1935"/>
                  <a:gd name="T21" fmla="*/ 1787 h 2043"/>
                  <a:gd name="T22" fmla="*/ 1420 w 1935"/>
                  <a:gd name="T23" fmla="*/ 1788 h 2043"/>
                  <a:gd name="T24" fmla="*/ 1417 w 1935"/>
                  <a:gd name="T25" fmla="*/ 1793 h 2043"/>
                  <a:gd name="T26" fmla="*/ 965 w 1935"/>
                  <a:gd name="T27" fmla="*/ 1931 h 2043"/>
                  <a:gd name="T28" fmla="*/ 963 w 1935"/>
                  <a:gd name="T29" fmla="*/ 1931 h 2043"/>
                  <a:gd name="T30" fmla="*/ 963 w 1935"/>
                  <a:gd name="T31" fmla="*/ 1931 h 2043"/>
                  <a:gd name="T32" fmla="*/ 962 w 1935"/>
                  <a:gd name="T33" fmla="*/ 1931 h 2043"/>
                  <a:gd name="T34" fmla="*/ 517 w 1935"/>
                  <a:gd name="T35" fmla="*/ 1791 h 2043"/>
                  <a:gd name="T36" fmla="*/ 516 w 1935"/>
                  <a:gd name="T37" fmla="*/ 1788 h 2043"/>
                  <a:gd name="T38" fmla="*/ 515 w 1935"/>
                  <a:gd name="T39" fmla="*/ 1786 h 2043"/>
                  <a:gd name="T40" fmla="*/ 515 w 1935"/>
                  <a:gd name="T41" fmla="*/ 1787 h 2043"/>
                  <a:gd name="T42" fmla="*/ 151 w 1935"/>
                  <a:gd name="T43" fmla="*/ 1125 h 2043"/>
                  <a:gd name="T44" fmla="*/ 150 w 1935"/>
                  <a:gd name="T45" fmla="*/ 1120 h 2043"/>
                  <a:gd name="T46" fmla="*/ 323 w 1935"/>
                  <a:gd name="T47" fmla="*/ 403 h 2043"/>
                  <a:gd name="T48" fmla="*/ 325 w 1935"/>
                  <a:gd name="T49" fmla="*/ 401 h 2043"/>
                  <a:gd name="T50" fmla="*/ 962 w 1935"/>
                  <a:gd name="T51" fmla="*/ 112 h 2043"/>
                  <a:gd name="T52" fmla="*/ 972 w 1935"/>
                  <a:gd name="T53" fmla="*/ 0 h 2043"/>
                  <a:gd name="T54" fmla="*/ 963 w 1935"/>
                  <a:gd name="T55" fmla="*/ 0 h 2043"/>
                  <a:gd name="T56" fmla="*/ 559 w 1935"/>
                  <a:gd name="T57" fmla="*/ 95 h 2043"/>
                  <a:gd name="T58" fmla="*/ 241 w 1935"/>
                  <a:gd name="T59" fmla="*/ 327 h 2043"/>
                  <a:gd name="T60" fmla="*/ 222 w 1935"/>
                  <a:gd name="T61" fmla="*/ 347 h 2043"/>
                  <a:gd name="T62" fmla="*/ 41 w 1935"/>
                  <a:gd name="T63" fmla="*/ 1147 h 2043"/>
                  <a:gd name="T64" fmla="*/ 43 w 1935"/>
                  <a:gd name="T65" fmla="*/ 1152 h 2043"/>
                  <a:gd name="T66" fmla="*/ 43 w 1935"/>
                  <a:gd name="T67" fmla="*/ 1153 h 2043"/>
                  <a:gd name="T68" fmla="*/ 415 w 1935"/>
                  <a:gd name="T69" fmla="*/ 1836 h 2043"/>
                  <a:gd name="T70" fmla="*/ 417 w 1935"/>
                  <a:gd name="T71" fmla="*/ 1840 h 2043"/>
                  <a:gd name="T72" fmla="*/ 458 w 1935"/>
                  <a:gd name="T73" fmla="*/ 2043 h 2043"/>
                  <a:gd name="T74" fmla="*/ 963 w 1935"/>
                  <a:gd name="T75" fmla="*/ 2043 h 2043"/>
                  <a:gd name="T76" fmla="*/ 1477 w 1935"/>
                  <a:gd name="T77" fmla="*/ 2043 h 2043"/>
                  <a:gd name="T78" fmla="*/ 1518 w 1935"/>
                  <a:gd name="T79" fmla="*/ 1841 h 2043"/>
                  <a:gd name="T80" fmla="*/ 1893 w 1935"/>
                  <a:gd name="T81" fmla="*/ 1152 h 2043"/>
                  <a:gd name="T82" fmla="*/ 1894 w 1935"/>
                  <a:gd name="T83" fmla="*/ 1146 h 2043"/>
                  <a:gd name="T84" fmla="*/ 1886 w 1935"/>
                  <a:gd name="T85" fmla="*/ 652 h 2043"/>
                  <a:gd name="T86" fmla="*/ 1695 w 1935"/>
                  <a:gd name="T87" fmla="*/ 327 h 2043"/>
                  <a:gd name="T88" fmla="*/ 1691 w 1935"/>
                  <a:gd name="T89" fmla="*/ 323 h 2043"/>
                  <a:gd name="T90" fmla="*/ 1377 w 1935"/>
                  <a:gd name="T91" fmla="*/ 95 h 2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35" h="2043">
                    <a:moveTo>
                      <a:pt x="152" y="1131"/>
                    </a:moveTo>
                    <a:cubicBezTo>
                      <a:pt x="152" y="1130"/>
                      <a:pt x="152" y="1130"/>
                      <a:pt x="152" y="1129"/>
                    </a:cubicBezTo>
                    <a:cubicBezTo>
                      <a:pt x="152" y="1129"/>
                      <a:pt x="152" y="1129"/>
                      <a:pt x="152" y="1129"/>
                    </a:cubicBezTo>
                    <a:cubicBezTo>
                      <a:pt x="152" y="1130"/>
                      <a:pt x="152" y="1130"/>
                      <a:pt x="152" y="1131"/>
                    </a:cubicBezTo>
                    <a:moveTo>
                      <a:pt x="963" y="112"/>
                    </a:moveTo>
                    <a:cubicBezTo>
                      <a:pt x="964" y="112"/>
                      <a:pt x="964" y="112"/>
                      <a:pt x="964" y="112"/>
                    </a:cubicBezTo>
                    <a:cubicBezTo>
                      <a:pt x="964" y="112"/>
                      <a:pt x="964" y="112"/>
                      <a:pt x="964" y="112"/>
                    </a:cubicBezTo>
                    <a:cubicBezTo>
                      <a:pt x="964" y="112"/>
                      <a:pt x="964" y="112"/>
                      <a:pt x="964" y="112"/>
                    </a:cubicBezTo>
                    <a:cubicBezTo>
                      <a:pt x="964" y="112"/>
                      <a:pt x="965" y="112"/>
                      <a:pt x="966" y="112"/>
                    </a:cubicBezTo>
                    <a:cubicBezTo>
                      <a:pt x="966" y="112"/>
                      <a:pt x="966" y="112"/>
                      <a:pt x="966" y="112"/>
                    </a:cubicBezTo>
                    <a:cubicBezTo>
                      <a:pt x="972" y="112"/>
                      <a:pt x="972" y="112"/>
                      <a:pt x="972" y="112"/>
                    </a:cubicBezTo>
                    <a:cubicBezTo>
                      <a:pt x="1205" y="114"/>
                      <a:pt x="1447" y="224"/>
                      <a:pt x="1610" y="400"/>
                    </a:cubicBezTo>
                    <a:cubicBezTo>
                      <a:pt x="1610" y="400"/>
                      <a:pt x="1610" y="400"/>
                      <a:pt x="1610" y="400"/>
                    </a:cubicBezTo>
                    <a:cubicBezTo>
                      <a:pt x="1610" y="400"/>
                      <a:pt x="1610" y="400"/>
                      <a:pt x="1610" y="400"/>
                    </a:cubicBezTo>
                    <a:cubicBezTo>
                      <a:pt x="1610" y="400"/>
                      <a:pt x="1611" y="400"/>
                      <a:pt x="1611" y="401"/>
                    </a:cubicBezTo>
                    <a:cubicBezTo>
                      <a:pt x="1612" y="402"/>
                      <a:pt x="1612" y="402"/>
                      <a:pt x="1613" y="403"/>
                    </a:cubicBezTo>
                    <a:cubicBezTo>
                      <a:pt x="1613" y="403"/>
                      <a:pt x="1613" y="403"/>
                      <a:pt x="1613" y="403"/>
                    </a:cubicBezTo>
                    <a:cubicBezTo>
                      <a:pt x="1618" y="409"/>
                      <a:pt x="1623" y="415"/>
                      <a:pt x="1628" y="421"/>
                    </a:cubicBezTo>
                    <a:cubicBezTo>
                      <a:pt x="1730" y="538"/>
                      <a:pt x="1844" y="736"/>
                      <a:pt x="1807" y="1008"/>
                    </a:cubicBezTo>
                    <a:cubicBezTo>
                      <a:pt x="1802" y="1047"/>
                      <a:pt x="1795" y="1083"/>
                      <a:pt x="1786" y="1118"/>
                    </a:cubicBezTo>
                    <a:cubicBezTo>
                      <a:pt x="1786" y="1118"/>
                      <a:pt x="1786" y="1118"/>
                      <a:pt x="1786" y="1118"/>
                    </a:cubicBezTo>
                    <a:cubicBezTo>
                      <a:pt x="1786" y="1118"/>
                      <a:pt x="1786" y="1118"/>
                      <a:pt x="1786" y="1118"/>
                    </a:cubicBezTo>
                    <a:cubicBezTo>
                      <a:pt x="1786" y="1118"/>
                      <a:pt x="1786" y="1118"/>
                      <a:pt x="1786" y="1118"/>
                    </a:cubicBezTo>
                    <a:cubicBezTo>
                      <a:pt x="1786" y="1119"/>
                      <a:pt x="1786" y="1119"/>
                      <a:pt x="1786" y="1119"/>
                    </a:cubicBezTo>
                    <a:cubicBezTo>
                      <a:pt x="1786" y="1120"/>
                      <a:pt x="1785" y="1120"/>
                      <a:pt x="1785" y="1121"/>
                    </a:cubicBezTo>
                    <a:cubicBezTo>
                      <a:pt x="1785" y="1122"/>
                      <a:pt x="1785" y="1122"/>
                      <a:pt x="1785" y="1123"/>
                    </a:cubicBezTo>
                    <a:cubicBezTo>
                      <a:pt x="1785" y="1123"/>
                      <a:pt x="1785" y="1123"/>
                      <a:pt x="1785" y="1124"/>
                    </a:cubicBezTo>
                    <a:cubicBezTo>
                      <a:pt x="1784" y="1124"/>
                      <a:pt x="1784" y="1124"/>
                      <a:pt x="1784" y="1124"/>
                    </a:cubicBezTo>
                    <a:cubicBezTo>
                      <a:pt x="1784" y="1124"/>
                      <a:pt x="1784" y="1124"/>
                      <a:pt x="1784" y="1124"/>
                    </a:cubicBezTo>
                    <a:cubicBezTo>
                      <a:pt x="1784" y="1125"/>
                      <a:pt x="1784" y="1125"/>
                      <a:pt x="1784" y="1125"/>
                    </a:cubicBezTo>
                    <a:cubicBezTo>
                      <a:pt x="1784" y="1125"/>
                      <a:pt x="1784" y="1125"/>
                      <a:pt x="1784" y="1125"/>
                    </a:cubicBezTo>
                    <a:cubicBezTo>
                      <a:pt x="1735" y="1314"/>
                      <a:pt x="1637" y="1455"/>
                      <a:pt x="1549" y="1582"/>
                    </a:cubicBezTo>
                    <a:cubicBezTo>
                      <a:pt x="1501" y="1650"/>
                      <a:pt x="1454" y="1717"/>
                      <a:pt x="1420" y="1787"/>
                    </a:cubicBezTo>
                    <a:cubicBezTo>
                      <a:pt x="1420" y="1787"/>
                      <a:pt x="1420" y="1787"/>
                      <a:pt x="1420" y="1787"/>
                    </a:cubicBezTo>
                    <a:cubicBezTo>
                      <a:pt x="1420" y="1787"/>
                      <a:pt x="1420" y="1787"/>
                      <a:pt x="1420" y="1787"/>
                    </a:cubicBezTo>
                    <a:cubicBezTo>
                      <a:pt x="1420" y="1787"/>
                      <a:pt x="1420" y="1788"/>
                      <a:pt x="1420" y="1788"/>
                    </a:cubicBezTo>
                    <a:cubicBezTo>
                      <a:pt x="1419" y="1788"/>
                      <a:pt x="1419" y="1789"/>
                      <a:pt x="1419" y="1789"/>
                    </a:cubicBezTo>
                    <a:cubicBezTo>
                      <a:pt x="1418" y="1790"/>
                      <a:pt x="1418" y="1791"/>
                      <a:pt x="1417" y="1793"/>
                    </a:cubicBezTo>
                    <a:cubicBezTo>
                      <a:pt x="1417" y="1793"/>
                      <a:pt x="1417" y="1793"/>
                      <a:pt x="1417" y="1793"/>
                    </a:cubicBezTo>
                    <a:cubicBezTo>
                      <a:pt x="1417" y="1793"/>
                      <a:pt x="1417" y="1793"/>
                      <a:pt x="1417" y="1793"/>
                    </a:cubicBezTo>
                    <a:cubicBezTo>
                      <a:pt x="1396" y="1837"/>
                      <a:pt x="1380" y="1883"/>
                      <a:pt x="1372" y="1931"/>
                    </a:cubicBezTo>
                    <a:cubicBezTo>
                      <a:pt x="965" y="1931"/>
                      <a:pt x="965" y="1931"/>
                      <a:pt x="965" y="1931"/>
                    </a:cubicBezTo>
                    <a:cubicBezTo>
                      <a:pt x="965" y="1931"/>
                      <a:pt x="965" y="1931"/>
                      <a:pt x="965" y="1931"/>
                    </a:cubicBezTo>
                    <a:cubicBezTo>
                      <a:pt x="964" y="1931"/>
                      <a:pt x="964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2" y="1931"/>
                      <a:pt x="962" y="1931"/>
                      <a:pt x="962" y="1931"/>
                    </a:cubicBezTo>
                    <a:cubicBezTo>
                      <a:pt x="962" y="1931"/>
                      <a:pt x="962" y="1931"/>
                      <a:pt x="962" y="1931"/>
                    </a:cubicBezTo>
                    <a:cubicBezTo>
                      <a:pt x="564" y="1931"/>
                      <a:pt x="564" y="1931"/>
                      <a:pt x="564" y="1931"/>
                    </a:cubicBezTo>
                    <a:cubicBezTo>
                      <a:pt x="556" y="1882"/>
                      <a:pt x="539" y="1836"/>
                      <a:pt x="517" y="1791"/>
                    </a:cubicBezTo>
                    <a:cubicBezTo>
                      <a:pt x="517" y="1791"/>
                      <a:pt x="517" y="1791"/>
                      <a:pt x="517" y="1791"/>
                    </a:cubicBezTo>
                    <a:cubicBezTo>
                      <a:pt x="517" y="1790"/>
                      <a:pt x="517" y="1790"/>
                      <a:pt x="517" y="1790"/>
                    </a:cubicBezTo>
                    <a:cubicBezTo>
                      <a:pt x="517" y="1789"/>
                      <a:pt x="516" y="1788"/>
                      <a:pt x="516" y="1788"/>
                    </a:cubicBezTo>
                    <a:cubicBezTo>
                      <a:pt x="515" y="1787"/>
                      <a:pt x="515" y="1787"/>
                      <a:pt x="515" y="1787"/>
                    </a:cubicBezTo>
                    <a:cubicBezTo>
                      <a:pt x="515" y="1786"/>
                      <a:pt x="515" y="1786"/>
                      <a:pt x="515" y="1786"/>
                    </a:cubicBezTo>
                    <a:cubicBezTo>
                      <a:pt x="515" y="1786"/>
                      <a:pt x="515" y="1786"/>
                      <a:pt x="515" y="1786"/>
                    </a:cubicBezTo>
                    <a:cubicBezTo>
                      <a:pt x="515" y="1786"/>
                      <a:pt x="515" y="1786"/>
                      <a:pt x="515" y="1786"/>
                    </a:cubicBezTo>
                    <a:cubicBezTo>
                      <a:pt x="515" y="1787"/>
                      <a:pt x="515" y="1787"/>
                      <a:pt x="515" y="1787"/>
                    </a:cubicBezTo>
                    <a:cubicBezTo>
                      <a:pt x="515" y="1787"/>
                      <a:pt x="515" y="1787"/>
                      <a:pt x="515" y="1787"/>
                    </a:cubicBezTo>
                    <a:cubicBezTo>
                      <a:pt x="481" y="1717"/>
                      <a:pt x="435" y="1650"/>
                      <a:pt x="387" y="1582"/>
                    </a:cubicBezTo>
                    <a:cubicBezTo>
                      <a:pt x="298" y="1455"/>
                      <a:pt x="200" y="1314"/>
                      <a:pt x="151" y="1125"/>
                    </a:cubicBezTo>
                    <a:cubicBezTo>
                      <a:pt x="151" y="1125"/>
                      <a:pt x="151" y="1125"/>
                      <a:pt x="151" y="1125"/>
                    </a:cubicBezTo>
                    <a:cubicBezTo>
                      <a:pt x="151" y="1125"/>
                      <a:pt x="151" y="1126"/>
                      <a:pt x="151" y="1126"/>
                    </a:cubicBezTo>
                    <a:cubicBezTo>
                      <a:pt x="151" y="1124"/>
                      <a:pt x="150" y="1122"/>
                      <a:pt x="150" y="1120"/>
                    </a:cubicBezTo>
                    <a:cubicBezTo>
                      <a:pt x="150" y="1120"/>
                      <a:pt x="150" y="1120"/>
                      <a:pt x="150" y="1120"/>
                    </a:cubicBezTo>
                    <a:cubicBezTo>
                      <a:pt x="141" y="1085"/>
                      <a:pt x="133" y="1047"/>
                      <a:pt x="128" y="1008"/>
                    </a:cubicBezTo>
                    <a:cubicBezTo>
                      <a:pt x="92" y="736"/>
                      <a:pt x="205" y="538"/>
                      <a:pt x="307" y="421"/>
                    </a:cubicBezTo>
                    <a:cubicBezTo>
                      <a:pt x="312" y="415"/>
                      <a:pt x="318" y="409"/>
                      <a:pt x="323" y="403"/>
                    </a:cubicBezTo>
                    <a:cubicBezTo>
                      <a:pt x="323" y="403"/>
                      <a:pt x="323" y="403"/>
                      <a:pt x="323" y="403"/>
                    </a:cubicBezTo>
                    <a:cubicBezTo>
                      <a:pt x="323" y="402"/>
                      <a:pt x="324" y="402"/>
                      <a:pt x="324" y="401"/>
                    </a:cubicBezTo>
                    <a:cubicBezTo>
                      <a:pt x="325" y="401"/>
                      <a:pt x="325" y="401"/>
                      <a:pt x="325" y="401"/>
                    </a:cubicBezTo>
                    <a:cubicBezTo>
                      <a:pt x="325" y="401"/>
                      <a:pt x="325" y="401"/>
                      <a:pt x="325" y="401"/>
                    </a:cubicBezTo>
                    <a:cubicBezTo>
                      <a:pt x="487" y="225"/>
                      <a:pt x="728" y="115"/>
                      <a:pt x="962" y="112"/>
                    </a:cubicBezTo>
                    <a:cubicBezTo>
                      <a:pt x="962" y="112"/>
                      <a:pt x="962" y="112"/>
                      <a:pt x="962" y="112"/>
                    </a:cubicBezTo>
                    <a:cubicBezTo>
                      <a:pt x="962" y="112"/>
                      <a:pt x="962" y="112"/>
                      <a:pt x="962" y="112"/>
                    </a:cubicBezTo>
                    <a:cubicBezTo>
                      <a:pt x="962" y="112"/>
                      <a:pt x="963" y="112"/>
                      <a:pt x="963" y="112"/>
                    </a:cubicBezTo>
                    <a:moveTo>
                      <a:pt x="972" y="0"/>
                    </a:moveTo>
                    <a:cubicBezTo>
                      <a:pt x="964" y="0"/>
                      <a:pt x="964" y="0"/>
                      <a:pt x="964" y="0"/>
                    </a:cubicBezTo>
                    <a:cubicBezTo>
                      <a:pt x="964" y="0"/>
                      <a:pt x="964" y="0"/>
                      <a:pt x="964" y="0"/>
                    </a:cubicBezTo>
                    <a:cubicBezTo>
                      <a:pt x="964" y="0"/>
                      <a:pt x="964" y="0"/>
                      <a:pt x="963" y="0"/>
                    </a:cubicBezTo>
                    <a:cubicBezTo>
                      <a:pt x="962" y="0"/>
                      <a:pt x="962" y="0"/>
                      <a:pt x="961" y="0"/>
                    </a:cubicBezTo>
                    <a:cubicBezTo>
                      <a:pt x="961" y="0"/>
                      <a:pt x="961" y="0"/>
                      <a:pt x="961" y="0"/>
                    </a:cubicBezTo>
                    <a:cubicBezTo>
                      <a:pt x="827" y="2"/>
                      <a:pt x="687" y="34"/>
                      <a:pt x="559" y="95"/>
                    </a:cubicBezTo>
                    <a:cubicBezTo>
                      <a:pt x="439" y="151"/>
                      <a:pt x="330" y="230"/>
                      <a:pt x="243" y="324"/>
                    </a:cubicBezTo>
                    <a:cubicBezTo>
                      <a:pt x="243" y="324"/>
                      <a:pt x="243" y="324"/>
                      <a:pt x="243" y="324"/>
                    </a:cubicBezTo>
                    <a:cubicBezTo>
                      <a:pt x="242" y="325"/>
                      <a:pt x="241" y="326"/>
                      <a:pt x="241" y="327"/>
                    </a:cubicBezTo>
                    <a:cubicBezTo>
                      <a:pt x="240" y="327"/>
                      <a:pt x="240" y="327"/>
                      <a:pt x="240" y="327"/>
                    </a:cubicBezTo>
                    <a:cubicBezTo>
                      <a:pt x="240" y="327"/>
                      <a:pt x="240" y="327"/>
                      <a:pt x="240" y="327"/>
                    </a:cubicBezTo>
                    <a:cubicBezTo>
                      <a:pt x="234" y="334"/>
                      <a:pt x="228" y="340"/>
                      <a:pt x="222" y="347"/>
                    </a:cubicBezTo>
                    <a:cubicBezTo>
                      <a:pt x="143" y="439"/>
                      <a:pt x="85" y="541"/>
                      <a:pt x="49" y="652"/>
                    </a:cubicBezTo>
                    <a:cubicBezTo>
                      <a:pt x="11" y="771"/>
                      <a:pt x="0" y="896"/>
                      <a:pt x="17" y="1023"/>
                    </a:cubicBezTo>
                    <a:cubicBezTo>
                      <a:pt x="23" y="1066"/>
                      <a:pt x="31" y="1108"/>
                      <a:pt x="41" y="1147"/>
                    </a:cubicBezTo>
                    <a:cubicBezTo>
                      <a:pt x="41" y="1148"/>
                      <a:pt x="41" y="1148"/>
                      <a:pt x="41" y="1148"/>
                    </a:cubicBezTo>
                    <a:cubicBezTo>
                      <a:pt x="42" y="1148"/>
                      <a:pt x="42" y="1148"/>
                      <a:pt x="42" y="1149"/>
                    </a:cubicBezTo>
                    <a:cubicBezTo>
                      <a:pt x="42" y="1150"/>
                      <a:pt x="42" y="1151"/>
                      <a:pt x="43" y="1152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98" y="1363"/>
                      <a:pt x="205" y="1517"/>
                      <a:pt x="295" y="1646"/>
                    </a:cubicBezTo>
                    <a:cubicBezTo>
                      <a:pt x="341" y="1713"/>
                      <a:pt x="385" y="1775"/>
                      <a:pt x="415" y="1836"/>
                    </a:cubicBezTo>
                    <a:cubicBezTo>
                      <a:pt x="415" y="1836"/>
                      <a:pt x="415" y="1836"/>
                      <a:pt x="415" y="1836"/>
                    </a:cubicBezTo>
                    <a:cubicBezTo>
                      <a:pt x="415" y="1836"/>
                      <a:pt x="415" y="1836"/>
                      <a:pt x="415" y="1836"/>
                    </a:cubicBezTo>
                    <a:cubicBezTo>
                      <a:pt x="415" y="1837"/>
                      <a:pt x="416" y="1839"/>
                      <a:pt x="417" y="1840"/>
                    </a:cubicBezTo>
                    <a:cubicBezTo>
                      <a:pt x="417" y="1841"/>
                      <a:pt x="417" y="1841"/>
                      <a:pt x="417" y="1841"/>
                    </a:cubicBezTo>
                    <a:cubicBezTo>
                      <a:pt x="441" y="1890"/>
                      <a:pt x="456" y="1938"/>
                      <a:pt x="457" y="1988"/>
                    </a:cubicBezTo>
                    <a:cubicBezTo>
                      <a:pt x="458" y="2043"/>
                      <a:pt x="458" y="2043"/>
                      <a:pt x="458" y="2043"/>
                    </a:cubicBezTo>
                    <a:cubicBezTo>
                      <a:pt x="961" y="2043"/>
                      <a:pt x="961" y="2043"/>
                      <a:pt x="961" y="2043"/>
                    </a:cubicBezTo>
                    <a:cubicBezTo>
                      <a:pt x="961" y="2043"/>
                      <a:pt x="961" y="2043"/>
                      <a:pt x="961" y="2043"/>
                    </a:cubicBezTo>
                    <a:cubicBezTo>
                      <a:pt x="962" y="2043"/>
                      <a:pt x="962" y="2043"/>
                      <a:pt x="963" y="2043"/>
                    </a:cubicBezTo>
                    <a:cubicBezTo>
                      <a:pt x="964" y="2043"/>
                      <a:pt x="964" y="2043"/>
                      <a:pt x="965" y="2043"/>
                    </a:cubicBezTo>
                    <a:cubicBezTo>
                      <a:pt x="965" y="2043"/>
                      <a:pt x="965" y="2043"/>
                      <a:pt x="965" y="2043"/>
                    </a:cubicBezTo>
                    <a:cubicBezTo>
                      <a:pt x="1477" y="2043"/>
                      <a:pt x="1477" y="2043"/>
                      <a:pt x="1477" y="2043"/>
                    </a:cubicBezTo>
                    <a:cubicBezTo>
                      <a:pt x="1478" y="1988"/>
                      <a:pt x="1478" y="1988"/>
                      <a:pt x="1478" y="1988"/>
                    </a:cubicBezTo>
                    <a:cubicBezTo>
                      <a:pt x="1480" y="1938"/>
                      <a:pt x="1495" y="1890"/>
                      <a:pt x="1518" y="1842"/>
                    </a:cubicBezTo>
                    <a:cubicBezTo>
                      <a:pt x="1518" y="1841"/>
                      <a:pt x="1518" y="1841"/>
                      <a:pt x="1518" y="1841"/>
                    </a:cubicBezTo>
                    <a:cubicBezTo>
                      <a:pt x="1519" y="1839"/>
                      <a:pt x="1520" y="1837"/>
                      <a:pt x="1521" y="1835"/>
                    </a:cubicBezTo>
                    <a:cubicBezTo>
                      <a:pt x="1551" y="1774"/>
                      <a:pt x="1594" y="1712"/>
                      <a:pt x="1641" y="1646"/>
                    </a:cubicBezTo>
                    <a:cubicBezTo>
                      <a:pt x="1730" y="1517"/>
                      <a:pt x="1838" y="1362"/>
                      <a:pt x="1893" y="1152"/>
                    </a:cubicBezTo>
                    <a:cubicBezTo>
                      <a:pt x="1893" y="1152"/>
                      <a:pt x="1893" y="1152"/>
                      <a:pt x="1893" y="1152"/>
                    </a:cubicBezTo>
                    <a:cubicBezTo>
                      <a:pt x="1893" y="1150"/>
                      <a:pt x="1894" y="1148"/>
                      <a:pt x="1894" y="1146"/>
                    </a:cubicBezTo>
                    <a:cubicBezTo>
                      <a:pt x="1894" y="1146"/>
                      <a:pt x="1894" y="1146"/>
                      <a:pt x="1894" y="1146"/>
                    </a:cubicBezTo>
                    <a:cubicBezTo>
                      <a:pt x="1894" y="1146"/>
                      <a:pt x="1894" y="1146"/>
                      <a:pt x="1894" y="1146"/>
                    </a:cubicBezTo>
                    <a:cubicBezTo>
                      <a:pt x="1904" y="1107"/>
                      <a:pt x="1912" y="1066"/>
                      <a:pt x="1918" y="1023"/>
                    </a:cubicBezTo>
                    <a:cubicBezTo>
                      <a:pt x="1935" y="896"/>
                      <a:pt x="1925" y="771"/>
                      <a:pt x="1886" y="652"/>
                    </a:cubicBezTo>
                    <a:cubicBezTo>
                      <a:pt x="1851" y="541"/>
                      <a:pt x="1792" y="439"/>
                      <a:pt x="1713" y="347"/>
                    </a:cubicBezTo>
                    <a:cubicBezTo>
                      <a:pt x="1707" y="341"/>
                      <a:pt x="1701" y="334"/>
                      <a:pt x="1695" y="327"/>
                    </a:cubicBezTo>
                    <a:cubicBezTo>
                      <a:pt x="1695" y="327"/>
                      <a:pt x="1695" y="327"/>
                      <a:pt x="1695" y="327"/>
                    </a:cubicBezTo>
                    <a:cubicBezTo>
                      <a:pt x="1695" y="327"/>
                      <a:pt x="1695" y="327"/>
                      <a:pt x="1695" y="327"/>
                    </a:cubicBezTo>
                    <a:cubicBezTo>
                      <a:pt x="1694" y="326"/>
                      <a:pt x="1693" y="325"/>
                      <a:pt x="1692" y="324"/>
                    </a:cubicBezTo>
                    <a:cubicBezTo>
                      <a:pt x="1691" y="323"/>
                      <a:pt x="1691" y="323"/>
                      <a:pt x="1691" y="323"/>
                    </a:cubicBezTo>
                    <a:cubicBezTo>
                      <a:pt x="1691" y="323"/>
                      <a:pt x="1691" y="323"/>
                      <a:pt x="1691" y="323"/>
                    </a:cubicBezTo>
                    <a:cubicBezTo>
                      <a:pt x="1691" y="323"/>
                      <a:pt x="1691" y="323"/>
                      <a:pt x="1691" y="323"/>
                    </a:cubicBezTo>
                    <a:cubicBezTo>
                      <a:pt x="1604" y="229"/>
                      <a:pt x="1496" y="150"/>
                      <a:pt x="1377" y="95"/>
                    </a:cubicBezTo>
                    <a:cubicBezTo>
                      <a:pt x="1247" y="34"/>
                      <a:pt x="1108" y="1"/>
                      <a:pt x="973" y="0"/>
                    </a:cubicBezTo>
                    <a:cubicBezTo>
                      <a:pt x="972" y="0"/>
                      <a:pt x="972" y="0"/>
                      <a:pt x="972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6"/>
              <p:cNvSpPr/>
              <p:nvPr/>
            </p:nvSpPr>
            <p:spPr bwMode="auto">
              <a:xfrm>
                <a:off x="4131108" y="3649518"/>
                <a:ext cx="849313" cy="106363"/>
              </a:xfrm>
              <a:custGeom>
                <a:avLst/>
                <a:gdLst>
                  <a:gd name="T0" fmla="*/ 65 w 1035"/>
                  <a:gd name="T1" fmla="*/ 0 h 131"/>
                  <a:gd name="T2" fmla="*/ 0 w 1035"/>
                  <a:gd name="T3" fmla="*/ 63 h 131"/>
                  <a:gd name="T4" fmla="*/ 65 w 1035"/>
                  <a:gd name="T5" fmla="*/ 131 h 131"/>
                  <a:gd name="T6" fmla="*/ 513 w 1035"/>
                  <a:gd name="T7" fmla="*/ 131 h 131"/>
                  <a:gd name="T8" fmla="*/ 517 w 1035"/>
                  <a:gd name="T9" fmla="*/ 131 h 131"/>
                  <a:gd name="T10" fmla="*/ 522 w 1035"/>
                  <a:gd name="T11" fmla="*/ 131 h 131"/>
                  <a:gd name="T12" fmla="*/ 522 w 1035"/>
                  <a:gd name="T13" fmla="*/ 131 h 131"/>
                  <a:gd name="T14" fmla="*/ 969 w 1035"/>
                  <a:gd name="T15" fmla="*/ 131 h 131"/>
                  <a:gd name="T16" fmla="*/ 969 w 1035"/>
                  <a:gd name="T17" fmla="*/ 131 h 131"/>
                  <a:gd name="T18" fmla="*/ 1034 w 1035"/>
                  <a:gd name="T19" fmla="*/ 68 h 131"/>
                  <a:gd name="T20" fmla="*/ 970 w 1035"/>
                  <a:gd name="T21" fmla="*/ 0 h 131"/>
                  <a:gd name="T22" fmla="*/ 520 w 1035"/>
                  <a:gd name="T23" fmla="*/ 0 h 131"/>
                  <a:gd name="T24" fmla="*/ 520 w 1035"/>
                  <a:gd name="T25" fmla="*/ 0 h 131"/>
                  <a:gd name="T26" fmla="*/ 517 w 1035"/>
                  <a:gd name="T27" fmla="*/ 0 h 131"/>
                  <a:gd name="T28" fmla="*/ 514 w 1035"/>
                  <a:gd name="T29" fmla="*/ 0 h 131"/>
                  <a:gd name="T30" fmla="*/ 514 w 1035"/>
                  <a:gd name="T31" fmla="*/ 0 h 131"/>
                  <a:gd name="T32" fmla="*/ 65 w 1035"/>
                  <a:gd name="T33" fmla="*/ 0 h 131"/>
                  <a:gd name="T34" fmla="*/ 65 w 1035"/>
                  <a:gd name="T35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5" h="131">
                    <a:moveTo>
                      <a:pt x="65" y="0"/>
                    </a:moveTo>
                    <a:cubicBezTo>
                      <a:pt x="29" y="0"/>
                      <a:pt x="0" y="27"/>
                      <a:pt x="0" y="63"/>
                    </a:cubicBezTo>
                    <a:cubicBezTo>
                      <a:pt x="0" y="99"/>
                      <a:pt x="29" y="131"/>
                      <a:pt x="65" y="131"/>
                    </a:cubicBezTo>
                    <a:cubicBezTo>
                      <a:pt x="513" y="131"/>
                      <a:pt x="513" y="131"/>
                      <a:pt x="513" y="131"/>
                    </a:cubicBezTo>
                    <a:cubicBezTo>
                      <a:pt x="514" y="131"/>
                      <a:pt x="516" y="131"/>
                      <a:pt x="517" y="131"/>
                    </a:cubicBezTo>
                    <a:cubicBezTo>
                      <a:pt x="519" y="131"/>
                      <a:pt x="520" y="131"/>
                      <a:pt x="522" y="131"/>
                    </a:cubicBezTo>
                    <a:cubicBezTo>
                      <a:pt x="522" y="131"/>
                      <a:pt x="522" y="131"/>
                      <a:pt x="522" y="131"/>
                    </a:cubicBezTo>
                    <a:cubicBezTo>
                      <a:pt x="969" y="131"/>
                      <a:pt x="969" y="131"/>
                      <a:pt x="969" y="131"/>
                    </a:cubicBezTo>
                    <a:cubicBezTo>
                      <a:pt x="969" y="131"/>
                      <a:pt x="969" y="131"/>
                      <a:pt x="969" y="131"/>
                    </a:cubicBezTo>
                    <a:cubicBezTo>
                      <a:pt x="1005" y="131"/>
                      <a:pt x="1034" y="104"/>
                      <a:pt x="1034" y="68"/>
                    </a:cubicBezTo>
                    <a:cubicBezTo>
                      <a:pt x="1035" y="32"/>
                      <a:pt x="1005" y="1"/>
                      <a:pt x="970" y="0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19" y="0"/>
                      <a:pt x="518" y="0"/>
                      <a:pt x="517" y="0"/>
                    </a:cubicBezTo>
                    <a:cubicBezTo>
                      <a:pt x="516" y="0"/>
                      <a:pt x="515" y="0"/>
                      <a:pt x="514" y="0"/>
                    </a:cubicBezTo>
                    <a:cubicBezTo>
                      <a:pt x="514" y="0"/>
                      <a:pt x="514" y="0"/>
                      <a:pt x="51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7"/>
              <p:cNvSpPr/>
              <p:nvPr/>
            </p:nvSpPr>
            <p:spPr bwMode="auto">
              <a:xfrm>
                <a:off x="4129520" y="3506643"/>
                <a:ext cx="849313" cy="106363"/>
              </a:xfrm>
              <a:custGeom>
                <a:avLst/>
                <a:gdLst>
                  <a:gd name="T0" fmla="*/ 518 w 1035"/>
                  <a:gd name="T1" fmla="*/ 0 h 131"/>
                  <a:gd name="T2" fmla="*/ 517 w 1035"/>
                  <a:gd name="T3" fmla="*/ 0 h 131"/>
                  <a:gd name="T4" fmla="*/ 517 w 1035"/>
                  <a:gd name="T5" fmla="*/ 0 h 131"/>
                  <a:gd name="T6" fmla="*/ 517 w 1035"/>
                  <a:gd name="T7" fmla="*/ 0 h 131"/>
                  <a:gd name="T8" fmla="*/ 515 w 1035"/>
                  <a:gd name="T9" fmla="*/ 0 h 131"/>
                  <a:gd name="T10" fmla="*/ 515 w 1035"/>
                  <a:gd name="T11" fmla="*/ 0 h 131"/>
                  <a:gd name="T12" fmla="*/ 66 w 1035"/>
                  <a:gd name="T13" fmla="*/ 0 h 131"/>
                  <a:gd name="T14" fmla="*/ 66 w 1035"/>
                  <a:gd name="T15" fmla="*/ 0 h 131"/>
                  <a:gd name="T16" fmla="*/ 1 w 1035"/>
                  <a:gd name="T17" fmla="*/ 63 h 131"/>
                  <a:gd name="T18" fmla="*/ 66 w 1035"/>
                  <a:gd name="T19" fmla="*/ 131 h 131"/>
                  <a:gd name="T20" fmla="*/ 515 w 1035"/>
                  <a:gd name="T21" fmla="*/ 131 h 131"/>
                  <a:gd name="T22" fmla="*/ 515 w 1035"/>
                  <a:gd name="T23" fmla="*/ 131 h 131"/>
                  <a:gd name="T24" fmla="*/ 518 w 1035"/>
                  <a:gd name="T25" fmla="*/ 131 h 131"/>
                  <a:gd name="T26" fmla="*/ 521 w 1035"/>
                  <a:gd name="T27" fmla="*/ 131 h 131"/>
                  <a:gd name="T28" fmla="*/ 521 w 1035"/>
                  <a:gd name="T29" fmla="*/ 131 h 131"/>
                  <a:gd name="T30" fmla="*/ 970 w 1035"/>
                  <a:gd name="T31" fmla="*/ 131 h 131"/>
                  <a:gd name="T32" fmla="*/ 970 w 1035"/>
                  <a:gd name="T33" fmla="*/ 131 h 131"/>
                  <a:gd name="T34" fmla="*/ 1035 w 1035"/>
                  <a:gd name="T35" fmla="*/ 68 h 131"/>
                  <a:gd name="T36" fmla="*/ 970 w 1035"/>
                  <a:gd name="T37" fmla="*/ 0 h 131"/>
                  <a:gd name="T38" fmla="*/ 521 w 1035"/>
                  <a:gd name="T39" fmla="*/ 0 h 131"/>
                  <a:gd name="T40" fmla="*/ 521 w 1035"/>
                  <a:gd name="T41" fmla="*/ 0 h 131"/>
                  <a:gd name="T42" fmla="*/ 519 w 1035"/>
                  <a:gd name="T43" fmla="*/ 0 h 131"/>
                  <a:gd name="T44" fmla="*/ 519 w 1035"/>
                  <a:gd name="T45" fmla="*/ 0 h 131"/>
                  <a:gd name="T46" fmla="*/ 518 w 1035"/>
                  <a:gd name="T4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35" h="131">
                    <a:moveTo>
                      <a:pt x="518" y="0"/>
                    </a:moveTo>
                    <a:cubicBezTo>
                      <a:pt x="518" y="0"/>
                      <a:pt x="517" y="0"/>
                      <a:pt x="517" y="0"/>
                    </a:cubicBezTo>
                    <a:cubicBezTo>
                      <a:pt x="517" y="0"/>
                      <a:pt x="517" y="0"/>
                      <a:pt x="517" y="0"/>
                    </a:cubicBezTo>
                    <a:cubicBezTo>
                      <a:pt x="517" y="0"/>
                      <a:pt x="517" y="0"/>
                      <a:pt x="517" y="0"/>
                    </a:cubicBezTo>
                    <a:cubicBezTo>
                      <a:pt x="516" y="0"/>
                      <a:pt x="516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30" y="0"/>
                      <a:pt x="1" y="27"/>
                      <a:pt x="1" y="63"/>
                    </a:cubicBezTo>
                    <a:cubicBezTo>
                      <a:pt x="0" y="99"/>
                      <a:pt x="29" y="130"/>
                      <a:pt x="66" y="131"/>
                    </a:cubicBezTo>
                    <a:cubicBezTo>
                      <a:pt x="515" y="131"/>
                      <a:pt x="515" y="131"/>
                      <a:pt x="515" y="131"/>
                    </a:cubicBezTo>
                    <a:cubicBezTo>
                      <a:pt x="515" y="131"/>
                      <a:pt x="515" y="131"/>
                      <a:pt x="515" y="131"/>
                    </a:cubicBezTo>
                    <a:cubicBezTo>
                      <a:pt x="516" y="131"/>
                      <a:pt x="517" y="131"/>
                      <a:pt x="518" y="131"/>
                    </a:cubicBezTo>
                    <a:cubicBezTo>
                      <a:pt x="519" y="131"/>
                      <a:pt x="520" y="131"/>
                      <a:pt x="521" y="131"/>
                    </a:cubicBezTo>
                    <a:cubicBezTo>
                      <a:pt x="521" y="131"/>
                      <a:pt x="521" y="131"/>
                      <a:pt x="521" y="131"/>
                    </a:cubicBezTo>
                    <a:cubicBezTo>
                      <a:pt x="970" y="131"/>
                      <a:pt x="970" y="131"/>
                      <a:pt x="970" y="131"/>
                    </a:cubicBezTo>
                    <a:cubicBezTo>
                      <a:pt x="970" y="131"/>
                      <a:pt x="970" y="131"/>
                      <a:pt x="970" y="131"/>
                    </a:cubicBezTo>
                    <a:cubicBezTo>
                      <a:pt x="1006" y="131"/>
                      <a:pt x="1035" y="104"/>
                      <a:pt x="1035" y="68"/>
                    </a:cubicBezTo>
                    <a:cubicBezTo>
                      <a:pt x="1035" y="32"/>
                      <a:pt x="1006" y="0"/>
                      <a:pt x="970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20" y="0"/>
                      <a:pt x="520" y="0"/>
                      <a:pt x="519" y="0"/>
                    </a:cubicBezTo>
                    <a:cubicBezTo>
                      <a:pt x="519" y="0"/>
                      <a:pt x="519" y="0"/>
                      <a:pt x="519" y="0"/>
                    </a:cubicBezTo>
                    <a:cubicBezTo>
                      <a:pt x="519" y="0"/>
                      <a:pt x="518" y="0"/>
                      <a:pt x="518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8"/>
              <p:cNvSpPr/>
              <p:nvPr/>
            </p:nvSpPr>
            <p:spPr bwMode="auto">
              <a:xfrm>
                <a:off x="4131108" y="3792393"/>
                <a:ext cx="849313" cy="106363"/>
              </a:xfrm>
              <a:custGeom>
                <a:avLst/>
                <a:gdLst>
                  <a:gd name="T0" fmla="*/ 517 w 1035"/>
                  <a:gd name="T1" fmla="*/ 0 h 130"/>
                  <a:gd name="T2" fmla="*/ 515 w 1035"/>
                  <a:gd name="T3" fmla="*/ 0 h 130"/>
                  <a:gd name="T4" fmla="*/ 515 w 1035"/>
                  <a:gd name="T5" fmla="*/ 0 h 130"/>
                  <a:gd name="T6" fmla="*/ 515 w 1035"/>
                  <a:gd name="T7" fmla="*/ 0 h 130"/>
                  <a:gd name="T8" fmla="*/ 515 w 1035"/>
                  <a:gd name="T9" fmla="*/ 0 h 130"/>
                  <a:gd name="T10" fmla="*/ 515 w 1035"/>
                  <a:gd name="T11" fmla="*/ 0 h 130"/>
                  <a:gd name="T12" fmla="*/ 65 w 1035"/>
                  <a:gd name="T13" fmla="*/ 0 h 130"/>
                  <a:gd name="T14" fmla="*/ 65 w 1035"/>
                  <a:gd name="T15" fmla="*/ 0 h 130"/>
                  <a:gd name="T16" fmla="*/ 0 w 1035"/>
                  <a:gd name="T17" fmla="*/ 62 h 130"/>
                  <a:gd name="T18" fmla="*/ 65 w 1035"/>
                  <a:gd name="T19" fmla="*/ 130 h 130"/>
                  <a:gd name="T20" fmla="*/ 512 w 1035"/>
                  <a:gd name="T21" fmla="*/ 130 h 130"/>
                  <a:gd name="T22" fmla="*/ 517 w 1035"/>
                  <a:gd name="T23" fmla="*/ 130 h 130"/>
                  <a:gd name="T24" fmla="*/ 522 w 1035"/>
                  <a:gd name="T25" fmla="*/ 130 h 130"/>
                  <a:gd name="T26" fmla="*/ 522 w 1035"/>
                  <a:gd name="T27" fmla="*/ 130 h 130"/>
                  <a:gd name="T28" fmla="*/ 969 w 1035"/>
                  <a:gd name="T29" fmla="*/ 130 h 130"/>
                  <a:gd name="T30" fmla="*/ 969 w 1035"/>
                  <a:gd name="T31" fmla="*/ 130 h 130"/>
                  <a:gd name="T32" fmla="*/ 1034 w 1035"/>
                  <a:gd name="T33" fmla="*/ 67 h 130"/>
                  <a:gd name="T34" fmla="*/ 969 w 1035"/>
                  <a:gd name="T35" fmla="*/ 0 h 130"/>
                  <a:gd name="T36" fmla="*/ 521 w 1035"/>
                  <a:gd name="T37" fmla="*/ 0 h 130"/>
                  <a:gd name="T38" fmla="*/ 521 w 1035"/>
                  <a:gd name="T39" fmla="*/ 0 h 130"/>
                  <a:gd name="T40" fmla="*/ 517 w 1035"/>
                  <a:gd name="T41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35" h="130">
                    <a:moveTo>
                      <a:pt x="517" y="0"/>
                    </a:moveTo>
                    <a:cubicBezTo>
                      <a:pt x="516" y="0"/>
                      <a:pt x="516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29" y="0"/>
                      <a:pt x="0" y="26"/>
                      <a:pt x="0" y="62"/>
                    </a:cubicBezTo>
                    <a:cubicBezTo>
                      <a:pt x="0" y="98"/>
                      <a:pt x="29" y="130"/>
                      <a:pt x="65" y="130"/>
                    </a:cubicBezTo>
                    <a:cubicBezTo>
                      <a:pt x="512" y="130"/>
                      <a:pt x="512" y="130"/>
                      <a:pt x="512" y="130"/>
                    </a:cubicBezTo>
                    <a:cubicBezTo>
                      <a:pt x="513" y="130"/>
                      <a:pt x="515" y="130"/>
                      <a:pt x="517" y="130"/>
                    </a:cubicBezTo>
                    <a:cubicBezTo>
                      <a:pt x="519" y="130"/>
                      <a:pt x="521" y="130"/>
                      <a:pt x="522" y="130"/>
                    </a:cubicBezTo>
                    <a:cubicBezTo>
                      <a:pt x="522" y="130"/>
                      <a:pt x="522" y="130"/>
                      <a:pt x="522" y="130"/>
                    </a:cubicBezTo>
                    <a:cubicBezTo>
                      <a:pt x="969" y="130"/>
                      <a:pt x="969" y="130"/>
                      <a:pt x="969" y="130"/>
                    </a:cubicBezTo>
                    <a:cubicBezTo>
                      <a:pt x="969" y="130"/>
                      <a:pt x="969" y="130"/>
                      <a:pt x="969" y="130"/>
                    </a:cubicBezTo>
                    <a:cubicBezTo>
                      <a:pt x="1005" y="130"/>
                      <a:pt x="1034" y="103"/>
                      <a:pt x="1034" y="67"/>
                    </a:cubicBezTo>
                    <a:cubicBezTo>
                      <a:pt x="1035" y="31"/>
                      <a:pt x="1006" y="0"/>
                      <a:pt x="969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19" y="0"/>
                      <a:pt x="518" y="0"/>
                      <a:pt x="517" y="0"/>
                    </a:cubicBezTo>
                  </a:path>
                </a:pathLst>
              </a:cu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9"/>
              <p:cNvSpPr/>
              <p:nvPr/>
            </p:nvSpPr>
            <p:spPr bwMode="auto">
              <a:xfrm>
                <a:off x="4254933" y="3935268"/>
                <a:ext cx="600075" cy="196850"/>
              </a:xfrm>
              <a:custGeom>
                <a:avLst/>
                <a:gdLst>
                  <a:gd name="T0" fmla="*/ 366 w 731"/>
                  <a:gd name="T1" fmla="*/ 0 h 240"/>
                  <a:gd name="T2" fmla="*/ 361 w 731"/>
                  <a:gd name="T3" fmla="*/ 0 h 240"/>
                  <a:gd name="T4" fmla="*/ 66 w 731"/>
                  <a:gd name="T5" fmla="*/ 0 h 240"/>
                  <a:gd name="T6" fmla="*/ 66 w 731"/>
                  <a:gd name="T7" fmla="*/ 0 h 240"/>
                  <a:gd name="T8" fmla="*/ 1 w 731"/>
                  <a:gd name="T9" fmla="*/ 63 h 240"/>
                  <a:gd name="T10" fmla="*/ 105 w 731"/>
                  <a:gd name="T11" fmla="*/ 123 h 240"/>
                  <a:gd name="T12" fmla="*/ 353 w 731"/>
                  <a:gd name="T13" fmla="*/ 240 h 240"/>
                  <a:gd name="T14" fmla="*/ 358 w 731"/>
                  <a:gd name="T15" fmla="*/ 240 h 240"/>
                  <a:gd name="T16" fmla="*/ 359 w 731"/>
                  <a:gd name="T17" fmla="*/ 240 h 240"/>
                  <a:gd name="T18" fmla="*/ 366 w 731"/>
                  <a:gd name="T19" fmla="*/ 240 h 240"/>
                  <a:gd name="T20" fmla="*/ 367 w 731"/>
                  <a:gd name="T21" fmla="*/ 240 h 240"/>
                  <a:gd name="T22" fmla="*/ 367 w 731"/>
                  <a:gd name="T23" fmla="*/ 240 h 240"/>
                  <a:gd name="T24" fmla="*/ 633 w 731"/>
                  <a:gd name="T25" fmla="*/ 123 h 240"/>
                  <a:gd name="T26" fmla="*/ 731 w 731"/>
                  <a:gd name="T27" fmla="*/ 67 h 240"/>
                  <a:gd name="T28" fmla="*/ 666 w 731"/>
                  <a:gd name="T29" fmla="*/ 0 h 240"/>
                  <a:gd name="T30" fmla="*/ 371 w 731"/>
                  <a:gd name="T31" fmla="*/ 0 h 240"/>
                  <a:gd name="T32" fmla="*/ 371 w 731"/>
                  <a:gd name="T33" fmla="*/ 0 h 240"/>
                  <a:gd name="T34" fmla="*/ 366 w 731"/>
                  <a:gd name="T3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31" h="240">
                    <a:moveTo>
                      <a:pt x="366" y="0"/>
                    </a:moveTo>
                    <a:cubicBezTo>
                      <a:pt x="364" y="0"/>
                      <a:pt x="363" y="0"/>
                      <a:pt x="361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30" y="0"/>
                      <a:pt x="1" y="27"/>
                      <a:pt x="1" y="63"/>
                    </a:cubicBezTo>
                    <a:cubicBezTo>
                      <a:pt x="0" y="99"/>
                      <a:pt x="57" y="119"/>
                      <a:pt x="105" y="123"/>
                    </a:cubicBezTo>
                    <a:cubicBezTo>
                      <a:pt x="150" y="127"/>
                      <a:pt x="249" y="231"/>
                      <a:pt x="353" y="240"/>
                    </a:cubicBezTo>
                    <a:cubicBezTo>
                      <a:pt x="355" y="240"/>
                      <a:pt x="357" y="240"/>
                      <a:pt x="358" y="240"/>
                    </a:cubicBezTo>
                    <a:cubicBezTo>
                      <a:pt x="359" y="240"/>
                      <a:pt x="359" y="240"/>
                      <a:pt x="359" y="240"/>
                    </a:cubicBezTo>
                    <a:cubicBezTo>
                      <a:pt x="361" y="240"/>
                      <a:pt x="363" y="240"/>
                      <a:pt x="366" y="240"/>
                    </a:cubicBezTo>
                    <a:cubicBezTo>
                      <a:pt x="366" y="240"/>
                      <a:pt x="366" y="240"/>
                      <a:pt x="367" y="240"/>
                    </a:cubicBezTo>
                    <a:cubicBezTo>
                      <a:pt x="367" y="240"/>
                      <a:pt x="367" y="240"/>
                      <a:pt x="367" y="240"/>
                    </a:cubicBezTo>
                    <a:cubicBezTo>
                      <a:pt x="476" y="240"/>
                      <a:pt x="578" y="129"/>
                      <a:pt x="633" y="123"/>
                    </a:cubicBezTo>
                    <a:cubicBezTo>
                      <a:pt x="674" y="118"/>
                      <a:pt x="731" y="103"/>
                      <a:pt x="731" y="67"/>
                    </a:cubicBezTo>
                    <a:cubicBezTo>
                      <a:pt x="731" y="31"/>
                      <a:pt x="702" y="0"/>
                      <a:pt x="666" y="0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70" y="0"/>
                      <a:pt x="368" y="0"/>
                      <a:pt x="366" y="0"/>
                    </a:cubicBezTo>
                  </a:path>
                </a:pathLst>
              </a:cu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5" name="矩形 74"/>
            <p:cNvSpPr/>
            <p:nvPr/>
          </p:nvSpPr>
          <p:spPr>
            <a:xfrm>
              <a:off x="5449651" y="3016747"/>
              <a:ext cx="8707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2016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4844736" y="2574099"/>
              <a:ext cx="20441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8536444" y="1204710"/>
            <a:ext cx="2260969" cy="867047"/>
            <a:chOff x="8536444" y="1204710"/>
            <a:chExt cx="2260969" cy="867047"/>
          </a:xfrm>
        </p:grpSpPr>
        <p:sp>
          <p:nvSpPr>
            <p:cNvPr id="103" name="文本框 102"/>
            <p:cNvSpPr txBox="1"/>
            <p:nvPr/>
          </p:nvSpPr>
          <p:spPr>
            <a:xfrm>
              <a:off x="8673124" y="1204710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8536444" y="1702425"/>
              <a:ext cx="2260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105" name="直接连接符 104"/>
            <p:cNvCxnSpPr/>
            <p:nvPr/>
          </p:nvCxnSpPr>
          <p:spPr>
            <a:xfrm>
              <a:off x="8769807" y="1633213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组合 124"/>
          <p:cNvGrpSpPr/>
          <p:nvPr/>
        </p:nvGrpSpPr>
        <p:grpSpPr>
          <a:xfrm>
            <a:off x="9035359" y="2574099"/>
            <a:ext cx="2260969" cy="867047"/>
            <a:chOff x="9035359" y="2574099"/>
            <a:chExt cx="2260969" cy="867047"/>
          </a:xfrm>
        </p:grpSpPr>
        <p:sp>
          <p:nvSpPr>
            <p:cNvPr id="106" name="文本框 105"/>
            <p:cNvSpPr txBox="1"/>
            <p:nvPr/>
          </p:nvSpPr>
          <p:spPr>
            <a:xfrm>
              <a:off x="9172039" y="2574099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9035359" y="3071814"/>
              <a:ext cx="2260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108" name="直接连接符 107"/>
            <p:cNvCxnSpPr/>
            <p:nvPr/>
          </p:nvCxnSpPr>
          <p:spPr>
            <a:xfrm>
              <a:off x="9268722" y="3002602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组合 125"/>
          <p:cNvGrpSpPr/>
          <p:nvPr/>
        </p:nvGrpSpPr>
        <p:grpSpPr>
          <a:xfrm>
            <a:off x="8673124" y="4011618"/>
            <a:ext cx="2260969" cy="867047"/>
            <a:chOff x="8673124" y="4011618"/>
            <a:chExt cx="2260969" cy="867047"/>
          </a:xfrm>
        </p:grpSpPr>
        <p:sp>
          <p:nvSpPr>
            <p:cNvPr id="109" name="文本框 108"/>
            <p:cNvSpPr txBox="1"/>
            <p:nvPr/>
          </p:nvSpPr>
          <p:spPr>
            <a:xfrm>
              <a:off x="8809804" y="4011618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8673124" y="4509333"/>
              <a:ext cx="2260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111" name="直接连接符 110"/>
            <p:cNvCxnSpPr/>
            <p:nvPr/>
          </p:nvCxnSpPr>
          <p:spPr>
            <a:xfrm>
              <a:off x="8906487" y="4440121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组合 126"/>
          <p:cNvGrpSpPr/>
          <p:nvPr/>
        </p:nvGrpSpPr>
        <p:grpSpPr>
          <a:xfrm>
            <a:off x="1033294" y="1280594"/>
            <a:ext cx="2260969" cy="867047"/>
            <a:chOff x="1033294" y="1280594"/>
            <a:chExt cx="2260969" cy="867047"/>
          </a:xfrm>
        </p:grpSpPr>
        <p:sp>
          <p:nvSpPr>
            <p:cNvPr id="112" name="文本框 111"/>
            <p:cNvSpPr txBox="1"/>
            <p:nvPr/>
          </p:nvSpPr>
          <p:spPr>
            <a:xfrm>
              <a:off x="1686170" y="128059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1033294" y="1778309"/>
              <a:ext cx="2260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114" name="直接连接符 113"/>
            <p:cNvCxnSpPr/>
            <p:nvPr/>
          </p:nvCxnSpPr>
          <p:spPr>
            <a:xfrm>
              <a:off x="1178169" y="1709097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组合 127"/>
          <p:cNvGrpSpPr/>
          <p:nvPr/>
        </p:nvGrpSpPr>
        <p:grpSpPr>
          <a:xfrm>
            <a:off x="535512" y="2548595"/>
            <a:ext cx="2260969" cy="867047"/>
            <a:chOff x="535512" y="2548595"/>
            <a:chExt cx="2260969" cy="867047"/>
          </a:xfrm>
        </p:grpSpPr>
        <p:sp>
          <p:nvSpPr>
            <p:cNvPr id="115" name="文本框 114"/>
            <p:cNvSpPr txBox="1"/>
            <p:nvPr/>
          </p:nvSpPr>
          <p:spPr>
            <a:xfrm>
              <a:off x="1188388" y="2548595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535512" y="3046310"/>
              <a:ext cx="2260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117" name="直接连接符 116"/>
            <p:cNvCxnSpPr/>
            <p:nvPr/>
          </p:nvCxnSpPr>
          <p:spPr>
            <a:xfrm>
              <a:off x="680387" y="2977098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组合 128"/>
          <p:cNvGrpSpPr/>
          <p:nvPr/>
        </p:nvGrpSpPr>
        <p:grpSpPr>
          <a:xfrm>
            <a:off x="1037708" y="4022410"/>
            <a:ext cx="2260969" cy="867047"/>
            <a:chOff x="1037708" y="4022410"/>
            <a:chExt cx="2260969" cy="867047"/>
          </a:xfrm>
        </p:grpSpPr>
        <p:sp>
          <p:nvSpPr>
            <p:cNvPr id="118" name="文本框 117"/>
            <p:cNvSpPr txBox="1"/>
            <p:nvPr/>
          </p:nvSpPr>
          <p:spPr>
            <a:xfrm>
              <a:off x="1690584" y="4022410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119" name="文本框 118"/>
            <p:cNvSpPr txBox="1"/>
            <p:nvPr/>
          </p:nvSpPr>
          <p:spPr>
            <a:xfrm>
              <a:off x="1037708" y="4520125"/>
              <a:ext cx="2260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120" name="直接连接符 119"/>
            <p:cNvCxnSpPr/>
            <p:nvPr/>
          </p:nvCxnSpPr>
          <p:spPr>
            <a:xfrm>
              <a:off x="1182583" y="4450913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文本框 66"/>
          <p:cNvSpPr txBox="1">
            <a:spLocks noChangeArrowheads="1"/>
          </p:cNvSpPr>
          <p:nvPr/>
        </p:nvSpPr>
        <p:spPr bwMode="auto">
          <a:xfrm>
            <a:off x="1969654" y="5854528"/>
            <a:ext cx="8252692" cy="70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22" name="矩形 121"/>
          <p:cNvSpPr/>
          <p:nvPr/>
        </p:nvSpPr>
        <p:spPr>
          <a:xfrm>
            <a:off x="5226678" y="5442529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  <a:endParaRPr lang="zh-CN" altLang="en-US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sp>
        <p:nvSpPr>
          <p:cNvPr id="45" name="弧形 44"/>
          <p:cNvSpPr/>
          <p:nvPr/>
        </p:nvSpPr>
        <p:spPr>
          <a:xfrm>
            <a:off x="3078136" y="3086024"/>
            <a:ext cx="6030410" cy="6030410"/>
          </a:xfrm>
          <a:prstGeom prst="arc">
            <a:avLst>
              <a:gd name="adj1" fmla="val 10792630"/>
              <a:gd name="adj2" fmla="val 0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3096038" y="4684507"/>
            <a:ext cx="539776" cy="539776"/>
            <a:chOff x="2228850" y="838200"/>
            <a:chExt cx="781050" cy="781050"/>
          </a:xfrm>
        </p:grpSpPr>
        <p:sp>
          <p:nvSpPr>
            <p:cNvPr id="53" name="椭圆 52"/>
            <p:cNvSpPr/>
            <p:nvPr/>
          </p:nvSpPr>
          <p:spPr>
            <a:xfrm>
              <a:off x="2228850" y="838200"/>
              <a:ext cx="781050" cy="7810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4" name="组 20"/>
            <p:cNvGrpSpPr/>
            <p:nvPr/>
          </p:nvGrpSpPr>
          <p:grpSpPr>
            <a:xfrm>
              <a:off x="2311400" y="1025525"/>
              <a:ext cx="615950" cy="406400"/>
              <a:chOff x="3786188" y="1143000"/>
              <a:chExt cx="615950" cy="406400"/>
            </a:xfrm>
          </p:grpSpPr>
          <p:sp>
            <p:nvSpPr>
              <p:cNvPr id="55" name="Freeform 134"/>
              <p:cNvSpPr>
                <a:spLocks noEditPoints="1"/>
              </p:cNvSpPr>
              <p:nvPr/>
            </p:nvSpPr>
            <p:spPr bwMode="auto">
              <a:xfrm>
                <a:off x="3887788" y="1355725"/>
                <a:ext cx="396875" cy="193675"/>
              </a:xfrm>
              <a:custGeom>
                <a:avLst/>
                <a:gdLst/>
                <a:ahLst/>
                <a:cxnLst>
                  <a:cxn ang="0">
                    <a:pos x="124" y="122"/>
                  </a:cxn>
                  <a:cxn ang="0">
                    <a:pos x="102" y="118"/>
                  </a:cxn>
                  <a:cxn ang="0">
                    <a:pos x="24" y="84"/>
                  </a:cxn>
                  <a:cxn ang="0">
                    <a:pos x="6" y="70"/>
                  </a:cxn>
                  <a:cxn ang="0">
                    <a:pos x="0" y="48"/>
                  </a:cxn>
                  <a:cxn ang="0">
                    <a:pos x="0" y="10"/>
                  </a:cxn>
                  <a:cxn ang="0">
                    <a:pos x="2" y="4"/>
                  </a:cxn>
                  <a:cxn ang="0">
                    <a:pos x="8" y="0"/>
                  </a:cxn>
                  <a:cxn ang="0">
                    <a:pos x="38" y="0"/>
                  </a:cxn>
                  <a:cxn ang="0">
                    <a:pos x="106" y="26"/>
                  </a:cxn>
                  <a:cxn ang="0">
                    <a:pos x="116" y="28"/>
                  </a:cxn>
                  <a:cxn ang="0">
                    <a:pos x="126" y="30"/>
                  </a:cxn>
                  <a:cxn ang="0">
                    <a:pos x="146" y="26"/>
                  </a:cxn>
                  <a:cxn ang="0">
                    <a:pos x="204" y="2"/>
                  </a:cxn>
                  <a:cxn ang="0">
                    <a:pos x="240" y="0"/>
                  </a:cxn>
                  <a:cxn ang="0">
                    <a:pos x="244" y="2"/>
                  </a:cxn>
                  <a:cxn ang="0">
                    <a:pos x="248" y="6"/>
                  </a:cxn>
                  <a:cxn ang="0">
                    <a:pos x="250" y="48"/>
                  </a:cxn>
                  <a:cxn ang="0">
                    <a:pos x="248" y="58"/>
                  </a:cxn>
                  <a:cxn ang="0">
                    <a:pos x="234" y="78"/>
                  </a:cxn>
                  <a:cxn ang="0">
                    <a:pos x="146" y="118"/>
                  </a:cxn>
                  <a:cxn ang="0">
                    <a:pos x="136" y="122"/>
                  </a:cxn>
                  <a:cxn ang="0">
                    <a:pos x="124" y="122"/>
                  </a:cxn>
                  <a:cxn ang="0">
                    <a:pos x="16" y="48"/>
                  </a:cxn>
                  <a:cxn ang="0">
                    <a:pos x="18" y="54"/>
                  </a:cxn>
                  <a:cxn ang="0">
                    <a:pos x="24" y="66"/>
                  </a:cxn>
                  <a:cxn ang="0">
                    <a:pos x="108" y="104"/>
                  </a:cxn>
                  <a:cxn ang="0">
                    <a:pos x="116" y="106"/>
                  </a:cxn>
                  <a:cxn ang="0">
                    <a:pos x="124" y="106"/>
                  </a:cxn>
                  <a:cxn ang="0">
                    <a:pos x="140" y="104"/>
                  </a:cxn>
                  <a:cxn ang="0">
                    <a:pos x="218" y="70"/>
                  </a:cxn>
                  <a:cxn ang="0">
                    <a:pos x="228" y="60"/>
                  </a:cxn>
                  <a:cxn ang="0">
                    <a:pos x="232" y="48"/>
                  </a:cxn>
                  <a:cxn ang="0">
                    <a:pos x="208" y="18"/>
                  </a:cxn>
                  <a:cxn ang="0">
                    <a:pos x="154" y="40"/>
                  </a:cxn>
                  <a:cxn ang="0">
                    <a:pos x="126" y="46"/>
                  </a:cxn>
                  <a:cxn ang="0">
                    <a:pos x="114" y="44"/>
                  </a:cxn>
                  <a:cxn ang="0">
                    <a:pos x="38" y="18"/>
                  </a:cxn>
                </a:cxnLst>
                <a:rect l="0" t="0" r="r" b="b"/>
                <a:pathLst>
                  <a:path w="250" h="122">
                    <a:moveTo>
                      <a:pt x="124" y="122"/>
                    </a:moveTo>
                    <a:lnTo>
                      <a:pt x="124" y="122"/>
                    </a:lnTo>
                    <a:lnTo>
                      <a:pt x="112" y="122"/>
                    </a:lnTo>
                    <a:lnTo>
                      <a:pt x="102" y="118"/>
                    </a:lnTo>
                    <a:lnTo>
                      <a:pt x="24" y="84"/>
                    </a:lnTo>
                    <a:lnTo>
                      <a:pt x="24" y="84"/>
                    </a:lnTo>
                    <a:lnTo>
                      <a:pt x="14" y="78"/>
                    </a:lnTo>
                    <a:lnTo>
                      <a:pt x="6" y="70"/>
                    </a:lnTo>
                    <a:lnTo>
                      <a:pt x="2" y="58"/>
                    </a:lnTo>
                    <a:lnTo>
                      <a:pt x="0" y="4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2" y="2"/>
                    </a:lnTo>
                    <a:lnTo>
                      <a:pt x="106" y="26"/>
                    </a:lnTo>
                    <a:lnTo>
                      <a:pt x="106" y="26"/>
                    </a:lnTo>
                    <a:lnTo>
                      <a:pt x="116" y="28"/>
                    </a:lnTo>
                    <a:lnTo>
                      <a:pt x="126" y="30"/>
                    </a:lnTo>
                    <a:lnTo>
                      <a:pt x="126" y="30"/>
                    </a:lnTo>
                    <a:lnTo>
                      <a:pt x="136" y="28"/>
                    </a:lnTo>
                    <a:lnTo>
                      <a:pt x="146" y="26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06" y="0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44" y="2"/>
                    </a:lnTo>
                    <a:lnTo>
                      <a:pt x="246" y="4"/>
                    </a:lnTo>
                    <a:lnTo>
                      <a:pt x="248" y="6"/>
                    </a:lnTo>
                    <a:lnTo>
                      <a:pt x="250" y="10"/>
                    </a:lnTo>
                    <a:lnTo>
                      <a:pt x="250" y="48"/>
                    </a:lnTo>
                    <a:lnTo>
                      <a:pt x="250" y="48"/>
                    </a:lnTo>
                    <a:lnTo>
                      <a:pt x="248" y="58"/>
                    </a:lnTo>
                    <a:lnTo>
                      <a:pt x="242" y="70"/>
                    </a:lnTo>
                    <a:lnTo>
                      <a:pt x="234" y="78"/>
                    </a:lnTo>
                    <a:lnTo>
                      <a:pt x="224" y="84"/>
                    </a:lnTo>
                    <a:lnTo>
                      <a:pt x="146" y="118"/>
                    </a:lnTo>
                    <a:lnTo>
                      <a:pt x="146" y="118"/>
                    </a:lnTo>
                    <a:lnTo>
                      <a:pt x="136" y="122"/>
                    </a:lnTo>
                    <a:lnTo>
                      <a:pt x="124" y="122"/>
                    </a:lnTo>
                    <a:lnTo>
                      <a:pt x="124" y="122"/>
                    </a:lnTo>
                    <a:close/>
                    <a:moveTo>
                      <a:pt x="16" y="18"/>
                    </a:moveTo>
                    <a:lnTo>
                      <a:pt x="16" y="48"/>
                    </a:lnTo>
                    <a:lnTo>
                      <a:pt x="16" y="48"/>
                    </a:lnTo>
                    <a:lnTo>
                      <a:pt x="18" y="54"/>
                    </a:lnTo>
                    <a:lnTo>
                      <a:pt x="20" y="60"/>
                    </a:lnTo>
                    <a:lnTo>
                      <a:pt x="24" y="66"/>
                    </a:lnTo>
                    <a:lnTo>
                      <a:pt x="30" y="70"/>
                    </a:lnTo>
                    <a:lnTo>
                      <a:pt x="108" y="104"/>
                    </a:lnTo>
                    <a:lnTo>
                      <a:pt x="108" y="104"/>
                    </a:lnTo>
                    <a:lnTo>
                      <a:pt x="116" y="106"/>
                    </a:lnTo>
                    <a:lnTo>
                      <a:pt x="124" y="106"/>
                    </a:lnTo>
                    <a:lnTo>
                      <a:pt x="124" y="106"/>
                    </a:lnTo>
                    <a:lnTo>
                      <a:pt x="132" y="106"/>
                    </a:lnTo>
                    <a:lnTo>
                      <a:pt x="140" y="104"/>
                    </a:lnTo>
                    <a:lnTo>
                      <a:pt x="218" y="70"/>
                    </a:lnTo>
                    <a:lnTo>
                      <a:pt x="218" y="70"/>
                    </a:lnTo>
                    <a:lnTo>
                      <a:pt x="224" y="66"/>
                    </a:lnTo>
                    <a:lnTo>
                      <a:pt x="228" y="60"/>
                    </a:lnTo>
                    <a:lnTo>
                      <a:pt x="232" y="54"/>
                    </a:lnTo>
                    <a:lnTo>
                      <a:pt x="232" y="48"/>
                    </a:lnTo>
                    <a:lnTo>
                      <a:pt x="232" y="18"/>
                    </a:lnTo>
                    <a:lnTo>
                      <a:pt x="208" y="18"/>
                    </a:lnTo>
                    <a:lnTo>
                      <a:pt x="154" y="40"/>
                    </a:lnTo>
                    <a:lnTo>
                      <a:pt x="154" y="40"/>
                    </a:lnTo>
                    <a:lnTo>
                      <a:pt x="140" y="44"/>
                    </a:lnTo>
                    <a:lnTo>
                      <a:pt x="126" y="46"/>
                    </a:lnTo>
                    <a:lnTo>
                      <a:pt x="126" y="46"/>
                    </a:lnTo>
                    <a:lnTo>
                      <a:pt x="114" y="44"/>
                    </a:lnTo>
                    <a:lnTo>
                      <a:pt x="100" y="42"/>
                    </a:lnTo>
                    <a:lnTo>
                      <a:pt x="38" y="18"/>
                    </a:lnTo>
                    <a:lnTo>
                      <a:pt x="16" y="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35"/>
              <p:cNvSpPr>
                <a:spLocks noEditPoints="1"/>
              </p:cNvSpPr>
              <p:nvPr/>
            </p:nvSpPr>
            <p:spPr bwMode="auto">
              <a:xfrm>
                <a:off x="3786188" y="1143000"/>
                <a:ext cx="615950" cy="333375"/>
              </a:xfrm>
              <a:custGeom>
                <a:avLst/>
                <a:gdLst/>
                <a:ahLst/>
                <a:cxnLst>
                  <a:cxn ang="0">
                    <a:pos x="380" y="210"/>
                  </a:cxn>
                  <a:cxn ang="0">
                    <a:pos x="348" y="210"/>
                  </a:cxn>
                  <a:cxn ang="0">
                    <a:pos x="344" y="210"/>
                  </a:cxn>
                  <a:cxn ang="0">
                    <a:pos x="340" y="206"/>
                  </a:cxn>
                  <a:cxn ang="0">
                    <a:pos x="340" y="198"/>
                  </a:cxn>
                  <a:cxn ang="0">
                    <a:pos x="356" y="90"/>
                  </a:cxn>
                  <a:cxn ang="0">
                    <a:pos x="214" y="150"/>
                  </a:cxn>
                  <a:cxn ang="0">
                    <a:pos x="190" y="154"/>
                  </a:cxn>
                  <a:cxn ang="0">
                    <a:pos x="178" y="154"/>
                  </a:cxn>
                  <a:cxn ang="0">
                    <a:pos x="14" y="92"/>
                  </a:cxn>
                  <a:cxn ang="0">
                    <a:pos x="6" y="88"/>
                  </a:cxn>
                  <a:cxn ang="0">
                    <a:pos x="0" y="80"/>
                  </a:cxn>
                  <a:cxn ang="0">
                    <a:pos x="0" y="76"/>
                  </a:cxn>
                  <a:cxn ang="0">
                    <a:pos x="2" y="70"/>
                  </a:cxn>
                  <a:cxn ang="0">
                    <a:pos x="14" y="62"/>
                  </a:cxn>
                  <a:cxn ang="0">
                    <a:pos x="168" y="4"/>
                  </a:cxn>
                  <a:cxn ang="0">
                    <a:pos x="192" y="0"/>
                  </a:cxn>
                  <a:cxn ang="0">
                    <a:pos x="202" y="2"/>
                  </a:cxn>
                  <a:cxn ang="0">
                    <a:pos x="362" y="56"/>
                  </a:cxn>
                  <a:cxn ang="0">
                    <a:pos x="368" y="60"/>
                  </a:cxn>
                  <a:cxn ang="0">
                    <a:pos x="376" y="66"/>
                  </a:cxn>
                  <a:cxn ang="0">
                    <a:pos x="376" y="70"/>
                  </a:cxn>
                  <a:cxn ang="0">
                    <a:pos x="372" y="80"/>
                  </a:cxn>
                  <a:cxn ang="0">
                    <a:pos x="386" y="198"/>
                  </a:cxn>
                  <a:cxn ang="0">
                    <a:pos x="388" y="202"/>
                  </a:cxn>
                  <a:cxn ang="0">
                    <a:pos x="388" y="206"/>
                  </a:cxn>
                  <a:cxn ang="0">
                    <a:pos x="382" y="210"/>
                  </a:cxn>
                  <a:cxn ang="0">
                    <a:pos x="380" y="210"/>
                  </a:cxn>
                  <a:cxn ang="0">
                    <a:pos x="366" y="194"/>
                  </a:cxn>
                  <a:cxn ang="0">
                    <a:pos x="362" y="194"/>
                  </a:cxn>
                  <a:cxn ang="0">
                    <a:pos x="174" y="136"/>
                  </a:cxn>
                  <a:cxn ang="0">
                    <a:pos x="180" y="138"/>
                  </a:cxn>
                  <a:cxn ang="0">
                    <a:pos x="190" y="138"/>
                  </a:cxn>
                  <a:cxn ang="0">
                    <a:pos x="206" y="136"/>
                  </a:cxn>
                  <a:cxn ang="0">
                    <a:pos x="208" y="18"/>
                  </a:cxn>
                  <a:cxn ang="0">
                    <a:pos x="200" y="18"/>
                  </a:cxn>
                  <a:cxn ang="0">
                    <a:pos x="192" y="16"/>
                  </a:cxn>
                  <a:cxn ang="0">
                    <a:pos x="174" y="20"/>
                  </a:cxn>
                </a:cxnLst>
                <a:rect l="0" t="0" r="r" b="b"/>
                <a:pathLst>
                  <a:path w="388" h="210">
                    <a:moveTo>
                      <a:pt x="380" y="210"/>
                    </a:moveTo>
                    <a:lnTo>
                      <a:pt x="380" y="210"/>
                    </a:lnTo>
                    <a:lnTo>
                      <a:pt x="380" y="210"/>
                    </a:lnTo>
                    <a:lnTo>
                      <a:pt x="348" y="210"/>
                    </a:lnTo>
                    <a:lnTo>
                      <a:pt x="348" y="210"/>
                    </a:lnTo>
                    <a:lnTo>
                      <a:pt x="344" y="210"/>
                    </a:lnTo>
                    <a:lnTo>
                      <a:pt x="340" y="206"/>
                    </a:lnTo>
                    <a:lnTo>
                      <a:pt x="340" y="206"/>
                    </a:lnTo>
                    <a:lnTo>
                      <a:pt x="340" y="202"/>
                    </a:lnTo>
                    <a:lnTo>
                      <a:pt x="340" y="198"/>
                    </a:lnTo>
                    <a:lnTo>
                      <a:pt x="356" y="170"/>
                    </a:lnTo>
                    <a:lnTo>
                      <a:pt x="356" y="90"/>
                    </a:lnTo>
                    <a:lnTo>
                      <a:pt x="214" y="150"/>
                    </a:lnTo>
                    <a:lnTo>
                      <a:pt x="214" y="150"/>
                    </a:lnTo>
                    <a:lnTo>
                      <a:pt x="20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78" y="154"/>
                    </a:lnTo>
                    <a:lnTo>
                      <a:pt x="168" y="15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6" y="88"/>
                    </a:lnTo>
                    <a:lnTo>
                      <a:pt x="2" y="84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6" y="66"/>
                    </a:lnTo>
                    <a:lnTo>
                      <a:pt x="14" y="62"/>
                    </a:lnTo>
                    <a:lnTo>
                      <a:pt x="168" y="4"/>
                    </a:lnTo>
                    <a:lnTo>
                      <a:pt x="168" y="4"/>
                    </a:lnTo>
                    <a:lnTo>
                      <a:pt x="178" y="2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202" y="2"/>
                    </a:lnTo>
                    <a:lnTo>
                      <a:pt x="214" y="4"/>
                    </a:lnTo>
                    <a:lnTo>
                      <a:pt x="362" y="56"/>
                    </a:lnTo>
                    <a:lnTo>
                      <a:pt x="362" y="56"/>
                    </a:lnTo>
                    <a:lnTo>
                      <a:pt x="368" y="60"/>
                    </a:lnTo>
                    <a:lnTo>
                      <a:pt x="372" y="64"/>
                    </a:lnTo>
                    <a:lnTo>
                      <a:pt x="376" y="66"/>
                    </a:lnTo>
                    <a:lnTo>
                      <a:pt x="376" y="70"/>
                    </a:lnTo>
                    <a:lnTo>
                      <a:pt x="376" y="70"/>
                    </a:lnTo>
                    <a:lnTo>
                      <a:pt x="376" y="74"/>
                    </a:lnTo>
                    <a:lnTo>
                      <a:pt x="372" y="80"/>
                    </a:lnTo>
                    <a:lnTo>
                      <a:pt x="372" y="170"/>
                    </a:lnTo>
                    <a:lnTo>
                      <a:pt x="386" y="198"/>
                    </a:lnTo>
                    <a:lnTo>
                      <a:pt x="386" y="198"/>
                    </a:lnTo>
                    <a:lnTo>
                      <a:pt x="388" y="202"/>
                    </a:lnTo>
                    <a:lnTo>
                      <a:pt x="388" y="202"/>
                    </a:lnTo>
                    <a:lnTo>
                      <a:pt x="388" y="206"/>
                    </a:lnTo>
                    <a:lnTo>
                      <a:pt x="386" y="208"/>
                    </a:lnTo>
                    <a:lnTo>
                      <a:pt x="382" y="210"/>
                    </a:lnTo>
                    <a:lnTo>
                      <a:pt x="380" y="210"/>
                    </a:lnTo>
                    <a:lnTo>
                      <a:pt x="380" y="210"/>
                    </a:lnTo>
                    <a:close/>
                    <a:moveTo>
                      <a:pt x="362" y="194"/>
                    </a:moveTo>
                    <a:lnTo>
                      <a:pt x="366" y="194"/>
                    </a:lnTo>
                    <a:lnTo>
                      <a:pt x="364" y="190"/>
                    </a:lnTo>
                    <a:lnTo>
                      <a:pt x="362" y="194"/>
                    </a:lnTo>
                    <a:close/>
                    <a:moveTo>
                      <a:pt x="20" y="76"/>
                    </a:moveTo>
                    <a:lnTo>
                      <a:pt x="174" y="136"/>
                    </a:lnTo>
                    <a:lnTo>
                      <a:pt x="174" y="136"/>
                    </a:lnTo>
                    <a:lnTo>
                      <a:pt x="180" y="138"/>
                    </a:lnTo>
                    <a:lnTo>
                      <a:pt x="190" y="138"/>
                    </a:lnTo>
                    <a:lnTo>
                      <a:pt x="190" y="138"/>
                    </a:lnTo>
                    <a:lnTo>
                      <a:pt x="198" y="138"/>
                    </a:lnTo>
                    <a:lnTo>
                      <a:pt x="206" y="136"/>
                    </a:lnTo>
                    <a:lnTo>
                      <a:pt x="356" y="72"/>
                    </a:lnTo>
                    <a:lnTo>
                      <a:pt x="208" y="18"/>
                    </a:lnTo>
                    <a:lnTo>
                      <a:pt x="208" y="18"/>
                    </a:lnTo>
                    <a:lnTo>
                      <a:pt x="200" y="18"/>
                    </a:lnTo>
                    <a:lnTo>
                      <a:pt x="192" y="16"/>
                    </a:lnTo>
                    <a:lnTo>
                      <a:pt x="192" y="16"/>
                    </a:lnTo>
                    <a:lnTo>
                      <a:pt x="182" y="18"/>
                    </a:lnTo>
                    <a:lnTo>
                      <a:pt x="174" y="20"/>
                    </a:lnTo>
                    <a:lnTo>
                      <a:pt x="20" y="7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8586672" y="4684507"/>
            <a:ext cx="539776" cy="539776"/>
            <a:chOff x="3009900" y="2307808"/>
            <a:chExt cx="781050" cy="781050"/>
          </a:xfrm>
        </p:grpSpPr>
        <p:sp>
          <p:nvSpPr>
            <p:cNvPr id="58" name="椭圆 57"/>
            <p:cNvSpPr/>
            <p:nvPr/>
          </p:nvSpPr>
          <p:spPr>
            <a:xfrm>
              <a:off x="3009900" y="2307808"/>
              <a:ext cx="781050" cy="7810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9" name="组 19"/>
            <p:cNvGrpSpPr/>
            <p:nvPr/>
          </p:nvGrpSpPr>
          <p:grpSpPr>
            <a:xfrm>
              <a:off x="3205606" y="2464970"/>
              <a:ext cx="394843" cy="527654"/>
              <a:chOff x="3910013" y="1676400"/>
              <a:chExt cx="349250" cy="466725"/>
            </a:xfrm>
          </p:grpSpPr>
          <p:sp>
            <p:nvSpPr>
              <p:cNvPr id="60" name="Freeform 139"/>
              <p:cNvSpPr>
                <a:spLocks noEditPoints="1"/>
              </p:cNvSpPr>
              <p:nvPr/>
            </p:nvSpPr>
            <p:spPr bwMode="auto">
              <a:xfrm>
                <a:off x="3910013" y="1676400"/>
                <a:ext cx="349250" cy="466725"/>
              </a:xfrm>
              <a:custGeom>
                <a:avLst/>
                <a:gdLst/>
                <a:ahLst/>
                <a:cxnLst>
                  <a:cxn ang="0">
                    <a:pos x="110" y="294"/>
                  </a:cxn>
                  <a:cxn ang="0">
                    <a:pos x="96" y="288"/>
                  </a:cxn>
                  <a:cxn ang="0">
                    <a:pos x="76" y="266"/>
                  </a:cxn>
                  <a:cxn ang="0">
                    <a:pos x="44" y="226"/>
                  </a:cxn>
                  <a:cxn ang="0">
                    <a:pos x="14" y="172"/>
                  </a:cxn>
                  <a:cxn ang="0">
                    <a:pos x="4" y="142"/>
                  </a:cxn>
                  <a:cxn ang="0">
                    <a:pos x="0" y="114"/>
                  </a:cxn>
                  <a:cxn ang="0">
                    <a:pos x="0" y="100"/>
                  </a:cxn>
                  <a:cxn ang="0">
                    <a:pos x="6" y="74"/>
                  </a:cxn>
                  <a:cxn ang="0">
                    <a:pos x="14" y="52"/>
                  </a:cxn>
                  <a:cxn ang="0">
                    <a:pos x="28" y="32"/>
                  </a:cxn>
                  <a:cxn ang="0">
                    <a:pos x="36" y="24"/>
                  </a:cxn>
                  <a:cxn ang="0">
                    <a:pos x="70" y="6"/>
                  </a:cxn>
                  <a:cxn ang="0">
                    <a:pos x="110" y="0"/>
                  </a:cxn>
                  <a:cxn ang="0">
                    <a:pos x="132" y="0"/>
                  </a:cxn>
                  <a:cxn ang="0">
                    <a:pos x="168" y="14"/>
                  </a:cxn>
                  <a:cxn ang="0">
                    <a:pos x="184" y="24"/>
                  </a:cxn>
                  <a:cxn ang="0">
                    <a:pos x="200" y="42"/>
                  </a:cxn>
                  <a:cxn ang="0">
                    <a:pos x="212" y="62"/>
                  </a:cxn>
                  <a:cxn ang="0">
                    <a:pos x="218" y="86"/>
                  </a:cxn>
                  <a:cxn ang="0">
                    <a:pos x="220" y="114"/>
                  </a:cxn>
                  <a:cxn ang="0">
                    <a:pos x="220" y="128"/>
                  </a:cxn>
                  <a:cxn ang="0">
                    <a:pos x="212" y="158"/>
                  </a:cxn>
                  <a:cxn ang="0">
                    <a:pos x="192" y="200"/>
                  </a:cxn>
                  <a:cxn ang="0">
                    <a:pos x="160" y="248"/>
                  </a:cxn>
                  <a:cxn ang="0">
                    <a:pos x="126" y="288"/>
                  </a:cxn>
                  <a:cxn ang="0">
                    <a:pos x="118" y="292"/>
                  </a:cxn>
                  <a:cxn ang="0">
                    <a:pos x="110" y="294"/>
                  </a:cxn>
                  <a:cxn ang="0">
                    <a:pos x="110" y="16"/>
                  </a:cxn>
                  <a:cxn ang="0">
                    <a:pos x="86" y="18"/>
                  </a:cxn>
                  <a:cxn ang="0">
                    <a:pos x="66" y="24"/>
                  </a:cxn>
                  <a:cxn ang="0">
                    <a:pos x="38" y="48"/>
                  </a:cxn>
                  <a:cxn ang="0">
                    <a:pos x="22" y="80"/>
                  </a:cxn>
                  <a:cxn ang="0">
                    <a:pos x="16" y="114"/>
                  </a:cxn>
                  <a:cxn ang="0">
                    <a:pos x="18" y="126"/>
                  </a:cxn>
                  <a:cxn ang="0">
                    <a:pos x="24" y="154"/>
                  </a:cxn>
                  <a:cxn ang="0">
                    <a:pos x="42" y="194"/>
                  </a:cxn>
                  <a:cxn ang="0">
                    <a:pos x="74" y="238"/>
                  </a:cxn>
                  <a:cxn ang="0">
                    <a:pos x="106" y="276"/>
                  </a:cxn>
                  <a:cxn ang="0">
                    <a:pos x="110" y="278"/>
                  </a:cxn>
                  <a:cxn ang="0">
                    <a:pos x="114" y="276"/>
                  </a:cxn>
                  <a:cxn ang="0">
                    <a:pos x="146" y="238"/>
                  </a:cxn>
                  <a:cxn ang="0">
                    <a:pos x="178" y="194"/>
                  </a:cxn>
                  <a:cxn ang="0">
                    <a:pos x="196" y="154"/>
                  </a:cxn>
                  <a:cxn ang="0">
                    <a:pos x="204" y="126"/>
                  </a:cxn>
                  <a:cxn ang="0">
                    <a:pos x="204" y="114"/>
                  </a:cxn>
                  <a:cxn ang="0">
                    <a:pos x="200" y="80"/>
                  </a:cxn>
                  <a:cxn ang="0">
                    <a:pos x="184" y="48"/>
                  </a:cxn>
                  <a:cxn ang="0">
                    <a:pos x="154" y="24"/>
                  </a:cxn>
                  <a:cxn ang="0">
                    <a:pos x="134" y="18"/>
                  </a:cxn>
                  <a:cxn ang="0">
                    <a:pos x="110" y="16"/>
                  </a:cxn>
                </a:cxnLst>
                <a:rect l="0" t="0" r="r" b="b"/>
                <a:pathLst>
                  <a:path w="220" h="294">
                    <a:moveTo>
                      <a:pt x="110" y="294"/>
                    </a:moveTo>
                    <a:lnTo>
                      <a:pt x="110" y="294"/>
                    </a:lnTo>
                    <a:lnTo>
                      <a:pt x="102" y="292"/>
                    </a:lnTo>
                    <a:lnTo>
                      <a:pt x="96" y="288"/>
                    </a:lnTo>
                    <a:lnTo>
                      <a:pt x="96" y="288"/>
                    </a:lnTo>
                    <a:lnTo>
                      <a:pt x="76" y="266"/>
                    </a:lnTo>
                    <a:lnTo>
                      <a:pt x="60" y="248"/>
                    </a:lnTo>
                    <a:lnTo>
                      <a:pt x="44" y="226"/>
                    </a:lnTo>
                    <a:lnTo>
                      <a:pt x="28" y="200"/>
                    </a:lnTo>
                    <a:lnTo>
                      <a:pt x="14" y="172"/>
                    </a:lnTo>
                    <a:lnTo>
                      <a:pt x="8" y="158"/>
                    </a:lnTo>
                    <a:lnTo>
                      <a:pt x="4" y="142"/>
                    </a:lnTo>
                    <a:lnTo>
                      <a:pt x="2" y="128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00"/>
                    </a:lnTo>
                    <a:lnTo>
                      <a:pt x="2" y="86"/>
                    </a:lnTo>
                    <a:lnTo>
                      <a:pt x="6" y="74"/>
                    </a:lnTo>
                    <a:lnTo>
                      <a:pt x="10" y="62"/>
                    </a:lnTo>
                    <a:lnTo>
                      <a:pt x="14" y="52"/>
                    </a:lnTo>
                    <a:lnTo>
                      <a:pt x="20" y="42"/>
                    </a:lnTo>
                    <a:lnTo>
                      <a:pt x="28" y="32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52" y="14"/>
                    </a:lnTo>
                    <a:lnTo>
                      <a:pt x="70" y="6"/>
                    </a:lnTo>
                    <a:lnTo>
                      <a:pt x="9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32" y="0"/>
                    </a:lnTo>
                    <a:lnTo>
                      <a:pt x="150" y="6"/>
                    </a:lnTo>
                    <a:lnTo>
                      <a:pt x="168" y="14"/>
                    </a:lnTo>
                    <a:lnTo>
                      <a:pt x="184" y="24"/>
                    </a:lnTo>
                    <a:lnTo>
                      <a:pt x="184" y="24"/>
                    </a:lnTo>
                    <a:lnTo>
                      <a:pt x="192" y="32"/>
                    </a:lnTo>
                    <a:lnTo>
                      <a:pt x="200" y="42"/>
                    </a:lnTo>
                    <a:lnTo>
                      <a:pt x="206" y="52"/>
                    </a:lnTo>
                    <a:lnTo>
                      <a:pt x="212" y="62"/>
                    </a:lnTo>
                    <a:lnTo>
                      <a:pt x="216" y="74"/>
                    </a:lnTo>
                    <a:lnTo>
                      <a:pt x="218" y="86"/>
                    </a:lnTo>
                    <a:lnTo>
                      <a:pt x="220" y="100"/>
                    </a:lnTo>
                    <a:lnTo>
                      <a:pt x="220" y="114"/>
                    </a:lnTo>
                    <a:lnTo>
                      <a:pt x="220" y="114"/>
                    </a:lnTo>
                    <a:lnTo>
                      <a:pt x="220" y="128"/>
                    </a:lnTo>
                    <a:lnTo>
                      <a:pt x="216" y="142"/>
                    </a:lnTo>
                    <a:lnTo>
                      <a:pt x="212" y="158"/>
                    </a:lnTo>
                    <a:lnTo>
                      <a:pt x="206" y="172"/>
                    </a:lnTo>
                    <a:lnTo>
                      <a:pt x="192" y="200"/>
                    </a:lnTo>
                    <a:lnTo>
                      <a:pt x="176" y="226"/>
                    </a:lnTo>
                    <a:lnTo>
                      <a:pt x="160" y="248"/>
                    </a:lnTo>
                    <a:lnTo>
                      <a:pt x="144" y="266"/>
                    </a:lnTo>
                    <a:lnTo>
                      <a:pt x="126" y="288"/>
                    </a:lnTo>
                    <a:lnTo>
                      <a:pt x="126" y="288"/>
                    </a:lnTo>
                    <a:lnTo>
                      <a:pt x="118" y="292"/>
                    </a:lnTo>
                    <a:lnTo>
                      <a:pt x="110" y="294"/>
                    </a:lnTo>
                    <a:lnTo>
                      <a:pt x="110" y="294"/>
                    </a:lnTo>
                    <a:close/>
                    <a:moveTo>
                      <a:pt x="110" y="16"/>
                    </a:moveTo>
                    <a:lnTo>
                      <a:pt x="110" y="16"/>
                    </a:lnTo>
                    <a:lnTo>
                      <a:pt x="98" y="16"/>
                    </a:lnTo>
                    <a:lnTo>
                      <a:pt x="86" y="18"/>
                    </a:lnTo>
                    <a:lnTo>
                      <a:pt x="76" y="20"/>
                    </a:lnTo>
                    <a:lnTo>
                      <a:pt x="66" y="24"/>
                    </a:lnTo>
                    <a:lnTo>
                      <a:pt x="50" y="34"/>
                    </a:lnTo>
                    <a:lnTo>
                      <a:pt x="38" y="48"/>
                    </a:lnTo>
                    <a:lnTo>
                      <a:pt x="28" y="62"/>
                    </a:lnTo>
                    <a:lnTo>
                      <a:pt x="22" y="80"/>
                    </a:lnTo>
                    <a:lnTo>
                      <a:pt x="18" y="96"/>
                    </a:lnTo>
                    <a:lnTo>
                      <a:pt x="16" y="114"/>
                    </a:lnTo>
                    <a:lnTo>
                      <a:pt x="16" y="114"/>
                    </a:lnTo>
                    <a:lnTo>
                      <a:pt x="18" y="126"/>
                    </a:lnTo>
                    <a:lnTo>
                      <a:pt x="20" y="140"/>
                    </a:lnTo>
                    <a:lnTo>
                      <a:pt x="24" y="154"/>
                    </a:lnTo>
                    <a:lnTo>
                      <a:pt x="30" y="168"/>
                    </a:lnTo>
                    <a:lnTo>
                      <a:pt x="42" y="194"/>
                    </a:lnTo>
                    <a:lnTo>
                      <a:pt x="58" y="218"/>
                    </a:lnTo>
                    <a:lnTo>
                      <a:pt x="74" y="238"/>
                    </a:lnTo>
                    <a:lnTo>
                      <a:pt x="88" y="256"/>
                    </a:lnTo>
                    <a:lnTo>
                      <a:pt x="106" y="276"/>
                    </a:lnTo>
                    <a:lnTo>
                      <a:pt x="106" y="276"/>
                    </a:lnTo>
                    <a:lnTo>
                      <a:pt x="110" y="278"/>
                    </a:lnTo>
                    <a:lnTo>
                      <a:pt x="114" y="276"/>
                    </a:lnTo>
                    <a:lnTo>
                      <a:pt x="114" y="276"/>
                    </a:lnTo>
                    <a:lnTo>
                      <a:pt x="132" y="256"/>
                    </a:lnTo>
                    <a:lnTo>
                      <a:pt x="146" y="238"/>
                    </a:lnTo>
                    <a:lnTo>
                      <a:pt x="162" y="218"/>
                    </a:lnTo>
                    <a:lnTo>
                      <a:pt x="178" y="194"/>
                    </a:lnTo>
                    <a:lnTo>
                      <a:pt x="192" y="168"/>
                    </a:lnTo>
                    <a:lnTo>
                      <a:pt x="196" y="154"/>
                    </a:lnTo>
                    <a:lnTo>
                      <a:pt x="200" y="140"/>
                    </a:lnTo>
                    <a:lnTo>
                      <a:pt x="204" y="126"/>
                    </a:lnTo>
                    <a:lnTo>
                      <a:pt x="204" y="114"/>
                    </a:lnTo>
                    <a:lnTo>
                      <a:pt x="204" y="114"/>
                    </a:lnTo>
                    <a:lnTo>
                      <a:pt x="204" y="96"/>
                    </a:lnTo>
                    <a:lnTo>
                      <a:pt x="200" y="80"/>
                    </a:lnTo>
                    <a:lnTo>
                      <a:pt x="192" y="62"/>
                    </a:lnTo>
                    <a:lnTo>
                      <a:pt x="184" y="48"/>
                    </a:lnTo>
                    <a:lnTo>
                      <a:pt x="170" y="34"/>
                    </a:lnTo>
                    <a:lnTo>
                      <a:pt x="154" y="24"/>
                    </a:lnTo>
                    <a:lnTo>
                      <a:pt x="144" y="20"/>
                    </a:lnTo>
                    <a:lnTo>
                      <a:pt x="134" y="18"/>
                    </a:lnTo>
                    <a:lnTo>
                      <a:pt x="122" y="16"/>
                    </a:lnTo>
                    <a:lnTo>
                      <a:pt x="110" y="16"/>
                    </a:lnTo>
                    <a:lnTo>
                      <a:pt x="110" y="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140"/>
              <p:cNvSpPr>
                <a:spLocks noEditPoints="1"/>
              </p:cNvSpPr>
              <p:nvPr/>
            </p:nvSpPr>
            <p:spPr bwMode="auto">
              <a:xfrm>
                <a:off x="3992563" y="1739900"/>
                <a:ext cx="184150" cy="180975"/>
              </a:xfrm>
              <a:custGeom>
                <a:avLst/>
                <a:gdLst/>
                <a:ahLst/>
                <a:cxnLst>
                  <a:cxn ang="0">
                    <a:pos x="58" y="114"/>
                  </a:cxn>
                  <a:cxn ang="0">
                    <a:pos x="36" y="110"/>
                  </a:cxn>
                  <a:cxn ang="0">
                    <a:pos x="18" y="98"/>
                  </a:cxn>
                  <a:cxn ang="0">
                    <a:pos x="6" y="80"/>
                  </a:cxn>
                  <a:cxn ang="0">
                    <a:pos x="0" y="58"/>
                  </a:cxn>
                  <a:cxn ang="0">
                    <a:pos x="2" y="46"/>
                  </a:cxn>
                  <a:cxn ang="0">
                    <a:pos x="10" y="24"/>
                  </a:cxn>
                  <a:cxn ang="0">
                    <a:pos x="26" y="10"/>
                  </a:cxn>
                  <a:cxn ang="0">
                    <a:pos x="46" y="0"/>
                  </a:cxn>
                  <a:cxn ang="0">
                    <a:pos x="58" y="0"/>
                  </a:cxn>
                  <a:cxn ang="0">
                    <a:pos x="80" y="4"/>
                  </a:cxn>
                  <a:cxn ang="0">
                    <a:pos x="100" y="16"/>
                  </a:cxn>
                  <a:cxn ang="0">
                    <a:pos x="112" y="34"/>
                  </a:cxn>
                  <a:cxn ang="0">
                    <a:pos x="116" y="58"/>
                  </a:cxn>
                  <a:cxn ang="0">
                    <a:pos x="114" y="68"/>
                  </a:cxn>
                  <a:cxn ang="0">
                    <a:pos x="106" y="90"/>
                  </a:cxn>
                  <a:cxn ang="0">
                    <a:pos x="90" y="104"/>
                  </a:cxn>
                  <a:cxn ang="0">
                    <a:pos x="70" y="114"/>
                  </a:cxn>
                  <a:cxn ang="0">
                    <a:pos x="58" y="114"/>
                  </a:cxn>
                  <a:cxn ang="0">
                    <a:pos x="58" y="16"/>
                  </a:cxn>
                  <a:cxn ang="0">
                    <a:pos x="42" y="18"/>
                  </a:cxn>
                  <a:cxn ang="0">
                    <a:pos x="30" y="28"/>
                  </a:cxn>
                  <a:cxn ang="0">
                    <a:pos x="20" y="42"/>
                  </a:cxn>
                  <a:cxn ang="0">
                    <a:pos x="16" y="58"/>
                  </a:cxn>
                  <a:cxn ang="0">
                    <a:pos x="18" y="66"/>
                  </a:cxn>
                  <a:cxn ang="0">
                    <a:pos x="24" y="80"/>
                  </a:cxn>
                  <a:cxn ang="0">
                    <a:pos x="36" y="92"/>
                  </a:cxn>
                  <a:cxn ang="0">
                    <a:pos x="50" y="98"/>
                  </a:cxn>
                  <a:cxn ang="0">
                    <a:pos x="58" y="98"/>
                  </a:cxn>
                  <a:cxn ang="0">
                    <a:pos x="74" y="96"/>
                  </a:cxn>
                  <a:cxn ang="0">
                    <a:pos x="88" y="86"/>
                  </a:cxn>
                  <a:cxn ang="0">
                    <a:pos x="96" y="74"/>
                  </a:cxn>
                  <a:cxn ang="0">
                    <a:pos x="100" y="58"/>
                  </a:cxn>
                  <a:cxn ang="0">
                    <a:pos x="98" y="48"/>
                  </a:cxn>
                  <a:cxn ang="0">
                    <a:pos x="92" y="34"/>
                  </a:cxn>
                  <a:cxn ang="0">
                    <a:pos x="82" y="22"/>
                  </a:cxn>
                  <a:cxn ang="0">
                    <a:pos x="66" y="16"/>
                  </a:cxn>
                  <a:cxn ang="0">
                    <a:pos x="58" y="16"/>
                  </a:cxn>
                </a:cxnLst>
                <a:rect l="0" t="0" r="r" b="b"/>
                <a:pathLst>
                  <a:path w="116" h="114">
                    <a:moveTo>
                      <a:pt x="58" y="114"/>
                    </a:moveTo>
                    <a:lnTo>
                      <a:pt x="58" y="114"/>
                    </a:lnTo>
                    <a:lnTo>
                      <a:pt x="46" y="114"/>
                    </a:lnTo>
                    <a:lnTo>
                      <a:pt x="36" y="110"/>
                    </a:lnTo>
                    <a:lnTo>
                      <a:pt x="26" y="104"/>
                    </a:lnTo>
                    <a:lnTo>
                      <a:pt x="18" y="98"/>
                    </a:lnTo>
                    <a:lnTo>
                      <a:pt x="10" y="90"/>
                    </a:lnTo>
                    <a:lnTo>
                      <a:pt x="6" y="80"/>
                    </a:lnTo>
                    <a:lnTo>
                      <a:pt x="2" y="6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2" y="46"/>
                    </a:lnTo>
                    <a:lnTo>
                      <a:pt x="6" y="34"/>
                    </a:lnTo>
                    <a:lnTo>
                      <a:pt x="10" y="24"/>
                    </a:lnTo>
                    <a:lnTo>
                      <a:pt x="18" y="16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6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70" y="0"/>
                    </a:lnTo>
                    <a:lnTo>
                      <a:pt x="80" y="4"/>
                    </a:lnTo>
                    <a:lnTo>
                      <a:pt x="90" y="10"/>
                    </a:lnTo>
                    <a:lnTo>
                      <a:pt x="100" y="16"/>
                    </a:lnTo>
                    <a:lnTo>
                      <a:pt x="106" y="24"/>
                    </a:lnTo>
                    <a:lnTo>
                      <a:pt x="112" y="34"/>
                    </a:lnTo>
                    <a:lnTo>
                      <a:pt x="114" y="46"/>
                    </a:lnTo>
                    <a:lnTo>
                      <a:pt x="116" y="58"/>
                    </a:lnTo>
                    <a:lnTo>
                      <a:pt x="116" y="58"/>
                    </a:lnTo>
                    <a:lnTo>
                      <a:pt x="114" y="68"/>
                    </a:lnTo>
                    <a:lnTo>
                      <a:pt x="112" y="80"/>
                    </a:lnTo>
                    <a:lnTo>
                      <a:pt x="106" y="90"/>
                    </a:lnTo>
                    <a:lnTo>
                      <a:pt x="100" y="98"/>
                    </a:lnTo>
                    <a:lnTo>
                      <a:pt x="90" y="104"/>
                    </a:lnTo>
                    <a:lnTo>
                      <a:pt x="80" y="110"/>
                    </a:lnTo>
                    <a:lnTo>
                      <a:pt x="70" y="114"/>
                    </a:lnTo>
                    <a:lnTo>
                      <a:pt x="58" y="114"/>
                    </a:lnTo>
                    <a:lnTo>
                      <a:pt x="58" y="114"/>
                    </a:lnTo>
                    <a:close/>
                    <a:moveTo>
                      <a:pt x="58" y="16"/>
                    </a:moveTo>
                    <a:lnTo>
                      <a:pt x="58" y="16"/>
                    </a:lnTo>
                    <a:lnTo>
                      <a:pt x="50" y="16"/>
                    </a:lnTo>
                    <a:lnTo>
                      <a:pt x="42" y="18"/>
                    </a:lnTo>
                    <a:lnTo>
                      <a:pt x="36" y="22"/>
                    </a:lnTo>
                    <a:lnTo>
                      <a:pt x="30" y="28"/>
                    </a:lnTo>
                    <a:lnTo>
                      <a:pt x="24" y="34"/>
                    </a:lnTo>
                    <a:lnTo>
                      <a:pt x="20" y="42"/>
                    </a:lnTo>
                    <a:lnTo>
                      <a:pt x="18" y="48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8" y="66"/>
                    </a:lnTo>
                    <a:lnTo>
                      <a:pt x="20" y="74"/>
                    </a:lnTo>
                    <a:lnTo>
                      <a:pt x="24" y="80"/>
                    </a:lnTo>
                    <a:lnTo>
                      <a:pt x="30" y="86"/>
                    </a:lnTo>
                    <a:lnTo>
                      <a:pt x="36" y="92"/>
                    </a:lnTo>
                    <a:lnTo>
                      <a:pt x="42" y="96"/>
                    </a:lnTo>
                    <a:lnTo>
                      <a:pt x="50" y="98"/>
                    </a:lnTo>
                    <a:lnTo>
                      <a:pt x="58" y="98"/>
                    </a:lnTo>
                    <a:lnTo>
                      <a:pt x="58" y="98"/>
                    </a:lnTo>
                    <a:lnTo>
                      <a:pt x="66" y="98"/>
                    </a:lnTo>
                    <a:lnTo>
                      <a:pt x="74" y="96"/>
                    </a:lnTo>
                    <a:lnTo>
                      <a:pt x="82" y="92"/>
                    </a:lnTo>
                    <a:lnTo>
                      <a:pt x="88" y="86"/>
                    </a:lnTo>
                    <a:lnTo>
                      <a:pt x="92" y="80"/>
                    </a:lnTo>
                    <a:lnTo>
                      <a:pt x="96" y="74"/>
                    </a:lnTo>
                    <a:lnTo>
                      <a:pt x="98" y="66"/>
                    </a:lnTo>
                    <a:lnTo>
                      <a:pt x="100" y="58"/>
                    </a:lnTo>
                    <a:lnTo>
                      <a:pt x="100" y="58"/>
                    </a:lnTo>
                    <a:lnTo>
                      <a:pt x="98" y="48"/>
                    </a:lnTo>
                    <a:lnTo>
                      <a:pt x="96" y="40"/>
                    </a:lnTo>
                    <a:lnTo>
                      <a:pt x="92" y="34"/>
                    </a:lnTo>
                    <a:lnTo>
                      <a:pt x="88" y="28"/>
                    </a:lnTo>
                    <a:lnTo>
                      <a:pt x="82" y="22"/>
                    </a:lnTo>
                    <a:lnTo>
                      <a:pt x="74" y="18"/>
                    </a:lnTo>
                    <a:lnTo>
                      <a:pt x="66" y="16"/>
                    </a:lnTo>
                    <a:lnTo>
                      <a:pt x="58" y="16"/>
                    </a:lnTo>
                    <a:lnTo>
                      <a:pt x="58" y="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2" name="组合 61"/>
          <p:cNvGrpSpPr/>
          <p:nvPr/>
        </p:nvGrpSpPr>
        <p:grpSpPr>
          <a:xfrm>
            <a:off x="4019664" y="3495371"/>
            <a:ext cx="539776" cy="539776"/>
            <a:chOff x="2228850" y="5400172"/>
            <a:chExt cx="781050" cy="781050"/>
          </a:xfrm>
        </p:grpSpPr>
        <p:sp>
          <p:nvSpPr>
            <p:cNvPr id="63" name="椭圆 62"/>
            <p:cNvSpPr/>
            <p:nvPr/>
          </p:nvSpPr>
          <p:spPr>
            <a:xfrm>
              <a:off x="2228850" y="5400172"/>
              <a:ext cx="781050" cy="7810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4" name="Freeform 148"/>
            <p:cNvSpPr>
              <a:spLocks noEditPoints="1"/>
            </p:cNvSpPr>
            <p:nvPr/>
          </p:nvSpPr>
          <p:spPr bwMode="auto">
            <a:xfrm>
              <a:off x="2376487" y="5535109"/>
              <a:ext cx="485775" cy="511175"/>
            </a:xfrm>
            <a:custGeom>
              <a:avLst/>
              <a:gdLst/>
              <a:ahLst/>
              <a:cxnLst>
                <a:cxn ang="0">
                  <a:pos x="238" y="8"/>
                </a:cxn>
                <a:cxn ang="0">
                  <a:pos x="234" y="2"/>
                </a:cxn>
                <a:cxn ang="0">
                  <a:pos x="78" y="0"/>
                </a:cxn>
                <a:cxn ang="0">
                  <a:pos x="72" y="2"/>
                </a:cxn>
                <a:cxn ang="0">
                  <a:pos x="68" y="48"/>
                </a:cxn>
                <a:cxn ang="0">
                  <a:pos x="16" y="50"/>
                </a:cxn>
                <a:cxn ang="0">
                  <a:pos x="0" y="74"/>
                </a:cxn>
                <a:cxn ang="0">
                  <a:pos x="2" y="88"/>
                </a:cxn>
                <a:cxn ang="0">
                  <a:pos x="44" y="162"/>
                </a:cxn>
                <a:cxn ang="0">
                  <a:pos x="44" y="162"/>
                </a:cxn>
                <a:cxn ang="0">
                  <a:pos x="62" y="178"/>
                </a:cxn>
                <a:cxn ang="0">
                  <a:pos x="72" y="194"/>
                </a:cxn>
                <a:cxn ang="0">
                  <a:pos x="96" y="228"/>
                </a:cxn>
                <a:cxn ang="0">
                  <a:pos x="132" y="248"/>
                </a:cxn>
                <a:cxn ang="0">
                  <a:pos x="126" y="272"/>
                </a:cxn>
                <a:cxn ang="0">
                  <a:pos x="106" y="280"/>
                </a:cxn>
                <a:cxn ang="0">
                  <a:pos x="98" y="308"/>
                </a:cxn>
                <a:cxn ang="0">
                  <a:pos x="72" y="310"/>
                </a:cxn>
                <a:cxn ang="0">
                  <a:pos x="72" y="320"/>
                </a:cxn>
                <a:cxn ang="0">
                  <a:pos x="114" y="322"/>
                </a:cxn>
                <a:cxn ang="0">
                  <a:pos x="228" y="322"/>
                </a:cxn>
                <a:cxn ang="0">
                  <a:pos x="236" y="314"/>
                </a:cxn>
                <a:cxn ang="0">
                  <a:pos x="228" y="308"/>
                </a:cxn>
                <a:cxn ang="0">
                  <a:pos x="208" y="300"/>
                </a:cxn>
                <a:cxn ang="0">
                  <a:pos x="190" y="274"/>
                </a:cxn>
                <a:cxn ang="0">
                  <a:pos x="160" y="250"/>
                </a:cxn>
                <a:cxn ang="0">
                  <a:pos x="188" y="244"/>
                </a:cxn>
                <a:cxn ang="0">
                  <a:pos x="220" y="218"/>
                </a:cxn>
                <a:cxn ang="0">
                  <a:pos x="236" y="180"/>
                </a:cxn>
                <a:cxn ang="0">
                  <a:pos x="252" y="174"/>
                </a:cxn>
                <a:cxn ang="0">
                  <a:pos x="262" y="162"/>
                </a:cxn>
                <a:cxn ang="0">
                  <a:pos x="302" y="88"/>
                </a:cxn>
                <a:cxn ang="0">
                  <a:pos x="306" y="82"/>
                </a:cxn>
                <a:cxn ang="0">
                  <a:pos x="304" y="64"/>
                </a:cxn>
                <a:cxn ang="0">
                  <a:pos x="280" y="48"/>
                </a:cxn>
                <a:cxn ang="0">
                  <a:pos x="68" y="164"/>
                </a:cxn>
                <a:cxn ang="0">
                  <a:pos x="56" y="154"/>
                </a:cxn>
                <a:cxn ang="0">
                  <a:pos x="16" y="82"/>
                </a:cxn>
                <a:cxn ang="0">
                  <a:pos x="14" y="74"/>
                </a:cxn>
                <a:cxn ang="0">
                  <a:pos x="18" y="66"/>
                </a:cxn>
                <a:cxn ang="0">
                  <a:pos x="68" y="64"/>
                </a:cxn>
                <a:cxn ang="0">
                  <a:pos x="180" y="286"/>
                </a:cxn>
                <a:cxn ang="0">
                  <a:pos x="192" y="296"/>
                </a:cxn>
                <a:cxn ang="0">
                  <a:pos x="112" y="308"/>
                </a:cxn>
                <a:cxn ang="0">
                  <a:pos x="114" y="296"/>
                </a:cxn>
                <a:cxn ang="0">
                  <a:pos x="126" y="286"/>
                </a:cxn>
                <a:cxn ang="0">
                  <a:pos x="222" y="56"/>
                </a:cxn>
                <a:cxn ang="0">
                  <a:pos x="222" y="172"/>
                </a:cxn>
                <a:cxn ang="0">
                  <a:pos x="222" y="174"/>
                </a:cxn>
                <a:cxn ang="0">
                  <a:pos x="208" y="208"/>
                </a:cxn>
                <a:cxn ang="0">
                  <a:pos x="178" y="232"/>
                </a:cxn>
                <a:cxn ang="0">
                  <a:pos x="152" y="236"/>
                </a:cxn>
                <a:cxn ang="0">
                  <a:pos x="116" y="226"/>
                </a:cxn>
                <a:cxn ang="0">
                  <a:pos x="90" y="198"/>
                </a:cxn>
                <a:cxn ang="0">
                  <a:pos x="84" y="172"/>
                </a:cxn>
                <a:cxn ang="0">
                  <a:pos x="82" y="56"/>
                </a:cxn>
                <a:cxn ang="0">
                  <a:pos x="222" y="56"/>
                </a:cxn>
                <a:cxn ang="0">
                  <a:pos x="290" y="82"/>
                </a:cxn>
                <a:cxn ang="0">
                  <a:pos x="250" y="154"/>
                </a:cxn>
                <a:cxn ang="0">
                  <a:pos x="238" y="164"/>
                </a:cxn>
                <a:cxn ang="0">
                  <a:pos x="280" y="64"/>
                </a:cxn>
                <a:cxn ang="0">
                  <a:pos x="290" y="70"/>
                </a:cxn>
                <a:cxn ang="0">
                  <a:pos x="290" y="80"/>
                </a:cxn>
              </a:cxnLst>
              <a:rect l="0" t="0" r="r" b="b"/>
              <a:pathLst>
                <a:path w="306" h="322">
                  <a:moveTo>
                    <a:pt x="280" y="48"/>
                  </a:moveTo>
                  <a:lnTo>
                    <a:pt x="238" y="48"/>
                  </a:lnTo>
                  <a:lnTo>
                    <a:pt x="238" y="8"/>
                  </a:lnTo>
                  <a:lnTo>
                    <a:pt x="238" y="8"/>
                  </a:lnTo>
                  <a:lnTo>
                    <a:pt x="236" y="4"/>
                  </a:lnTo>
                  <a:lnTo>
                    <a:pt x="234" y="2"/>
                  </a:lnTo>
                  <a:lnTo>
                    <a:pt x="232" y="0"/>
                  </a:lnTo>
                  <a:lnTo>
                    <a:pt x="22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2" y="2"/>
                  </a:lnTo>
                  <a:lnTo>
                    <a:pt x="70" y="4"/>
                  </a:lnTo>
                  <a:lnTo>
                    <a:pt x="68" y="8"/>
                  </a:lnTo>
                  <a:lnTo>
                    <a:pt x="68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16" y="50"/>
                  </a:lnTo>
                  <a:lnTo>
                    <a:pt x="8" y="56"/>
                  </a:lnTo>
                  <a:lnTo>
                    <a:pt x="2" y="6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4" y="88"/>
                  </a:lnTo>
                  <a:lnTo>
                    <a:pt x="44" y="162"/>
                  </a:lnTo>
                  <a:lnTo>
                    <a:pt x="44" y="162"/>
                  </a:lnTo>
                  <a:lnTo>
                    <a:pt x="44" y="162"/>
                  </a:lnTo>
                  <a:lnTo>
                    <a:pt x="44" y="162"/>
                  </a:lnTo>
                  <a:lnTo>
                    <a:pt x="48" y="168"/>
                  </a:lnTo>
                  <a:lnTo>
                    <a:pt x="54" y="174"/>
                  </a:lnTo>
                  <a:lnTo>
                    <a:pt x="62" y="178"/>
                  </a:lnTo>
                  <a:lnTo>
                    <a:pt x="70" y="180"/>
                  </a:lnTo>
                  <a:lnTo>
                    <a:pt x="70" y="180"/>
                  </a:lnTo>
                  <a:lnTo>
                    <a:pt x="72" y="194"/>
                  </a:lnTo>
                  <a:lnTo>
                    <a:pt x="78" y="208"/>
                  </a:lnTo>
                  <a:lnTo>
                    <a:pt x="86" y="218"/>
                  </a:lnTo>
                  <a:lnTo>
                    <a:pt x="96" y="228"/>
                  </a:lnTo>
                  <a:lnTo>
                    <a:pt x="106" y="236"/>
                  </a:lnTo>
                  <a:lnTo>
                    <a:pt x="118" y="244"/>
                  </a:lnTo>
                  <a:lnTo>
                    <a:pt x="132" y="248"/>
                  </a:lnTo>
                  <a:lnTo>
                    <a:pt x="146" y="250"/>
                  </a:lnTo>
                  <a:lnTo>
                    <a:pt x="146" y="272"/>
                  </a:lnTo>
                  <a:lnTo>
                    <a:pt x="126" y="272"/>
                  </a:lnTo>
                  <a:lnTo>
                    <a:pt x="126" y="272"/>
                  </a:lnTo>
                  <a:lnTo>
                    <a:pt x="114" y="274"/>
                  </a:lnTo>
                  <a:lnTo>
                    <a:pt x="106" y="280"/>
                  </a:lnTo>
                  <a:lnTo>
                    <a:pt x="100" y="290"/>
                  </a:lnTo>
                  <a:lnTo>
                    <a:pt x="98" y="300"/>
                  </a:lnTo>
                  <a:lnTo>
                    <a:pt x="98" y="308"/>
                  </a:lnTo>
                  <a:lnTo>
                    <a:pt x="78" y="308"/>
                  </a:lnTo>
                  <a:lnTo>
                    <a:pt x="78" y="308"/>
                  </a:lnTo>
                  <a:lnTo>
                    <a:pt x="72" y="310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2" y="320"/>
                  </a:lnTo>
                  <a:lnTo>
                    <a:pt x="78" y="322"/>
                  </a:lnTo>
                  <a:lnTo>
                    <a:pt x="98" y="322"/>
                  </a:lnTo>
                  <a:lnTo>
                    <a:pt x="114" y="322"/>
                  </a:lnTo>
                  <a:lnTo>
                    <a:pt x="192" y="322"/>
                  </a:lnTo>
                  <a:lnTo>
                    <a:pt x="208" y="322"/>
                  </a:lnTo>
                  <a:lnTo>
                    <a:pt x="228" y="322"/>
                  </a:lnTo>
                  <a:lnTo>
                    <a:pt x="228" y="322"/>
                  </a:lnTo>
                  <a:lnTo>
                    <a:pt x="234" y="320"/>
                  </a:lnTo>
                  <a:lnTo>
                    <a:pt x="236" y="314"/>
                  </a:lnTo>
                  <a:lnTo>
                    <a:pt x="236" y="314"/>
                  </a:lnTo>
                  <a:lnTo>
                    <a:pt x="234" y="310"/>
                  </a:lnTo>
                  <a:lnTo>
                    <a:pt x="228" y="308"/>
                  </a:lnTo>
                  <a:lnTo>
                    <a:pt x="208" y="308"/>
                  </a:lnTo>
                  <a:lnTo>
                    <a:pt x="208" y="300"/>
                  </a:lnTo>
                  <a:lnTo>
                    <a:pt x="208" y="300"/>
                  </a:lnTo>
                  <a:lnTo>
                    <a:pt x="206" y="290"/>
                  </a:lnTo>
                  <a:lnTo>
                    <a:pt x="200" y="280"/>
                  </a:lnTo>
                  <a:lnTo>
                    <a:pt x="190" y="274"/>
                  </a:lnTo>
                  <a:lnTo>
                    <a:pt x="180" y="272"/>
                  </a:lnTo>
                  <a:lnTo>
                    <a:pt x="160" y="272"/>
                  </a:lnTo>
                  <a:lnTo>
                    <a:pt x="160" y="250"/>
                  </a:lnTo>
                  <a:lnTo>
                    <a:pt x="160" y="250"/>
                  </a:lnTo>
                  <a:lnTo>
                    <a:pt x="174" y="248"/>
                  </a:lnTo>
                  <a:lnTo>
                    <a:pt x="188" y="244"/>
                  </a:lnTo>
                  <a:lnTo>
                    <a:pt x="200" y="236"/>
                  </a:lnTo>
                  <a:lnTo>
                    <a:pt x="210" y="228"/>
                  </a:lnTo>
                  <a:lnTo>
                    <a:pt x="220" y="218"/>
                  </a:lnTo>
                  <a:lnTo>
                    <a:pt x="228" y="208"/>
                  </a:lnTo>
                  <a:lnTo>
                    <a:pt x="232" y="194"/>
                  </a:lnTo>
                  <a:lnTo>
                    <a:pt x="236" y="180"/>
                  </a:lnTo>
                  <a:lnTo>
                    <a:pt x="236" y="180"/>
                  </a:lnTo>
                  <a:lnTo>
                    <a:pt x="244" y="178"/>
                  </a:lnTo>
                  <a:lnTo>
                    <a:pt x="252" y="174"/>
                  </a:lnTo>
                  <a:lnTo>
                    <a:pt x="258" y="168"/>
                  </a:lnTo>
                  <a:lnTo>
                    <a:pt x="262" y="162"/>
                  </a:lnTo>
                  <a:lnTo>
                    <a:pt x="262" y="162"/>
                  </a:lnTo>
                  <a:lnTo>
                    <a:pt x="262" y="162"/>
                  </a:lnTo>
                  <a:lnTo>
                    <a:pt x="302" y="88"/>
                  </a:lnTo>
                  <a:lnTo>
                    <a:pt x="302" y="88"/>
                  </a:lnTo>
                  <a:lnTo>
                    <a:pt x="302" y="88"/>
                  </a:lnTo>
                  <a:lnTo>
                    <a:pt x="302" y="88"/>
                  </a:lnTo>
                  <a:lnTo>
                    <a:pt x="306" y="82"/>
                  </a:lnTo>
                  <a:lnTo>
                    <a:pt x="306" y="74"/>
                  </a:lnTo>
                  <a:lnTo>
                    <a:pt x="306" y="74"/>
                  </a:lnTo>
                  <a:lnTo>
                    <a:pt x="304" y="64"/>
                  </a:lnTo>
                  <a:lnTo>
                    <a:pt x="298" y="56"/>
                  </a:lnTo>
                  <a:lnTo>
                    <a:pt x="290" y="50"/>
                  </a:lnTo>
                  <a:lnTo>
                    <a:pt x="280" y="48"/>
                  </a:lnTo>
                  <a:lnTo>
                    <a:pt x="280" y="48"/>
                  </a:lnTo>
                  <a:close/>
                  <a:moveTo>
                    <a:pt x="68" y="164"/>
                  </a:moveTo>
                  <a:lnTo>
                    <a:pt x="68" y="164"/>
                  </a:lnTo>
                  <a:lnTo>
                    <a:pt x="62" y="160"/>
                  </a:lnTo>
                  <a:lnTo>
                    <a:pt x="56" y="154"/>
                  </a:lnTo>
                  <a:lnTo>
                    <a:pt x="56" y="154"/>
                  </a:lnTo>
                  <a:lnTo>
                    <a:pt x="56" y="154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6" y="70"/>
                  </a:lnTo>
                  <a:lnTo>
                    <a:pt x="18" y="66"/>
                  </a:lnTo>
                  <a:lnTo>
                    <a:pt x="22" y="64"/>
                  </a:lnTo>
                  <a:lnTo>
                    <a:pt x="26" y="64"/>
                  </a:lnTo>
                  <a:lnTo>
                    <a:pt x="68" y="64"/>
                  </a:lnTo>
                  <a:lnTo>
                    <a:pt x="68" y="164"/>
                  </a:lnTo>
                  <a:close/>
                  <a:moveTo>
                    <a:pt x="180" y="286"/>
                  </a:moveTo>
                  <a:lnTo>
                    <a:pt x="180" y="286"/>
                  </a:lnTo>
                  <a:lnTo>
                    <a:pt x="186" y="288"/>
                  </a:lnTo>
                  <a:lnTo>
                    <a:pt x="190" y="290"/>
                  </a:lnTo>
                  <a:lnTo>
                    <a:pt x="192" y="296"/>
                  </a:lnTo>
                  <a:lnTo>
                    <a:pt x="194" y="300"/>
                  </a:lnTo>
                  <a:lnTo>
                    <a:pt x="194" y="308"/>
                  </a:lnTo>
                  <a:lnTo>
                    <a:pt x="112" y="308"/>
                  </a:lnTo>
                  <a:lnTo>
                    <a:pt x="112" y="300"/>
                  </a:lnTo>
                  <a:lnTo>
                    <a:pt x="112" y="300"/>
                  </a:lnTo>
                  <a:lnTo>
                    <a:pt x="114" y="296"/>
                  </a:lnTo>
                  <a:lnTo>
                    <a:pt x="116" y="290"/>
                  </a:lnTo>
                  <a:lnTo>
                    <a:pt x="120" y="288"/>
                  </a:lnTo>
                  <a:lnTo>
                    <a:pt x="126" y="286"/>
                  </a:lnTo>
                  <a:lnTo>
                    <a:pt x="152" y="286"/>
                  </a:lnTo>
                  <a:lnTo>
                    <a:pt x="180" y="286"/>
                  </a:lnTo>
                  <a:close/>
                  <a:moveTo>
                    <a:pt x="222" y="56"/>
                  </a:moveTo>
                  <a:lnTo>
                    <a:pt x="222" y="170"/>
                  </a:lnTo>
                  <a:lnTo>
                    <a:pt x="222" y="170"/>
                  </a:lnTo>
                  <a:lnTo>
                    <a:pt x="222" y="172"/>
                  </a:lnTo>
                  <a:lnTo>
                    <a:pt x="222" y="172"/>
                  </a:lnTo>
                  <a:lnTo>
                    <a:pt x="222" y="174"/>
                  </a:lnTo>
                  <a:lnTo>
                    <a:pt x="222" y="174"/>
                  </a:lnTo>
                  <a:lnTo>
                    <a:pt x="220" y="186"/>
                  </a:lnTo>
                  <a:lnTo>
                    <a:pt x="216" y="198"/>
                  </a:lnTo>
                  <a:lnTo>
                    <a:pt x="208" y="208"/>
                  </a:lnTo>
                  <a:lnTo>
                    <a:pt x="200" y="218"/>
                  </a:lnTo>
                  <a:lnTo>
                    <a:pt x="190" y="226"/>
                  </a:lnTo>
                  <a:lnTo>
                    <a:pt x="178" y="232"/>
                  </a:lnTo>
                  <a:lnTo>
                    <a:pt x="166" y="234"/>
                  </a:lnTo>
                  <a:lnTo>
                    <a:pt x="152" y="236"/>
                  </a:lnTo>
                  <a:lnTo>
                    <a:pt x="152" y="236"/>
                  </a:lnTo>
                  <a:lnTo>
                    <a:pt x="140" y="234"/>
                  </a:lnTo>
                  <a:lnTo>
                    <a:pt x="128" y="232"/>
                  </a:lnTo>
                  <a:lnTo>
                    <a:pt x="116" y="226"/>
                  </a:lnTo>
                  <a:lnTo>
                    <a:pt x="106" y="218"/>
                  </a:lnTo>
                  <a:lnTo>
                    <a:pt x="98" y="208"/>
                  </a:lnTo>
                  <a:lnTo>
                    <a:pt x="90" y="198"/>
                  </a:lnTo>
                  <a:lnTo>
                    <a:pt x="86" y="186"/>
                  </a:lnTo>
                  <a:lnTo>
                    <a:pt x="84" y="174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2" y="170"/>
                  </a:lnTo>
                  <a:lnTo>
                    <a:pt x="82" y="56"/>
                  </a:lnTo>
                  <a:lnTo>
                    <a:pt x="82" y="14"/>
                  </a:lnTo>
                  <a:lnTo>
                    <a:pt x="222" y="14"/>
                  </a:lnTo>
                  <a:lnTo>
                    <a:pt x="222" y="56"/>
                  </a:lnTo>
                  <a:close/>
                  <a:moveTo>
                    <a:pt x="290" y="80"/>
                  </a:moveTo>
                  <a:lnTo>
                    <a:pt x="290" y="80"/>
                  </a:lnTo>
                  <a:lnTo>
                    <a:pt x="290" y="82"/>
                  </a:lnTo>
                  <a:lnTo>
                    <a:pt x="250" y="154"/>
                  </a:lnTo>
                  <a:lnTo>
                    <a:pt x="250" y="154"/>
                  </a:lnTo>
                  <a:lnTo>
                    <a:pt x="250" y="154"/>
                  </a:lnTo>
                  <a:lnTo>
                    <a:pt x="250" y="154"/>
                  </a:lnTo>
                  <a:lnTo>
                    <a:pt x="244" y="160"/>
                  </a:lnTo>
                  <a:lnTo>
                    <a:pt x="238" y="164"/>
                  </a:lnTo>
                  <a:lnTo>
                    <a:pt x="238" y="64"/>
                  </a:lnTo>
                  <a:lnTo>
                    <a:pt x="280" y="64"/>
                  </a:lnTo>
                  <a:lnTo>
                    <a:pt x="280" y="64"/>
                  </a:lnTo>
                  <a:lnTo>
                    <a:pt x="284" y="64"/>
                  </a:lnTo>
                  <a:lnTo>
                    <a:pt x="288" y="66"/>
                  </a:lnTo>
                  <a:lnTo>
                    <a:pt x="290" y="70"/>
                  </a:lnTo>
                  <a:lnTo>
                    <a:pt x="292" y="74"/>
                  </a:lnTo>
                  <a:lnTo>
                    <a:pt x="292" y="74"/>
                  </a:lnTo>
                  <a:lnTo>
                    <a:pt x="290" y="80"/>
                  </a:lnTo>
                  <a:lnTo>
                    <a:pt x="290" y="8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843593" y="2818707"/>
            <a:ext cx="539776" cy="539776"/>
            <a:chOff x="2868947" y="3865353"/>
            <a:chExt cx="781050" cy="781050"/>
          </a:xfrm>
        </p:grpSpPr>
        <p:sp>
          <p:nvSpPr>
            <p:cNvPr id="66" name="椭圆 65"/>
            <p:cNvSpPr/>
            <p:nvPr/>
          </p:nvSpPr>
          <p:spPr>
            <a:xfrm>
              <a:off x="2868947" y="3865353"/>
              <a:ext cx="781050" cy="7810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Freeform 145"/>
            <p:cNvSpPr>
              <a:spLocks noEditPoints="1"/>
            </p:cNvSpPr>
            <p:nvPr/>
          </p:nvSpPr>
          <p:spPr bwMode="auto">
            <a:xfrm>
              <a:off x="3011823" y="4028320"/>
              <a:ext cx="495300" cy="447675"/>
            </a:xfrm>
            <a:custGeom>
              <a:avLst/>
              <a:gdLst/>
              <a:ahLst/>
              <a:cxnLst>
                <a:cxn ang="0">
                  <a:pos x="182" y="282"/>
                </a:cxn>
                <a:cxn ang="0">
                  <a:pos x="130" y="180"/>
                </a:cxn>
                <a:cxn ang="0">
                  <a:pos x="58" y="282"/>
                </a:cxn>
                <a:cxn ang="0">
                  <a:pos x="50" y="282"/>
                </a:cxn>
                <a:cxn ang="0">
                  <a:pos x="42" y="278"/>
                </a:cxn>
                <a:cxn ang="0">
                  <a:pos x="36" y="268"/>
                </a:cxn>
                <a:cxn ang="0">
                  <a:pos x="36" y="166"/>
                </a:cxn>
                <a:cxn ang="0">
                  <a:pos x="16" y="166"/>
                </a:cxn>
                <a:cxn ang="0">
                  <a:pos x="4" y="164"/>
                </a:cxn>
                <a:cxn ang="0">
                  <a:pos x="0" y="158"/>
                </a:cxn>
                <a:cxn ang="0">
                  <a:pos x="0" y="156"/>
                </a:cxn>
                <a:cxn ang="0">
                  <a:pos x="0" y="146"/>
                </a:cxn>
                <a:cxn ang="0">
                  <a:pos x="138" y="8"/>
                </a:cxn>
                <a:cxn ang="0">
                  <a:pos x="146" y="2"/>
                </a:cxn>
                <a:cxn ang="0">
                  <a:pos x="156" y="0"/>
                </a:cxn>
                <a:cxn ang="0">
                  <a:pos x="174" y="8"/>
                </a:cxn>
                <a:cxn ang="0">
                  <a:pos x="306" y="142"/>
                </a:cxn>
                <a:cxn ang="0">
                  <a:pos x="312" y="152"/>
                </a:cxn>
                <a:cxn ang="0">
                  <a:pos x="312" y="158"/>
                </a:cxn>
                <a:cxn ang="0">
                  <a:pos x="310" y="160"/>
                </a:cxn>
                <a:cxn ang="0">
                  <a:pos x="302" y="166"/>
                </a:cxn>
                <a:cxn ang="0">
                  <a:pos x="276" y="166"/>
                </a:cxn>
                <a:cxn ang="0">
                  <a:pos x="276" y="262"/>
                </a:cxn>
                <a:cxn ang="0">
                  <a:pos x="274" y="274"/>
                </a:cxn>
                <a:cxn ang="0">
                  <a:pos x="268" y="280"/>
                </a:cxn>
                <a:cxn ang="0">
                  <a:pos x="258" y="282"/>
                </a:cxn>
                <a:cxn ang="0">
                  <a:pos x="196" y="268"/>
                </a:cxn>
                <a:cxn ang="0">
                  <a:pos x="258" y="268"/>
                </a:cxn>
                <a:cxn ang="0">
                  <a:pos x="260" y="268"/>
                </a:cxn>
                <a:cxn ang="0">
                  <a:pos x="260" y="152"/>
                </a:cxn>
                <a:cxn ang="0">
                  <a:pos x="296" y="152"/>
                </a:cxn>
                <a:cxn ang="0">
                  <a:pos x="296" y="152"/>
                </a:cxn>
                <a:cxn ang="0">
                  <a:pos x="164" y="18"/>
                </a:cxn>
                <a:cxn ang="0">
                  <a:pos x="160" y="16"/>
                </a:cxn>
                <a:cxn ang="0">
                  <a:pos x="152" y="16"/>
                </a:cxn>
                <a:cxn ang="0">
                  <a:pos x="16" y="152"/>
                </a:cxn>
                <a:cxn ang="0">
                  <a:pos x="14" y="152"/>
                </a:cxn>
                <a:cxn ang="0">
                  <a:pos x="16" y="152"/>
                </a:cxn>
                <a:cxn ang="0">
                  <a:pos x="50" y="262"/>
                </a:cxn>
                <a:cxn ang="0">
                  <a:pos x="52" y="266"/>
                </a:cxn>
                <a:cxn ang="0">
                  <a:pos x="52" y="266"/>
                </a:cxn>
                <a:cxn ang="0">
                  <a:pos x="114" y="268"/>
                </a:cxn>
                <a:cxn ang="0">
                  <a:pos x="196" y="164"/>
                </a:cxn>
              </a:cxnLst>
              <a:rect l="0" t="0" r="r" b="b"/>
              <a:pathLst>
                <a:path w="312" h="282">
                  <a:moveTo>
                    <a:pt x="258" y="282"/>
                  </a:moveTo>
                  <a:lnTo>
                    <a:pt x="182" y="282"/>
                  </a:lnTo>
                  <a:lnTo>
                    <a:pt x="182" y="180"/>
                  </a:lnTo>
                  <a:lnTo>
                    <a:pt x="130" y="180"/>
                  </a:lnTo>
                  <a:lnTo>
                    <a:pt x="130" y="282"/>
                  </a:lnTo>
                  <a:lnTo>
                    <a:pt x="58" y="282"/>
                  </a:lnTo>
                  <a:lnTo>
                    <a:pt x="58" y="282"/>
                  </a:lnTo>
                  <a:lnTo>
                    <a:pt x="50" y="282"/>
                  </a:lnTo>
                  <a:lnTo>
                    <a:pt x="46" y="280"/>
                  </a:lnTo>
                  <a:lnTo>
                    <a:pt x="42" y="278"/>
                  </a:lnTo>
                  <a:lnTo>
                    <a:pt x="38" y="274"/>
                  </a:lnTo>
                  <a:lnTo>
                    <a:pt x="36" y="268"/>
                  </a:lnTo>
                  <a:lnTo>
                    <a:pt x="36" y="262"/>
                  </a:lnTo>
                  <a:lnTo>
                    <a:pt x="36" y="166"/>
                  </a:lnTo>
                  <a:lnTo>
                    <a:pt x="16" y="166"/>
                  </a:lnTo>
                  <a:lnTo>
                    <a:pt x="16" y="166"/>
                  </a:lnTo>
                  <a:lnTo>
                    <a:pt x="8" y="166"/>
                  </a:lnTo>
                  <a:lnTo>
                    <a:pt x="4" y="164"/>
                  </a:lnTo>
                  <a:lnTo>
                    <a:pt x="2" y="160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6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4" y="142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46" y="2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66" y="2"/>
                  </a:lnTo>
                  <a:lnTo>
                    <a:pt x="174" y="8"/>
                  </a:lnTo>
                  <a:lnTo>
                    <a:pt x="306" y="142"/>
                  </a:lnTo>
                  <a:lnTo>
                    <a:pt x="306" y="142"/>
                  </a:lnTo>
                  <a:lnTo>
                    <a:pt x="310" y="146"/>
                  </a:lnTo>
                  <a:lnTo>
                    <a:pt x="312" y="152"/>
                  </a:lnTo>
                  <a:lnTo>
                    <a:pt x="312" y="156"/>
                  </a:lnTo>
                  <a:lnTo>
                    <a:pt x="312" y="158"/>
                  </a:lnTo>
                  <a:lnTo>
                    <a:pt x="312" y="158"/>
                  </a:lnTo>
                  <a:lnTo>
                    <a:pt x="310" y="160"/>
                  </a:lnTo>
                  <a:lnTo>
                    <a:pt x="308" y="164"/>
                  </a:lnTo>
                  <a:lnTo>
                    <a:pt x="302" y="166"/>
                  </a:lnTo>
                  <a:lnTo>
                    <a:pt x="296" y="166"/>
                  </a:lnTo>
                  <a:lnTo>
                    <a:pt x="276" y="166"/>
                  </a:lnTo>
                  <a:lnTo>
                    <a:pt x="276" y="262"/>
                  </a:lnTo>
                  <a:lnTo>
                    <a:pt x="276" y="262"/>
                  </a:lnTo>
                  <a:lnTo>
                    <a:pt x="276" y="268"/>
                  </a:lnTo>
                  <a:lnTo>
                    <a:pt x="274" y="274"/>
                  </a:lnTo>
                  <a:lnTo>
                    <a:pt x="272" y="278"/>
                  </a:lnTo>
                  <a:lnTo>
                    <a:pt x="268" y="280"/>
                  </a:lnTo>
                  <a:lnTo>
                    <a:pt x="264" y="282"/>
                  </a:lnTo>
                  <a:lnTo>
                    <a:pt x="258" y="282"/>
                  </a:lnTo>
                  <a:lnTo>
                    <a:pt x="258" y="282"/>
                  </a:lnTo>
                  <a:close/>
                  <a:moveTo>
                    <a:pt x="196" y="268"/>
                  </a:moveTo>
                  <a:lnTo>
                    <a:pt x="258" y="268"/>
                  </a:lnTo>
                  <a:lnTo>
                    <a:pt x="258" y="268"/>
                  </a:lnTo>
                  <a:lnTo>
                    <a:pt x="260" y="268"/>
                  </a:lnTo>
                  <a:lnTo>
                    <a:pt x="260" y="268"/>
                  </a:lnTo>
                  <a:lnTo>
                    <a:pt x="260" y="262"/>
                  </a:lnTo>
                  <a:lnTo>
                    <a:pt x="260" y="152"/>
                  </a:lnTo>
                  <a:lnTo>
                    <a:pt x="296" y="152"/>
                  </a:lnTo>
                  <a:lnTo>
                    <a:pt x="296" y="152"/>
                  </a:lnTo>
                  <a:lnTo>
                    <a:pt x="296" y="152"/>
                  </a:lnTo>
                  <a:lnTo>
                    <a:pt x="296" y="152"/>
                  </a:lnTo>
                  <a:lnTo>
                    <a:pt x="296" y="152"/>
                  </a:lnTo>
                  <a:lnTo>
                    <a:pt x="164" y="18"/>
                  </a:lnTo>
                  <a:lnTo>
                    <a:pt x="164" y="18"/>
                  </a:lnTo>
                  <a:lnTo>
                    <a:pt x="160" y="16"/>
                  </a:lnTo>
                  <a:lnTo>
                    <a:pt x="156" y="14"/>
                  </a:lnTo>
                  <a:lnTo>
                    <a:pt x="152" y="16"/>
                  </a:lnTo>
                  <a:lnTo>
                    <a:pt x="148" y="18"/>
                  </a:lnTo>
                  <a:lnTo>
                    <a:pt x="16" y="152"/>
                  </a:lnTo>
                  <a:lnTo>
                    <a:pt x="16" y="152"/>
                  </a:lnTo>
                  <a:lnTo>
                    <a:pt x="14" y="152"/>
                  </a:lnTo>
                  <a:lnTo>
                    <a:pt x="14" y="152"/>
                  </a:lnTo>
                  <a:lnTo>
                    <a:pt x="16" y="152"/>
                  </a:lnTo>
                  <a:lnTo>
                    <a:pt x="50" y="152"/>
                  </a:lnTo>
                  <a:lnTo>
                    <a:pt x="50" y="262"/>
                  </a:lnTo>
                  <a:lnTo>
                    <a:pt x="50" y="262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8" y="268"/>
                  </a:lnTo>
                  <a:lnTo>
                    <a:pt x="114" y="268"/>
                  </a:lnTo>
                  <a:lnTo>
                    <a:pt x="114" y="164"/>
                  </a:lnTo>
                  <a:lnTo>
                    <a:pt x="196" y="164"/>
                  </a:lnTo>
                  <a:lnTo>
                    <a:pt x="196" y="2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7681471" y="3495371"/>
            <a:ext cx="539776" cy="539776"/>
            <a:chOff x="7681471" y="3372467"/>
            <a:chExt cx="539776" cy="539776"/>
          </a:xfrm>
        </p:grpSpPr>
        <p:sp>
          <p:nvSpPr>
            <p:cNvPr id="78" name="椭圆 77"/>
            <p:cNvSpPr/>
            <p:nvPr/>
          </p:nvSpPr>
          <p:spPr>
            <a:xfrm>
              <a:off x="7681471" y="3372467"/>
              <a:ext cx="539776" cy="5397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Freeform 11"/>
            <p:cNvSpPr>
              <a:spLocks noEditPoints="1"/>
            </p:cNvSpPr>
            <p:nvPr/>
          </p:nvSpPr>
          <p:spPr bwMode="auto">
            <a:xfrm>
              <a:off x="7758930" y="3484474"/>
              <a:ext cx="384857" cy="325122"/>
            </a:xfrm>
            <a:custGeom>
              <a:avLst/>
              <a:gdLst>
                <a:gd name="T0" fmla="*/ 2147483647 w 1031"/>
                <a:gd name="T1" fmla="*/ 2147483647 h 1107"/>
                <a:gd name="T2" fmla="*/ 2147483647 w 1031"/>
                <a:gd name="T3" fmla="*/ 2147483647 h 1107"/>
                <a:gd name="T4" fmla="*/ 2147483647 w 1031"/>
                <a:gd name="T5" fmla="*/ 2147483647 h 1107"/>
                <a:gd name="T6" fmla="*/ 2147483647 w 1031"/>
                <a:gd name="T7" fmla="*/ 2147483647 h 1107"/>
                <a:gd name="T8" fmla="*/ 2147483647 w 1031"/>
                <a:gd name="T9" fmla="*/ 2147483647 h 1107"/>
                <a:gd name="T10" fmla="*/ 2147483647 w 1031"/>
                <a:gd name="T11" fmla="*/ 2147483647 h 1107"/>
                <a:gd name="T12" fmla="*/ 2147483647 w 1031"/>
                <a:gd name="T13" fmla="*/ 2147483647 h 1107"/>
                <a:gd name="T14" fmla="*/ 2147483647 w 1031"/>
                <a:gd name="T15" fmla="*/ 2147483647 h 1107"/>
                <a:gd name="T16" fmla="*/ 2147483647 w 1031"/>
                <a:gd name="T17" fmla="*/ 2147483647 h 1107"/>
                <a:gd name="T18" fmla="*/ 2147483647 w 1031"/>
                <a:gd name="T19" fmla="*/ 2147483647 h 1107"/>
                <a:gd name="T20" fmla="*/ 2147483647 w 1031"/>
                <a:gd name="T21" fmla="*/ 2147483647 h 1107"/>
                <a:gd name="T22" fmla="*/ 2147483647 w 1031"/>
                <a:gd name="T23" fmla="*/ 2147483647 h 1107"/>
                <a:gd name="T24" fmla="*/ 2147483647 w 1031"/>
                <a:gd name="T25" fmla="*/ 2147483647 h 1107"/>
                <a:gd name="T26" fmla="*/ 2147483647 w 1031"/>
                <a:gd name="T27" fmla="*/ 2147483647 h 1107"/>
                <a:gd name="T28" fmla="*/ 2147483647 w 1031"/>
                <a:gd name="T29" fmla="*/ 2147483647 h 1107"/>
                <a:gd name="T30" fmla="*/ 2147483647 w 1031"/>
                <a:gd name="T31" fmla="*/ 2147483647 h 1107"/>
                <a:gd name="T32" fmla="*/ 2147483647 w 1031"/>
                <a:gd name="T33" fmla="*/ 2147483647 h 1107"/>
                <a:gd name="T34" fmla="*/ 2147483647 w 1031"/>
                <a:gd name="T35" fmla="*/ 2147483647 h 1107"/>
                <a:gd name="T36" fmla="*/ 2147483647 w 1031"/>
                <a:gd name="T37" fmla="*/ 2147483647 h 1107"/>
                <a:gd name="T38" fmla="*/ 2147483647 w 1031"/>
                <a:gd name="T39" fmla="*/ 2147483647 h 1107"/>
                <a:gd name="T40" fmla="*/ 2147483647 w 1031"/>
                <a:gd name="T41" fmla="*/ 2147483647 h 1107"/>
                <a:gd name="T42" fmla="*/ 2147483647 w 1031"/>
                <a:gd name="T43" fmla="*/ 2147483647 h 1107"/>
                <a:gd name="T44" fmla="*/ 2147483647 w 1031"/>
                <a:gd name="T45" fmla="*/ 2147483647 h 1107"/>
                <a:gd name="T46" fmla="*/ 2147483647 w 1031"/>
                <a:gd name="T47" fmla="*/ 2147483647 h 1107"/>
                <a:gd name="T48" fmla="*/ 2147483647 w 1031"/>
                <a:gd name="T49" fmla="*/ 2147483647 h 1107"/>
                <a:gd name="T50" fmla="*/ 2147483647 w 1031"/>
                <a:gd name="T51" fmla="*/ 2147483647 h 1107"/>
                <a:gd name="T52" fmla="*/ 2147483647 w 1031"/>
                <a:gd name="T53" fmla="*/ 2147483647 h 1107"/>
                <a:gd name="T54" fmla="*/ 2147483647 w 1031"/>
                <a:gd name="T55" fmla="*/ 2147483647 h 1107"/>
                <a:gd name="T56" fmla="*/ 2147483647 w 1031"/>
                <a:gd name="T57" fmla="*/ 2147483647 h 1107"/>
                <a:gd name="T58" fmla="*/ 2147483647 w 1031"/>
                <a:gd name="T59" fmla="*/ 2147483647 h 1107"/>
                <a:gd name="T60" fmla="*/ 2147483647 w 1031"/>
                <a:gd name="T61" fmla="*/ 2147483647 h 1107"/>
                <a:gd name="T62" fmla="*/ 2147483647 w 1031"/>
                <a:gd name="T63" fmla="*/ 2147483647 h 110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31" h="1107">
                  <a:moveTo>
                    <a:pt x="883" y="409"/>
                  </a:moveTo>
                  <a:cubicBezTo>
                    <a:pt x="1027" y="227"/>
                    <a:pt x="1027" y="227"/>
                    <a:pt x="1027" y="227"/>
                  </a:cubicBezTo>
                  <a:cubicBezTo>
                    <a:pt x="1030" y="224"/>
                    <a:pt x="1031" y="219"/>
                    <a:pt x="1030" y="215"/>
                  </a:cubicBezTo>
                  <a:cubicBezTo>
                    <a:pt x="1029" y="211"/>
                    <a:pt x="1026" y="207"/>
                    <a:pt x="1023" y="205"/>
                  </a:cubicBezTo>
                  <a:cubicBezTo>
                    <a:pt x="674" y="4"/>
                    <a:pt x="674" y="4"/>
                    <a:pt x="674" y="4"/>
                  </a:cubicBezTo>
                  <a:cubicBezTo>
                    <a:pt x="667" y="0"/>
                    <a:pt x="659" y="1"/>
                    <a:pt x="655" y="7"/>
                  </a:cubicBezTo>
                  <a:cubicBezTo>
                    <a:pt x="515" y="184"/>
                    <a:pt x="515" y="184"/>
                    <a:pt x="515" y="184"/>
                  </a:cubicBezTo>
                  <a:cubicBezTo>
                    <a:pt x="376" y="7"/>
                    <a:pt x="376" y="7"/>
                    <a:pt x="376" y="7"/>
                  </a:cubicBezTo>
                  <a:cubicBezTo>
                    <a:pt x="371" y="1"/>
                    <a:pt x="363" y="0"/>
                    <a:pt x="357" y="4"/>
                  </a:cubicBezTo>
                  <a:cubicBezTo>
                    <a:pt x="8" y="205"/>
                    <a:pt x="8" y="205"/>
                    <a:pt x="8" y="205"/>
                  </a:cubicBezTo>
                  <a:cubicBezTo>
                    <a:pt x="4" y="207"/>
                    <a:pt x="1" y="211"/>
                    <a:pt x="1" y="215"/>
                  </a:cubicBezTo>
                  <a:cubicBezTo>
                    <a:pt x="0" y="219"/>
                    <a:pt x="1" y="224"/>
                    <a:pt x="3" y="227"/>
                  </a:cubicBezTo>
                  <a:cubicBezTo>
                    <a:pt x="147" y="409"/>
                    <a:pt x="147" y="409"/>
                    <a:pt x="147" y="409"/>
                  </a:cubicBezTo>
                  <a:cubicBezTo>
                    <a:pt x="3" y="592"/>
                    <a:pt x="3" y="592"/>
                    <a:pt x="3" y="592"/>
                  </a:cubicBezTo>
                  <a:cubicBezTo>
                    <a:pt x="1" y="595"/>
                    <a:pt x="0" y="600"/>
                    <a:pt x="1" y="604"/>
                  </a:cubicBezTo>
                  <a:cubicBezTo>
                    <a:pt x="1" y="608"/>
                    <a:pt x="4" y="612"/>
                    <a:pt x="8" y="614"/>
                  </a:cubicBezTo>
                  <a:cubicBezTo>
                    <a:pt x="137" y="688"/>
                    <a:pt x="137" y="688"/>
                    <a:pt x="137" y="688"/>
                  </a:cubicBezTo>
                  <a:cubicBezTo>
                    <a:pt x="137" y="876"/>
                    <a:pt x="137" y="876"/>
                    <a:pt x="137" y="876"/>
                  </a:cubicBezTo>
                  <a:cubicBezTo>
                    <a:pt x="137" y="886"/>
                    <a:pt x="142" y="896"/>
                    <a:pt x="151" y="901"/>
                  </a:cubicBezTo>
                  <a:cubicBezTo>
                    <a:pt x="501" y="1103"/>
                    <a:pt x="501" y="1103"/>
                    <a:pt x="501" y="1103"/>
                  </a:cubicBezTo>
                  <a:cubicBezTo>
                    <a:pt x="505" y="1105"/>
                    <a:pt x="510" y="1107"/>
                    <a:pt x="515" y="1107"/>
                  </a:cubicBezTo>
                  <a:cubicBezTo>
                    <a:pt x="520" y="1107"/>
                    <a:pt x="525" y="1105"/>
                    <a:pt x="530" y="1103"/>
                  </a:cubicBezTo>
                  <a:cubicBezTo>
                    <a:pt x="879" y="901"/>
                    <a:pt x="879" y="901"/>
                    <a:pt x="879" y="901"/>
                  </a:cubicBezTo>
                  <a:cubicBezTo>
                    <a:pt x="888" y="896"/>
                    <a:pt x="894" y="886"/>
                    <a:pt x="894" y="876"/>
                  </a:cubicBezTo>
                  <a:cubicBezTo>
                    <a:pt x="894" y="688"/>
                    <a:pt x="894" y="688"/>
                    <a:pt x="894" y="688"/>
                  </a:cubicBezTo>
                  <a:cubicBezTo>
                    <a:pt x="1023" y="614"/>
                    <a:pt x="1023" y="614"/>
                    <a:pt x="1023" y="614"/>
                  </a:cubicBezTo>
                  <a:cubicBezTo>
                    <a:pt x="1026" y="612"/>
                    <a:pt x="1029" y="608"/>
                    <a:pt x="1030" y="604"/>
                  </a:cubicBezTo>
                  <a:cubicBezTo>
                    <a:pt x="1031" y="600"/>
                    <a:pt x="1030" y="595"/>
                    <a:pt x="1027" y="592"/>
                  </a:cubicBezTo>
                  <a:lnTo>
                    <a:pt x="883" y="409"/>
                  </a:lnTo>
                  <a:close/>
                  <a:moveTo>
                    <a:pt x="515" y="594"/>
                  </a:moveTo>
                  <a:cubicBezTo>
                    <a:pt x="196" y="409"/>
                    <a:pt x="196" y="409"/>
                    <a:pt x="196" y="409"/>
                  </a:cubicBezTo>
                  <a:cubicBezTo>
                    <a:pt x="515" y="225"/>
                    <a:pt x="515" y="225"/>
                    <a:pt x="515" y="225"/>
                  </a:cubicBezTo>
                  <a:cubicBezTo>
                    <a:pt x="835" y="409"/>
                    <a:pt x="835" y="409"/>
                    <a:pt x="835" y="409"/>
                  </a:cubicBezTo>
                  <a:lnTo>
                    <a:pt x="515" y="594"/>
                  </a:lnTo>
                  <a:close/>
                  <a:moveTo>
                    <a:pt x="670" y="35"/>
                  </a:moveTo>
                  <a:cubicBezTo>
                    <a:pt x="993" y="222"/>
                    <a:pt x="993" y="222"/>
                    <a:pt x="993" y="222"/>
                  </a:cubicBezTo>
                  <a:cubicBezTo>
                    <a:pt x="861" y="390"/>
                    <a:pt x="861" y="390"/>
                    <a:pt x="861" y="390"/>
                  </a:cubicBezTo>
                  <a:cubicBezTo>
                    <a:pt x="537" y="204"/>
                    <a:pt x="537" y="204"/>
                    <a:pt x="537" y="204"/>
                  </a:cubicBezTo>
                  <a:lnTo>
                    <a:pt x="670" y="35"/>
                  </a:lnTo>
                  <a:close/>
                  <a:moveTo>
                    <a:pt x="360" y="35"/>
                  </a:moveTo>
                  <a:cubicBezTo>
                    <a:pt x="493" y="204"/>
                    <a:pt x="493" y="204"/>
                    <a:pt x="493" y="204"/>
                  </a:cubicBezTo>
                  <a:cubicBezTo>
                    <a:pt x="170" y="390"/>
                    <a:pt x="170" y="390"/>
                    <a:pt x="170" y="390"/>
                  </a:cubicBezTo>
                  <a:cubicBezTo>
                    <a:pt x="37" y="222"/>
                    <a:pt x="37" y="222"/>
                    <a:pt x="37" y="222"/>
                  </a:cubicBezTo>
                  <a:lnTo>
                    <a:pt x="360" y="35"/>
                  </a:lnTo>
                  <a:close/>
                  <a:moveTo>
                    <a:pt x="170" y="428"/>
                  </a:moveTo>
                  <a:cubicBezTo>
                    <a:pt x="493" y="615"/>
                    <a:pt x="493" y="615"/>
                    <a:pt x="493" y="615"/>
                  </a:cubicBezTo>
                  <a:cubicBezTo>
                    <a:pt x="360" y="783"/>
                    <a:pt x="360" y="783"/>
                    <a:pt x="360" y="783"/>
                  </a:cubicBezTo>
                  <a:cubicBezTo>
                    <a:pt x="37" y="597"/>
                    <a:pt x="37" y="597"/>
                    <a:pt x="37" y="597"/>
                  </a:cubicBezTo>
                  <a:lnTo>
                    <a:pt x="170" y="428"/>
                  </a:lnTo>
                  <a:close/>
                  <a:moveTo>
                    <a:pt x="835" y="859"/>
                  </a:moveTo>
                  <a:cubicBezTo>
                    <a:pt x="515" y="1043"/>
                    <a:pt x="515" y="1043"/>
                    <a:pt x="515" y="1043"/>
                  </a:cubicBezTo>
                  <a:cubicBezTo>
                    <a:pt x="196" y="859"/>
                    <a:pt x="196" y="859"/>
                    <a:pt x="196" y="859"/>
                  </a:cubicBezTo>
                  <a:cubicBezTo>
                    <a:pt x="196" y="739"/>
                    <a:pt x="196" y="739"/>
                    <a:pt x="196" y="739"/>
                  </a:cubicBezTo>
                  <a:cubicBezTo>
                    <a:pt x="349" y="828"/>
                    <a:pt x="349" y="828"/>
                    <a:pt x="349" y="828"/>
                  </a:cubicBezTo>
                  <a:cubicBezTo>
                    <a:pt x="362" y="835"/>
                    <a:pt x="378" y="832"/>
                    <a:pt x="387" y="821"/>
                  </a:cubicBezTo>
                  <a:cubicBezTo>
                    <a:pt x="515" y="658"/>
                    <a:pt x="515" y="658"/>
                    <a:pt x="515" y="658"/>
                  </a:cubicBezTo>
                  <a:cubicBezTo>
                    <a:pt x="643" y="821"/>
                    <a:pt x="643" y="821"/>
                    <a:pt x="643" y="821"/>
                  </a:cubicBezTo>
                  <a:cubicBezTo>
                    <a:pt x="652" y="832"/>
                    <a:pt x="668" y="835"/>
                    <a:pt x="681" y="828"/>
                  </a:cubicBezTo>
                  <a:cubicBezTo>
                    <a:pt x="835" y="739"/>
                    <a:pt x="835" y="739"/>
                    <a:pt x="835" y="739"/>
                  </a:cubicBezTo>
                  <a:lnTo>
                    <a:pt x="835" y="859"/>
                  </a:lnTo>
                  <a:close/>
                  <a:moveTo>
                    <a:pt x="670" y="783"/>
                  </a:moveTo>
                  <a:cubicBezTo>
                    <a:pt x="537" y="615"/>
                    <a:pt x="537" y="615"/>
                    <a:pt x="537" y="615"/>
                  </a:cubicBezTo>
                  <a:cubicBezTo>
                    <a:pt x="861" y="428"/>
                    <a:pt x="861" y="428"/>
                    <a:pt x="861" y="428"/>
                  </a:cubicBezTo>
                  <a:cubicBezTo>
                    <a:pt x="993" y="597"/>
                    <a:pt x="993" y="597"/>
                    <a:pt x="993" y="597"/>
                  </a:cubicBezTo>
                  <a:lnTo>
                    <a:pt x="670" y="7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158507" y="4745113"/>
            <a:ext cx="1979398" cy="1025317"/>
            <a:chOff x="5158507" y="4745113"/>
            <a:chExt cx="1979398" cy="1025317"/>
          </a:xfrm>
        </p:grpSpPr>
        <p:sp>
          <p:nvSpPr>
            <p:cNvPr id="81" name="文本框 80"/>
            <p:cNvSpPr txBox="1"/>
            <p:nvPr/>
          </p:nvSpPr>
          <p:spPr bwMode="auto">
            <a:xfrm>
              <a:off x="5158507" y="5431876"/>
              <a:ext cx="197939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50000"/>
                      <a:alpha val="9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ADD YOUR TITLE</a:t>
              </a:r>
              <a:endParaRPr lang="zh-CN" altLang="en-US" sz="1600" dirty="0">
                <a:solidFill>
                  <a:schemeClr val="bg2">
                    <a:lumMod val="50000"/>
                    <a:alpha val="9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2" name="组合 81"/>
            <p:cNvGrpSpPr/>
            <p:nvPr/>
          </p:nvGrpSpPr>
          <p:grpSpPr bwMode="auto">
            <a:xfrm>
              <a:off x="5789956" y="4745113"/>
              <a:ext cx="627578" cy="595435"/>
              <a:chOff x="1471939" y="3548613"/>
              <a:chExt cx="712786" cy="676277"/>
            </a:xfrm>
            <a:solidFill>
              <a:schemeClr val="bg1">
                <a:lumMod val="50000"/>
              </a:schemeClr>
            </a:solidFill>
          </p:grpSpPr>
          <p:sp>
            <p:nvSpPr>
              <p:cNvPr id="83" name="Freeform 7"/>
              <p:cNvSpPr>
                <a:spLocks noEditPoints="1"/>
              </p:cNvSpPr>
              <p:nvPr/>
            </p:nvSpPr>
            <p:spPr bwMode="auto">
              <a:xfrm>
                <a:off x="1891038" y="3548613"/>
                <a:ext cx="219075" cy="219075"/>
              </a:xfrm>
              <a:custGeom>
                <a:avLst/>
                <a:gdLst>
                  <a:gd name="T0" fmla="*/ 221 w 440"/>
                  <a:gd name="T1" fmla="*/ 439 h 439"/>
                  <a:gd name="T2" fmla="*/ 440 w 440"/>
                  <a:gd name="T3" fmla="*/ 219 h 439"/>
                  <a:gd name="T4" fmla="*/ 221 w 440"/>
                  <a:gd name="T5" fmla="*/ 0 h 439"/>
                  <a:gd name="T6" fmla="*/ 0 w 440"/>
                  <a:gd name="T7" fmla="*/ 219 h 439"/>
                  <a:gd name="T8" fmla="*/ 221 w 440"/>
                  <a:gd name="T9" fmla="*/ 439 h 439"/>
                  <a:gd name="T10" fmla="*/ 221 w 440"/>
                  <a:gd name="T11" fmla="*/ 41 h 439"/>
                  <a:gd name="T12" fmla="*/ 399 w 440"/>
                  <a:gd name="T13" fmla="*/ 219 h 439"/>
                  <a:gd name="T14" fmla="*/ 221 w 440"/>
                  <a:gd name="T15" fmla="*/ 398 h 439"/>
                  <a:gd name="T16" fmla="*/ 41 w 440"/>
                  <a:gd name="T17" fmla="*/ 219 h 439"/>
                  <a:gd name="T18" fmla="*/ 221 w 440"/>
                  <a:gd name="T19" fmla="*/ 41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0" h="439">
                    <a:moveTo>
                      <a:pt x="221" y="439"/>
                    </a:moveTo>
                    <a:cubicBezTo>
                      <a:pt x="342" y="439"/>
                      <a:pt x="440" y="340"/>
                      <a:pt x="440" y="219"/>
                    </a:cubicBezTo>
                    <a:cubicBezTo>
                      <a:pt x="440" y="98"/>
                      <a:pt x="342" y="0"/>
                      <a:pt x="221" y="0"/>
                    </a:cubicBezTo>
                    <a:cubicBezTo>
                      <a:pt x="99" y="0"/>
                      <a:pt x="0" y="98"/>
                      <a:pt x="0" y="219"/>
                    </a:cubicBezTo>
                    <a:cubicBezTo>
                      <a:pt x="0" y="340"/>
                      <a:pt x="99" y="439"/>
                      <a:pt x="221" y="439"/>
                    </a:cubicBezTo>
                    <a:close/>
                    <a:moveTo>
                      <a:pt x="221" y="41"/>
                    </a:moveTo>
                    <a:cubicBezTo>
                      <a:pt x="319" y="41"/>
                      <a:pt x="399" y="121"/>
                      <a:pt x="399" y="219"/>
                    </a:cubicBezTo>
                    <a:cubicBezTo>
                      <a:pt x="399" y="318"/>
                      <a:pt x="319" y="398"/>
                      <a:pt x="221" y="398"/>
                    </a:cubicBezTo>
                    <a:cubicBezTo>
                      <a:pt x="122" y="398"/>
                      <a:pt x="41" y="318"/>
                      <a:pt x="41" y="219"/>
                    </a:cubicBezTo>
                    <a:cubicBezTo>
                      <a:pt x="41" y="121"/>
                      <a:pt x="122" y="41"/>
                      <a:pt x="221" y="4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84" name="Freeform 8"/>
              <p:cNvSpPr>
                <a:spLocks noEditPoints="1"/>
              </p:cNvSpPr>
              <p:nvPr/>
            </p:nvSpPr>
            <p:spPr bwMode="auto">
              <a:xfrm>
                <a:off x="1544963" y="3548613"/>
                <a:ext cx="219075" cy="219075"/>
              </a:xfrm>
              <a:custGeom>
                <a:avLst/>
                <a:gdLst>
                  <a:gd name="T0" fmla="*/ 220 w 440"/>
                  <a:gd name="T1" fmla="*/ 439 h 439"/>
                  <a:gd name="T2" fmla="*/ 440 w 440"/>
                  <a:gd name="T3" fmla="*/ 219 h 439"/>
                  <a:gd name="T4" fmla="*/ 220 w 440"/>
                  <a:gd name="T5" fmla="*/ 0 h 439"/>
                  <a:gd name="T6" fmla="*/ 0 w 440"/>
                  <a:gd name="T7" fmla="*/ 219 h 439"/>
                  <a:gd name="T8" fmla="*/ 220 w 440"/>
                  <a:gd name="T9" fmla="*/ 439 h 439"/>
                  <a:gd name="T10" fmla="*/ 220 w 440"/>
                  <a:gd name="T11" fmla="*/ 41 h 439"/>
                  <a:gd name="T12" fmla="*/ 399 w 440"/>
                  <a:gd name="T13" fmla="*/ 219 h 439"/>
                  <a:gd name="T14" fmla="*/ 220 w 440"/>
                  <a:gd name="T15" fmla="*/ 398 h 439"/>
                  <a:gd name="T16" fmla="*/ 41 w 440"/>
                  <a:gd name="T17" fmla="*/ 219 h 439"/>
                  <a:gd name="T18" fmla="*/ 220 w 440"/>
                  <a:gd name="T19" fmla="*/ 41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0" h="439">
                    <a:moveTo>
                      <a:pt x="220" y="439"/>
                    </a:moveTo>
                    <a:cubicBezTo>
                      <a:pt x="341" y="439"/>
                      <a:pt x="440" y="340"/>
                      <a:pt x="440" y="219"/>
                    </a:cubicBezTo>
                    <a:cubicBezTo>
                      <a:pt x="440" y="98"/>
                      <a:pt x="341" y="0"/>
                      <a:pt x="220" y="0"/>
                    </a:cubicBezTo>
                    <a:cubicBezTo>
                      <a:pt x="99" y="0"/>
                      <a:pt x="0" y="98"/>
                      <a:pt x="0" y="219"/>
                    </a:cubicBezTo>
                    <a:cubicBezTo>
                      <a:pt x="0" y="340"/>
                      <a:pt x="99" y="439"/>
                      <a:pt x="220" y="439"/>
                    </a:cubicBezTo>
                    <a:close/>
                    <a:moveTo>
                      <a:pt x="220" y="41"/>
                    </a:moveTo>
                    <a:cubicBezTo>
                      <a:pt x="319" y="41"/>
                      <a:pt x="399" y="121"/>
                      <a:pt x="399" y="219"/>
                    </a:cubicBezTo>
                    <a:cubicBezTo>
                      <a:pt x="399" y="318"/>
                      <a:pt x="319" y="398"/>
                      <a:pt x="220" y="398"/>
                    </a:cubicBezTo>
                    <a:cubicBezTo>
                      <a:pt x="121" y="398"/>
                      <a:pt x="41" y="318"/>
                      <a:pt x="41" y="219"/>
                    </a:cubicBezTo>
                    <a:cubicBezTo>
                      <a:pt x="41" y="121"/>
                      <a:pt x="121" y="41"/>
                      <a:pt x="220" y="4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85" name="Freeform 9"/>
              <p:cNvSpPr>
                <a:spLocks noEditPoints="1"/>
              </p:cNvSpPr>
              <p:nvPr/>
            </p:nvSpPr>
            <p:spPr bwMode="auto">
              <a:xfrm>
                <a:off x="1471939" y="3718477"/>
                <a:ext cx="712786" cy="506413"/>
              </a:xfrm>
              <a:custGeom>
                <a:avLst/>
                <a:gdLst>
                  <a:gd name="T0" fmla="*/ 1427 w 1428"/>
                  <a:gd name="T1" fmla="*/ 346 h 1012"/>
                  <a:gd name="T2" fmla="*/ 1198 w 1428"/>
                  <a:gd name="T3" fmla="*/ 127 h 1012"/>
                  <a:gd name="T4" fmla="*/ 926 w 1428"/>
                  <a:gd name="T5" fmla="*/ 127 h 1012"/>
                  <a:gd name="T6" fmla="*/ 714 w 1428"/>
                  <a:gd name="T7" fmla="*/ 0 h 1012"/>
                  <a:gd name="T8" fmla="*/ 502 w 1428"/>
                  <a:gd name="T9" fmla="*/ 127 h 1012"/>
                  <a:gd name="T10" fmla="*/ 229 w 1428"/>
                  <a:gd name="T11" fmla="*/ 127 h 1012"/>
                  <a:gd name="T12" fmla="*/ 0 w 1428"/>
                  <a:gd name="T13" fmla="*/ 346 h 1012"/>
                  <a:gd name="T14" fmla="*/ 0 w 1428"/>
                  <a:gd name="T15" fmla="*/ 350 h 1012"/>
                  <a:gd name="T16" fmla="*/ 0 w 1428"/>
                  <a:gd name="T17" fmla="*/ 570 h 1012"/>
                  <a:gd name="T18" fmla="*/ 20 w 1428"/>
                  <a:gd name="T19" fmla="*/ 590 h 1012"/>
                  <a:gd name="T20" fmla="*/ 392 w 1428"/>
                  <a:gd name="T21" fmla="*/ 590 h 1012"/>
                  <a:gd name="T22" fmla="*/ 326 w 1428"/>
                  <a:gd name="T23" fmla="*/ 746 h 1012"/>
                  <a:gd name="T24" fmla="*/ 326 w 1428"/>
                  <a:gd name="T25" fmla="*/ 752 h 1012"/>
                  <a:gd name="T26" fmla="*/ 326 w 1428"/>
                  <a:gd name="T27" fmla="*/ 971 h 1012"/>
                  <a:gd name="T28" fmla="*/ 367 w 1428"/>
                  <a:gd name="T29" fmla="*/ 1012 h 1012"/>
                  <a:gd name="T30" fmla="*/ 1061 w 1428"/>
                  <a:gd name="T31" fmla="*/ 1012 h 1012"/>
                  <a:gd name="T32" fmla="*/ 1101 w 1428"/>
                  <a:gd name="T33" fmla="*/ 971 h 1012"/>
                  <a:gd name="T34" fmla="*/ 1101 w 1428"/>
                  <a:gd name="T35" fmla="*/ 752 h 1012"/>
                  <a:gd name="T36" fmla="*/ 1101 w 1428"/>
                  <a:gd name="T37" fmla="*/ 746 h 1012"/>
                  <a:gd name="T38" fmla="*/ 1036 w 1428"/>
                  <a:gd name="T39" fmla="*/ 590 h 1012"/>
                  <a:gd name="T40" fmla="*/ 1407 w 1428"/>
                  <a:gd name="T41" fmla="*/ 590 h 1012"/>
                  <a:gd name="T42" fmla="*/ 1428 w 1428"/>
                  <a:gd name="T43" fmla="*/ 570 h 1012"/>
                  <a:gd name="T44" fmla="*/ 1428 w 1428"/>
                  <a:gd name="T45" fmla="*/ 350 h 1012"/>
                  <a:gd name="T46" fmla="*/ 1427 w 1428"/>
                  <a:gd name="T47" fmla="*/ 346 h 1012"/>
                  <a:gd name="T48" fmla="*/ 714 w 1428"/>
                  <a:gd name="T49" fmla="*/ 82 h 1012"/>
                  <a:gd name="T50" fmla="*/ 872 w 1428"/>
                  <a:gd name="T51" fmla="*/ 240 h 1012"/>
                  <a:gd name="T52" fmla="*/ 714 w 1428"/>
                  <a:gd name="T53" fmla="*/ 398 h 1012"/>
                  <a:gd name="T54" fmla="*/ 555 w 1428"/>
                  <a:gd name="T55" fmla="*/ 240 h 1012"/>
                  <a:gd name="T56" fmla="*/ 714 w 1428"/>
                  <a:gd name="T57" fmla="*/ 82 h 1012"/>
                  <a:gd name="T58" fmla="*/ 41 w 1428"/>
                  <a:gd name="T59" fmla="*/ 354 h 1012"/>
                  <a:gd name="T60" fmla="*/ 41 w 1428"/>
                  <a:gd name="T61" fmla="*/ 351 h 1012"/>
                  <a:gd name="T62" fmla="*/ 229 w 1428"/>
                  <a:gd name="T63" fmla="*/ 168 h 1012"/>
                  <a:gd name="T64" fmla="*/ 484 w 1428"/>
                  <a:gd name="T65" fmla="*/ 168 h 1012"/>
                  <a:gd name="T66" fmla="*/ 473 w 1428"/>
                  <a:gd name="T67" fmla="*/ 240 h 1012"/>
                  <a:gd name="T68" fmla="*/ 693 w 1428"/>
                  <a:gd name="T69" fmla="*/ 479 h 1012"/>
                  <a:gd name="T70" fmla="*/ 693 w 1428"/>
                  <a:gd name="T71" fmla="*/ 508 h 1012"/>
                  <a:gd name="T72" fmla="*/ 576 w 1428"/>
                  <a:gd name="T73" fmla="*/ 508 h 1012"/>
                  <a:gd name="T74" fmla="*/ 440 w 1428"/>
                  <a:gd name="T75" fmla="*/ 549 h 1012"/>
                  <a:gd name="T76" fmla="*/ 41 w 1428"/>
                  <a:gd name="T77" fmla="*/ 549 h 1012"/>
                  <a:gd name="T78" fmla="*/ 41 w 1428"/>
                  <a:gd name="T79" fmla="*/ 354 h 1012"/>
                  <a:gd name="T80" fmla="*/ 1019 w 1428"/>
                  <a:gd name="T81" fmla="*/ 753 h 1012"/>
                  <a:gd name="T82" fmla="*/ 1019 w 1428"/>
                  <a:gd name="T83" fmla="*/ 757 h 1012"/>
                  <a:gd name="T84" fmla="*/ 1019 w 1428"/>
                  <a:gd name="T85" fmla="*/ 930 h 1012"/>
                  <a:gd name="T86" fmla="*/ 408 w 1428"/>
                  <a:gd name="T87" fmla="*/ 930 h 1012"/>
                  <a:gd name="T88" fmla="*/ 408 w 1428"/>
                  <a:gd name="T89" fmla="*/ 756 h 1012"/>
                  <a:gd name="T90" fmla="*/ 408 w 1428"/>
                  <a:gd name="T91" fmla="*/ 753 h 1012"/>
                  <a:gd name="T92" fmla="*/ 573 w 1428"/>
                  <a:gd name="T93" fmla="*/ 590 h 1012"/>
                  <a:gd name="T94" fmla="*/ 714 w 1428"/>
                  <a:gd name="T95" fmla="*/ 590 h 1012"/>
                  <a:gd name="T96" fmla="*/ 714 w 1428"/>
                  <a:gd name="T97" fmla="*/ 590 h 1012"/>
                  <a:gd name="T98" fmla="*/ 854 w 1428"/>
                  <a:gd name="T99" fmla="*/ 590 h 1012"/>
                  <a:gd name="T100" fmla="*/ 1019 w 1428"/>
                  <a:gd name="T101" fmla="*/ 753 h 1012"/>
                  <a:gd name="T102" fmla="*/ 1387 w 1428"/>
                  <a:gd name="T103" fmla="*/ 549 h 1012"/>
                  <a:gd name="T104" fmla="*/ 988 w 1428"/>
                  <a:gd name="T105" fmla="*/ 549 h 1012"/>
                  <a:gd name="T106" fmla="*/ 851 w 1428"/>
                  <a:gd name="T107" fmla="*/ 508 h 1012"/>
                  <a:gd name="T108" fmla="*/ 734 w 1428"/>
                  <a:gd name="T109" fmla="*/ 508 h 1012"/>
                  <a:gd name="T110" fmla="*/ 734 w 1428"/>
                  <a:gd name="T111" fmla="*/ 479 h 1012"/>
                  <a:gd name="T112" fmla="*/ 954 w 1428"/>
                  <a:gd name="T113" fmla="*/ 240 h 1012"/>
                  <a:gd name="T114" fmla="*/ 943 w 1428"/>
                  <a:gd name="T115" fmla="*/ 168 h 1012"/>
                  <a:gd name="T116" fmla="*/ 1198 w 1428"/>
                  <a:gd name="T117" fmla="*/ 168 h 1012"/>
                  <a:gd name="T118" fmla="*/ 1386 w 1428"/>
                  <a:gd name="T119" fmla="*/ 351 h 1012"/>
                  <a:gd name="T120" fmla="*/ 1387 w 1428"/>
                  <a:gd name="T121" fmla="*/ 354 h 1012"/>
                  <a:gd name="T122" fmla="*/ 1387 w 1428"/>
                  <a:gd name="T123" fmla="*/ 549 h 1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28" h="1012">
                    <a:moveTo>
                      <a:pt x="1427" y="346"/>
                    </a:moveTo>
                    <a:cubicBezTo>
                      <a:pt x="1422" y="225"/>
                      <a:pt x="1320" y="127"/>
                      <a:pt x="1198" y="127"/>
                    </a:cubicBezTo>
                    <a:cubicBezTo>
                      <a:pt x="926" y="127"/>
                      <a:pt x="926" y="127"/>
                      <a:pt x="926" y="127"/>
                    </a:cubicBezTo>
                    <a:cubicBezTo>
                      <a:pt x="885" y="51"/>
                      <a:pt x="805" y="0"/>
                      <a:pt x="714" y="0"/>
                    </a:cubicBezTo>
                    <a:cubicBezTo>
                      <a:pt x="622" y="0"/>
                      <a:pt x="542" y="51"/>
                      <a:pt x="502" y="127"/>
                    </a:cubicBezTo>
                    <a:cubicBezTo>
                      <a:pt x="229" y="127"/>
                      <a:pt x="229" y="127"/>
                      <a:pt x="229" y="127"/>
                    </a:cubicBezTo>
                    <a:cubicBezTo>
                      <a:pt x="108" y="127"/>
                      <a:pt x="5" y="225"/>
                      <a:pt x="0" y="346"/>
                    </a:cubicBezTo>
                    <a:cubicBezTo>
                      <a:pt x="0" y="348"/>
                      <a:pt x="0" y="349"/>
                      <a:pt x="0" y="350"/>
                    </a:cubicBezTo>
                    <a:cubicBezTo>
                      <a:pt x="0" y="570"/>
                      <a:pt x="0" y="570"/>
                      <a:pt x="0" y="570"/>
                    </a:cubicBezTo>
                    <a:cubicBezTo>
                      <a:pt x="0" y="581"/>
                      <a:pt x="9" y="590"/>
                      <a:pt x="20" y="590"/>
                    </a:cubicBezTo>
                    <a:cubicBezTo>
                      <a:pt x="392" y="590"/>
                      <a:pt x="392" y="590"/>
                      <a:pt x="392" y="590"/>
                    </a:cubicBezTo>
                    <a:cubicBezTo>
                      <a:pt x="354" y="632"/>
                      <a:pt x="329" y="687"/>
                      <a:pt x="326" y="746"/>
                    </a:cubicBezTo>
                    <a:cubicBezTo>
                      <a:pt x="326" y="748"/>
                      <a:pt x="326" y="750"/>
                      <a:pt x="326" y="752"/>
                    </a:cubicBezTo>
                    <a:cubicBezTo>
                      <a:pt x="326" y="971"/>
                      <a:pt x="326" y="971"/>
                      <a:pt x="326" y="971"/>
                    </a:cubicBezTo>
                    <a:cubicBezTo>
                      <a:pt x="326" y="994"/>
                      <a:pt x="344" y="1012"/>
                      <a:pt x="367" y="1012"/>
                    </a:cubicBezTo>
                    <a:cubicBezTo>
                      <a:pt x="1061" y="1012"/>
                      <a:pt x="1061" y="1012"/>
                      <a:pt x="1061" y="1012"/>
                    </a:cubicBezTo>
                    <a:cubicBezTo>
                      <a:pt x="1083" y="1012"/>
                      <a:pt x="1101" y="994"/>
                      <a:pt x="1101" y="971"/>
                    </a:cubicBezTo>
                    <a:cubicBezTo>
                      <a:pt x="1101" y="752"/>
                      <a:pt x="1101" y="752"/>
                      <a:pt x="1101" y="752"/>
                    </a:cubicBezTo>
                    <a:cubicBezTo>
                      <a:pt x="1101" y="750"/>
                      <a:pt x="1101" y="748"/>
                      <a:pt x="1101" y="746"/>
                    </a:cubicBezTo>
                    <a:cubicBezTo>
                      <a:pt x="1098" y="686"/>
                      <a:pt x="1074" y="632"/>
                      <a:pt x="1036" y="590"/>
                    </a:cubicBezTo>
                    <a:cubicBezTo>
                      <a:pt x="1407" y="590"/>
                      <a:pt x="1407" y="590"/>
                      <a:pt x="1407" y="590"/>
                    </a:cubicBezTo>
                    <a:cubicBezTo>
                      <a:pt x="1418" y="590"/>
                      <a:pt x="1428" y="581"/>
                      <a:pt x="1428" y="570"/>
                    </a:cubicBezTo>
                    <a:cubicBezTo>
                      <a:pt x="1428" y="350"/>
                      <a:pt x="1428" y="350"/>
                      <a:pt x="1428" y="350"/>
                    </a:cubicBezTo>
                    <a:cubicBezTo>
                      <a:pt x="1428" y="349"/>
                      <a:pt x="1428" y="348"/>
                      <a:pt x="1427" y="346"/>
                    </a:cubicBezTo>
                    <a:close/>
                    <a:moveTo>
                      <a:pt x="714" y="82"/>
                    </a:moveTo>
                    <a:cubicBezTo>
                      <a:pt x="801" y="82"/>
                      <a:pt x="872" y="153"/>
                      <a:pt x="872" y="240"/>
                    </a:cubicBezTo>
                    <a:cubicBezTo>
                      <a:pt x="872" y="327"/>
                      <a:pt x="801" y="398"/>
                      <a:pt x="714" y="398"/>
                    </a:cubicBezTo>
                    <a:cubicBezTo>
                      <a:pt x="627" y="398"/>
                      <a:pt x="555" y="327"/>
                      <a:pt x="555" y="240"/>
                    </a:cubicBezTo>
                    <a:cubicBezTo>
                      <a:pt x="555" y="153"/>
                      <a:pt x="627" y="82"/>
                      <a:pt x="714" y="82"/>
                    </a:cubicBezTo>
                    <a:close/>
                    <a:moveTo>
                      <a:pt x="41" y="354"/>
                    </a:moveTo>
                    <a:cubicBezTo>
                      <a:pt x="41" y="353"/>
                      <a:pt x="41" y="352"/>
                      <a:pt x="41" y="351"/>
                    </a:cubicBezTo>
                    <a:cubicBezTo>
                      <a:pt x="44" y="250"/>
                      <a:pt x="128" y="168"/>
                      <a:pt x="229" y="168"/>
                    </a:cubicBezTo>
                    <a:cubicBezTo>
                      <a:pt x="484" y="168"/>
                      <a:pt x="484" y="168"/>
                      <a:pt x="484" y="168"/>
                    </a:cubicBezTo>
                    <a:cubicBezTo>
                      <a:pt x="477" y="190"/>
                      <a:pt x="473" y="215"/>
                      <a:pt x="473" y="240"/>
                    </a:cubicBezTo>
                    <a:cubicBezTo>
                      <a:pt x="473" y="365"/>
                      <a:pt x="570" y="469"/>
                      <a:pt x="693" y="479"/>
                    </a:cubicBezTo>
                    <a:cubicBezTo>
                      <a:pt x="693" y="508"/>
                      <a:pt x="693" y="508"/>
                      <a:pt x="693" y="508"/>
                    </a:cubicBezTo>
                    <a:cubicBezTo>
                      <a:pt x="576" y="508"/>
                      <a:pt x="576" y="508"/>
                      <a:pt x="576" y="508"/>
                    </a:cubicBezTo>
                    <a:cubicBezTo>
                      <a:pt x="526" y="508"/>
                      <a:pt x="479" y="523"/>
                      <a:pt x="440" y="549"/>
                    </a:cubicBezTo>
                    <a:cubicBezTo>
                      <a:pt x="41" y="549"/>
                      <a:pt x="41" y="549"/>
                      <a:pt x="41" y="549"/>
                    </a:cubicBezTo>
                    <a:lnTo>
                      <a:pt x="41" y="354"/>
                    </a:lnTo>
                    <a:close/>
                    <a:moveTo>
                      <a:pt x="1019" y="753"/>
                    </a:moveTo>
                    <a:cubicBezTo>
                      <a:pt x="1019" y="754"/>
                      <a:pt x="1019" y="756"/>
                      <a:pt x="1019" y="757"/>
                    </a:cubicBezTo>
                    <a:cubicBezTo>
                      <a:pt x="1019" y="930"/>
                      <a:pt x="1019" y="930"/>
                      <a:pt x="1019" y="930"/>
                    </a:cubicBezTo>
                    <a:cubicBezTo>
                      <a:pt x="408" y="930"/>
                      <a:pt x="408" y="930"/>
                      <a:pt x="408" y="930"/>
                    </a:cubicBezTo>
                    <a:cubicBezTo>
                      <a:pt x="408" y="756"/>
                      <a:pt x="408" y="756"/>
                      <a:pt x="408" y="756"/>
                    </a:cubicBezTo>
                    <a:cubicBezTo>
                      <a:pt x="408" y="755"/>
                      <a:pt x="408" y="754"/>
                      <a:pt x="408" y="753"/>
                    </a:cubicBezTo>
                    <a:cubicBezTo>
                      <a:pt x="411" y="664"/>
                      <a:pt x="484" y="592"/>
                      <a:pt x="573" y="590"/>
                    </a:cubicBezTo>
                    <a:cubicBezTo>
                      <a:pt x="714" y="590"/>
                      <a:pt x="714" y="590"/>
                      <a:pt x="714" y="590"/>
                    </a:cubicBezTo>
                    <a:cubicBezTo>
                      <a:pt x="714" y="590"/>
                      <a:pt x="714" y="590"/>
                      <a:pt x="714" y="590"/>
                    </a:cubicBezTo>
                    <a:cubicBezTo>
                      <a:pt x="854" y="590"/>
                      <a:pt x="854" y="590"/>
                      <a:pt x="854" y="590"/>
                    </a:cubicBezTo>
                    <a:cubicBezTo>
                      <a:pt x="943" y="592"/>
                      <a:pt x="1017" y="664"/>
                      <a:pt x="1019" y="753"/>
                    </a:cubicBezTo>
                    <a:close/>
                    <a:moveTo>
                      <a:pt x="1387" y="549"/>
                    </a:moveTo>
                    <a:cubicBezTo>
                      <a:pt x="988" y="549"/>
                      <a:pt x="988" y="549"/>
                      <a:pt x="988" y="549"/>
                    </a:cubicBezTo>
                    <a:cubicBezTo>
                      <a:pt x="948" y="523"/>
                      <a:pt x="901" y="508"/>
                      <a:pt x="851" y="508"/>
                    </a:cubicBezTo>
                    <a:cubicBezTo>
                      <a:pt x="734" y="508"/>
                      <a:pt x="734" y="508"/>
                      <a:pt x="734" y="508"/>
                    </a:cubicBezTo>
                    <a:cubicBezTo>
                      <a:pt x="734" y="479"/>
                      <a:pt x="734" y="479"/>
                      <a:pt x="734" y="479"/>
                    </a:cubicBezTo>
                    <a:cubicBezTo>
                      <a:pt x="857" y="469"/>
                      <a:pt x="954" y="365"/>
                      <a:pt x="954" y="240"/>
                    </a:cubicBezTo>
                    <a:cubicBezTo>
                      <a:pt x="954" y="215"/>
                      <a:pt x="950" y="190"/>
                      <a:pt x="943" y="168"/>
                    </a:cubicBezTo>
                    <a:cubicBezTo>
                      <a:pt x="1198" y="168"/>
                      <a:pt x="1198" y="168"/>
                      <a:pt x="1198" y="168"/>
                    </a:cubicBezTo>
                    <a:cubicBezTo>
                      <a:pt x="1299" y="168"/>
                      <a:pt x="1384" y="250"/>
                      <a:pt x="1386" y="351"/>
                    </a:cubicBezTo>
                    <a:cubicBezTo>
                      <a:pt x="1386" y="352"/>
                      <a:pt x="1386" y="353"/>
                      <a:pt x="1387" y="354"/>
                    </a:cubicBezTo>
                    <a:lnTo>
                      <a:pt x="1387" y="54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>
            <a:off x="4121693" y="1521892"/>
            <a:ext cx="4022093" cy="1269837"/>
            <a:chOff x="4121693" y="1521892"/>
            <a:chExt cx="4022093" cy="1269837"/>
          </a:xfrm>
        </p:grpSpPr>
        <p:sp>
          <p:nvSpPr>
            <p:cNvPr id="86" name="矩形 85"/>
            <p:cNvSpPr/>
            <p:nvPr/>
          </p:nvSpPr>
          <p:spPr>
            <a:xfrm>
              <a:off x="5499800" y="1521892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87" name="文本框 66"/>
            <p:cNvSpPr txBox="1">
              <a:spLocks noChangeArrowheads="1"/>
            </p:cNvSpPr>
            <p:nvPr/>
          </p:nvSpPr>
          <p:spPr bwMode="auto">
            <a:xfrm>
              <a:off x="4121693" y="1889174"/>
              <a:ext cx="4022093" cy="90255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8446474" y="2976479"/>
            <a:ext cx="3439906" cy="1271887"/>
            <a:chOff x="8446474" y="2976479"/>
            <a:chExt cx="3439906" cy="1271887"/>
          </a:xfrm>
        </p:grpSpPr>
        <p:sp>
          <p:nvSpPr>
            <p:cNvPr id="88" name="矩形 87"/>
            <p:cNvSpPr/>
            <p:nvPr/>
          </p:nvSpPr>
          <p:spPr>
            <a:xfrm>
              <a:off x="8446474" y="2976479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89" name="文本框 66"/>
            <p:cNvSpPr txBox="1">
              <a:spLocks noChangeArrowheads="1"/>
            </p:cNvSpPr>
            <p:nvPr/>
          </p:nvSpPr>
          <p:spPr bwMode="auto">
            <a:xfrm>
              <a:off x="8458363" y="3345811"/>
              <a:ext cx="3428017" cy="90255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9190945" y="4584776"/>
            <a:ext cx="2695436" cy="1541961"/>
            <a:chOff x="9190945" y="4584776"/>
            <a:chExt cx="2695436" cy="1541961"/>
          </a:xfrm>
        </p:grpSpPr>
        <p:sp>
          <p:nvSpPr>
            <p:cNvPr id="90" name="矩形 89"/>
            <p:cNvSpPr/>
            <p:nvPr/>
          </p:nvSpPr>
          <p:spPr>
            <a:xfrm>
              <a:off x="9190945" y="4584776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1" name="文本框 66"/>
            <p:cNvSpPr txBox="1">
              <a:spLocks noChangeArrowheads="1"/>
            </p:cNvSpPr>
            <p:nvPr/>
          </p:nvSpPr>
          <p:spPr bwMode="auto">
            <a:xfrm>
              <a:off x="9202835" y="4954108"/>
              <a:ext cx="2683546" cy="117262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430078" y="3080806"/>
            <a:ext cx="3257021" cy="1271887"/>
            <a:chOff x="430078" y="3080806"/>
            <a:chExt cx="3257021" cy="1271887"/>
          </a:xfrm>
        </p:grpSpPr>
        <p:sp>
          <p:nvSpPr>
            <p:cNvPr id="92" name="矩形 91"/>
            <p:cNvSpPr/>
            <p:nvPr/>
          </p:nvSpPr>
          <p:spPr>
            <a:xfrm>
              <a:off x="2090508" y="3080806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3" name="文本框 66"/>
            <p:cNvSpPr txBox="1">
              <a:spLocks noChangeArrowheads="1"/>
            </p:cNvSpPr>
            <p:nvPr/>
          </p:nvSpPr>
          <p:spPr bwMode="auto">
            <a:xfrm>
              <a:off x="430078" y="3450138"/>
              <a:ext cx="3257021" cy="90255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288758" y="4644532"/>
            <a:ext cx="2763469" cy="1541961"/>
            <a:chOff x="288758" y="4644532"/>
            <a:chExt cx="2763469" cy="1541961"/>
          </a:xfrm>
        </p:grpSpPr>
        <p:sp>
          <p:nvSpPr>
            <p:cNvPr id="94" name="矩形 93"/>
            <p:cNvSpPr/>
            <p:nvPr/>
          </p:nvSpPr>
          <p:spPr>
            <a:xfrm>
              <a:off x="1455636" y="4644532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5" name="文本框 66"/>
            <p:cNvSpPr txBox="1">
              <a:spLocks noChangeArrowheads="1"/>
            </p:cNvSpPr>
            <p:nvPr/>
          </p:nvSpPr>
          <p:spPr bwMode="auto">
            <a:xfrm>
              <a:off x="288758" y="5013864"/>
              <a:ext cx="2763469" cy="117262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" y="0"/>
            <a:ext cx="9136305" cy="5645426"/>
            <a:chOff x="6" y="0"/>
            <a:chExt cx="9136305" cy="5645426"/>
          </a:xfrm>
        </p:grpSpPr>
        <p:sp>
          <p:nvSpPr>
            <p:cNvPr id="9" name="任意多边形 8"/>
            <p:cNvSpPr/>
            <p:nvPr/>
          </p:nvSpPr>
          <p:spPr>
            <a:xfrm rot="19623273">
              <a:off x="2818078" y="1403669"/>
              <a:ext cx="6318233" cy="341875"/>
            </a:xfrm>
            <a:custGeom>
              <a:avLst/>
              <a:gdLst>
                <a:gd name="connsiteX0" fmla="*/ 5790694 w 6318233"/>
                <a:gd name="connsiteY0" fmla="*/ 0 h 341875"/>
                <a:gd name="connsiteX1" fmla="*/ 6318233 w 6318233"/>
                <a:gd name="connsiteY1" fmla="*/ 341875 h 341875"/>
                <a:gd name="connsiteX2" fmla="*/ 0 w 6318233"/>
                <a:gd name="connsiteY2" fmla="*/ 341875 h 341875"/>
                <a:gd name="connsiteX3" fmla="*/ 221553 w 6318233"/>
                <a:gd name="connsiteY3" fmla="*/ 0 h 34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8233" h="341875">
                  <a:moveTo>
                    <a:pt x="5790694" y="0"/>
                  </a:moveTo>
                  <a:lnTo>
                    <a:pt x="6318233" y="341875"/>
                  </a:lnTo>
                  <a:lnTo>
                    <a:pt x="0" y="341875"/>
                  </a:lnTo>
                  <a:lnTo>
                    <a:pt x="22155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>
              <a:stCxn id="9" idx="1"/>
            </p:cNvCxnSpPr>
            <p:nvPr/>
          </p:nvCxnSpPr>
          <p:spPr>
            <a:xfrm flipH="1">
              <a:off x="6" y="0"/>
              <a:ext cx="8721246" cy="564542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 rot="19601866">
            <a:off x="3642125" y="1400175"/>
            <a:ext cx="56640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+mj-ea"/>
                <a:ea typeface="+mj-ea"/>
              </a:rPr>
              <a:t>THANK YOU</a:t>
            </a:r>
            <a:endParaRPr lang="zh-CN" altLang="en-US" sz="7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 rot="19601866">
            <a:off x="4479899" y="5169673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</a:rPr>
              <a:t>CHENYING0907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25" name="组合 24"/>
          <p:cNvGrpSpPr/>
          <p:nvPr/>
        </p:nvGrpSpPr>
        <p:grpSpPr>
          <a:xfrm flipH="1" flipV="1">
            <a:off x="3055695" y="1234175"/>
            <a:ext cx="9136305" cy="5645426"/>
            <a:chOff x="6" y="0"/>
            <a:chExt cx="9136305" cy="5645426"/>
          </a:xfrm>
        </p:grpSpPr>
        <p:sp>
          <p:nvSpPr>
            <p:cNvPr id="26" name="任意多边形 25"/>
            <p:cNvSpPr/>
            <p:nvPr/>
          </p:nvSpPr>
          <p:spPr>
            <a:xfrm rot="19623273">
              <a:off x="2818078" y="1403669"/>
              <a:ext cx="6318233" cy="341875"/>
            </a:xfrm>
            <a:custGeom>
              <a:avLst/>
              <a:gdLst>
                <a:gd name="connsiteX0" fmla="*/ 5790694 w 6318233"/>
                <a:gd name="connsiteY0" fmla="*/ 0 h 341875"/>
                <a:gd name="connsiteX1" fmla="*/ 6318233 w 6318233"/>
                <a:gd name="connsiteY1" fmla="*/ 341875 h 341875"/>
                <a:gd name="connsiteX2" fmla="*/ 0 w 6318233"/>
                <a:gd name="connsiteY2" fmla="*/ 341875 h 341875"/>
                <a:gd name="connsiteX3" fmla="*/ 221553 w 6318233"/>
                <a:gd name="connsiteY3" fmla="*/ 0 h 34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8233" h="341875">
                  <a:moveTo>
                    <a:pt x="5790694" y="0"/>
                  </a:moveTo>
                  <a:lnTo>
                    <a:pt x="6318233" y="341875"/>
                  </a:lnTo>
                  <a:lnTo>
                    <a:pt x="0" y="341875"/>
                  </a:lnTo>
                  <a:lnTo>
                    <a:pt x="22155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7" name="直接连接符 26"/>
            <p:cNvCxnSpPr>
              <a:stCxn id="26" idx="1"/>
            </p:cNvCxnSpPr>
            <p:nvPr/>
          </p:nvCxnSpPr>
          <p:spPr>
            <a:xfrm flipH="1">
              <a:off x="6" y="0"/>
              <a:ext cx="8721246" cy="564542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85207" y="2820853"/>
            <a:ext cx="9421586" cy="2077718"/>
            <a:chOff x="1385207" y="2820853"/>
            <a:chExt cx="9421586" cy="2077718"/>
          </a:xfrm>
        </p:grpSpPr>
        <p:sp>
          <p:nvSpPr>
            <p:cNvPr id="16" name="Rectangle 12_1"/>
            <p:cNvSpPr/>
            <p:nvPr/>
          </p:nvSpPr>
          <p:spPr>
            <a:xfrm>
              <a:off x="1385207" y="2820853"/>
              <a:ext cx="9421586" cy="2077718"/>
            </a:xfrm>
            <a:prstGeom prst="rect">
              <a:avLst/>
            </a:prstGeom>
            <a:blipFill dpi="0" rotWithShape="1"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85207" y="2820853"/>
              <a:ext cx="9421586" cy="2077718"/>
            </a:xfrm>
            <a:prstGeom prst="rect">
              <a:avLst/>
            </a:prstGeom>
            <a:gradFill>
              <a:gsLst>
                <a:gs pos="0">
                  <a:schemeClr val="tx1">
                    <a:alpha val="73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5353050" y="2155373"/>
            <a:ext cx="1551215" cy="1583872"/>
          </a:xfrm>
          <a:custGeom>
            <a:avLst/>
            <a:gdLst>
              <a:gd name="connsiteX0" fmla="*/ 0 w 1551215"/>
              <a:gd name="connsiteY0" fmla="*/ 0 h 1583872"/>
              <a:gd name="connsiteX1" fmla="*/ 449036 w 1551215"/>
              <a:gd name="connsiteY1" fmla="*/ 0 h 1583872"/>
              <a:gd name="connsiteX2" fmla="*/ 449036 w 1551215"/>
              <a:gd name="connsiteY2" fmla="*/ 71936 h 1583872"/>
              <a:gd name="connsiteX3" fmla="*/ 73607 w 1551215"/>
              <a:gd name="connsiteY3" fmla="*/ 71936 h 1583872"/>
              <a:gd name="connsiteX4" fmla="*/ 73607 w 1551215"/>
              <a:gd name="connsiteY4" fmla="*/ 1511936 h 1583872"/>
              <a:gd name="connsiteX5" fmla="*/ 1477607 w 1551215"/>
              <a:gd name="connsiteY5" fmla="*/ 1511936 h 1583872"/>
              <a:gd name="connsiteX6" fmla="*/ 1477607 w 1551215"/>
              <a:gd name="connsiteY6" fmla="*/ 71936 h 1583872"/>
              <a:gd name="connsiteX7" fmla="*/ 1102179 w 1551215"/>
              <a:gd name="connsiteY7" fmla="*/ 71936 h 1583872"/>
              <a:gd name="connsiteX8" fmla="*/ 1102179 w 1551215"/>
              <a:gd name="connsiteY8" fmla="*/ 0 h 1583872"/>
              <a:gd name="connsiteX9" fmla="*/ 1551215 w 1551215"/>
              <a:gd name="connsiteY9" fmla="*/ 0 h 1583872"/>
              <a:gd name="connsiteX10" fmla="*/ 1551215 w 1551215"/>
              <a:gd name="connsiteY10" fmla="*/ 1583872 h 1583872"/>
              <a:gd name="connsiteX11" fmla="*/ 0 w 1551215"/>
              <a:gd name="connsiteY11" fmla="*/ 1583872 h 158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1215" h="1583872">
                <a:moveTo>
                  <a:pt x="0" y="0"/>
                </a:moveTo>
                <a:lnTo>
                  <a:pt x="449036" y="0"/>
                </a:lnTo>
                <a:lnTo>
                  <a:pt x="449036" y="71936"/>
                </a:lnTo>
                <a:lnTo>
                  <a:pt x="73607" y="71936"/>
                </a:lnTo>
                <a:lnTo>
                  <a:pt x="73607" y="1511936"/>
                </a:lnTo>
                <a:lnTo>
                  <a:pt x="1477607" y="1511936"/>
                </a:lnTo>
                <a:lnTo>
                  <a:pt x="1477607" y="71936"/>
                </a:lnTo>
                <a:lnTo>
                  <a:pt x="1102179" y="71936"/>
                </a:lnTo>
                <a:lnTo>
                  <a:pt x="1102179" y="0"/>
                </a:lnTo>
                <a:lnTo>
                  <a:pt x="1551215" y="0"/>
                </a:lnTo>
                <a:lnTo>
                  <a:pt x="1551215" y="1583872"/>
                </a:lnTo>
                <a:lnTo>
                  <a:pt x="0" y="158387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10800000">
            <a:off x="5976257" y="3184072"/>
            <a:ext cx="304800" cy="2775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779844" y="1620524"/>
            <a:ext cx="6536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1</a:t>
            </a:r>
            <a:endParaRPr lang="zh-CN" altLang="en-US" sz="80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80338" y="3953254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关于公司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4" presetClass="path" presetSubtype="0" accel="50000" fill="hold" grpId="0" nodeType="withEffect" p14:presetBounceEnd="30000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 0 L 0 -0.25 E" pathEditMode="relative" ptsTypes="" p14:bounceEnd="30000">
                                          <p:cBhvr>
                                            <p:cTn id="18" dur="750" spd="-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0" grpId="1" animBg="1"/>
          <p:bldP spid="11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4" presetClass="path" presetSubtype="0" accel="5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18" dur="750" spd="-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0" grpId="1" animBg="1"/>
          <p:bldP spid="11" grpId="0"/>
          <p:bldP spid="1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sp>
        <p:nvSpPr>
          <p:cNvPr id="40" name="Freeform 5"/>
          <p:cNvSpPr/>
          <p:nvPr/>
        </p:nvSpPr>
        <p:spPr bwMode="auto">
          <a:xfrm>
            <a:off x="3248293" y="3623033"/>
            <a:ext cx="2467715" cy="3234967"/>
          </a:xfrm>
          <a:custGeom>
            <a:avLst/>
            <a:gdLst>
              <a:gd name="T0" fmla="*/ 417 w 492"/>
              <a:gd name="T1" fmla="*/ 473 h 789"/>
              <a:gd name="T2" fmla="*/ 273 w 492"/>
              <a:gd name="T3" fmla="*/ 181 h 789"/>
              <a:gd name="T4" fmla="*/ 22 w 492"/>
              <a:gd name="T5" fmla="*/ 2 h 789"/>
              <a:gd name="T6" fmla="*/ 2 w 492"/>
              <a:gd name="T7" fmla="*/ 14 h 789"/>
              <a:gd name="T8" fmla="*/ 14 w 492"/>
              <a:gd name="T9" fmla="*/ 34 h 789"/>
              <a:gd name="T10" fmla="*/ 29 w 492"/>
              <a:gd name="T11" fmla="*/ 37 h 789"/>
              <a:gd name="T12" fmla="*/ 387 w 492"/>
              <a:gd name="T13" fmla="*/ 483 h 789"/>
              <a:gd name="T14" fmla="*/ 460 w 492"/>
              <a:gd name="T15" fmla="*/ 789 h 789"/>
              <a:gd name="T16" fmla="*/ 476 w 492"/>
              <a:gd name="T17" fmla="*/ 789 h 789"/>
              <a:gd name="T18" fmla="*/ 492 w 492"/>
              <a:gd name="T19" fmla="*/ 789 h 789"/>
              <a:gd name="T20" fmla="*/ 417 w 492"/>
              <a:gd name="T21" fmla="*/ 473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2" h="789">
                <a:moveTo>
                  <a:pt x="417" y="473"/>
                </a:moveTo>
                <a:cubicBezTo>
                  <a:pt x="378" y="355"/>
                  <a:pt x="329" y="257"/>
                  <a:pt x="273" y="181"/>
                </a:cubicBezTo>
                <a:cubicBezTo>
                  <a:pt x="201" y="85"/>
                  <a:pt x="117" y="25"/>
                  <a:pt x="22" y="2"/>
                </a:cubicBezTo>
                <a:cubicBezTo>
                  <a:pt x="13" y="0"/>
                  <a:pt x="5" y="6"/>
                  <a:pt x="2" y="14"/>
                </a:cubicBezTo>
                <a:cubicBezTo>
                  <a:pt x="0" y="23"/>
                  <a:pt x="6" y="31"/>
                  <a:pt x="14" y="34"/>
                </a:cubicBezTo>
                <a:cubicBezTo>
                  <a:pt x="19" y="35"/>
                  <a:pt x="24" y="36"/>
                  <a:pt x="29" y="37"/>
                </a:cubicBezTo>
                <a:cubicBezTo>
                  <a:pt x="219" y="92"/>
                  <a:pt x="328" y="308"/>
                  <a:pt x="387" y="483"/>
                </a:cubicBezTo>
                <a:cubicBezTo>
                  <a:pt x="426" y="601"/>
                  <a:pt x="448" y="716"/>
                  <a:pt x="460" y="789"/>
                </a:cubicBezTo>
                <a:cubicBezTo>
                  <a:pt x="476" y="789"/>
                  <a:pt x="476" y="789"/>
                  <a:pt x="476" y="789"/>
                </a:cubicBezTo>
                <a:cubicBezTo>
                  <a:pt x="492" y="789"/>
                  <a:pt x="492" y="789"/>
                  <a:pt x="492" y="789"/>
                </a:cubicBezTo>
                <a:cubicBezTo>
                  <a:pt x="481" y="715"/>
                  <a:pt x="458" y="596"/>
                  <a:pt x="417" y="47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1" name="Freeform 6"/>
          <p:cNvSpPr/>
          <p:nvPr/>
        </p:nvSpPr>
        <p:spPr bwMode="auto">
          <a:xfrm>
            <a:off x="6408513" y="3522827"/>
            <a:ext cx="2441268" cy="3335173"/>
          </a:xfrm>
          <a:custGeom>
            <a:avLst/>
            <a:gdLst>
              <a:gd name="T0" fmla="*/ 489 w 491"/>
              <a:gd name="T1" fmla="*/ 14 h 789"/>
              <a:gd name="T2" fmla="*/ 470 w 491"/>
              <a:gd name="T3" fmla="*/ 2 h 789"/>
              <a:gd name="T4" fmla="*/ 219 w 491"/>
              <a:gd name="T5" fmla="*/ 181 h 789"/>
              <a:gd name="T6" fmla="*/ 74 w 491"/>
              <a:gd name="T7" fmla="*/ 473 h 789"/>
              <a:gd name="T8" fmla="*/ 0 w 491"/>
              <a:gd name="T9" fmla="*/ 789 h 789"/>
              <a:gd name="T10" fmla="*/ 16 w 491"/>
              <a:gd name="T11" fmla="*/ 789 h 789"/>
              <a:gd name="T12" fmla="*/ 32 w 491"/>
              <a:gd name="T13" fmla="*/ 789 h 789"/>
              <a:gd name="T14" fmla="*/ 105 w 491"/>
              <a:gd name="T15" fmla="*/ 483 h 789"/>
              <a:gd name="T16" fmla="*/ 463 w 491"/>
              <a:gd name="T17" fmla="*/ 37 h 789"/>
              <a:gd name="T18" fmla="*/ 477 w 491"/>
              <a:gd name="T19" fmla="*/ 34 h 789"/>
              <a:gd name="T20" fmla="*/ 489 w 491"/>
              <a:gd name="T21" fmla="*/ 14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1" h="789">
                <a:moveTo>
                  <a:pt x="489" y="14"/>
                </a:moveTo>
                <a:cubicBezTo>
                  <a:pt x="487" y="6"/>
                  <a:pt x="479" y="0"/>
                  <a:pt x="470" y="2"/>
                </a:cubicBezTo>
                <a:cubicBezTo>
                  <a:pt x="375" y="25"/>
                  <a:pt x="291" y="85"/>
                  <a:pt x="219" y="181"/>
                </a:cubicBezTo>
                <a:cubicBezTo>
                  <a:pt x="163" y="257"/>
                  <a:pt x="114" y="355"/>
                  <a:pt x="74" y="473"/>
                </a:cubicBezTo>
                <a:cubicBezTo>
                  <a:pt x="33" y="596"/>
                  <a:pt x="11" y="715"/>
                  <a:pt x="0" y="789"/>
                </a:cubicBezTo>
                <a:cubicBezTo>
                  <a:pt x="16" y="789"/>
                  <a:pt x="16" y="789"/>
                  <a:pt x="16" y="789"/>
                </a:cubicBezTo>
                <a:cubicBezTo>
                  <a:pt x="32" y="789"/>
                  <a:pt x="32" y="789"/>
                  <a:pt x="32" y="789"/>
                </a:cubicBezTo>
                <a:cubicBezTo>
                  <a:pt x="43" y="716"/>
                  <a:pt x="65" y="601"/>
                  <a:pt x="105" y="483"/>
                </a:cubicBezTo>
                <a:cubicBezTo>
                  <a:pt x="163" y="309"/>
                  <a:pt x="272" y="92"/>
                  <a:pt x="463" y="37"/>
                </a:cubicBezTo>
                <a:cubicBezTo>
                  <a:pt x="468" y="36"/>
                  <a:pt x="473" y="35"/>
                  <a:pt x="477" y="34"/>
                </a:cubicBezTo>
                <a:cubicBezTo>
                  <a:pt x="486" y="31"/>
                  <a:pt x="491" y="23"/>
                  <a:pt x="489" y="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2" name="Freeform 7"/>
          <p:cNvSpPr/>
          <p:nvPr/>
        </p:nvSpPr>
        <p:spPr bwMode="auto">
          <a:xfrm>
            <a:off x="5234020" y="2931613"/>
            <a:ext cx="635623" cy="3926387"/>
          </a:xfrm>
          <a:custGeom>
            <a:avLst/>
            <a:gdLst>
              <a:gd name="T0" fmla="*/ 33 w 110"/>
              <a:gd name="T1" fmla="*/ 13 h 869"/>
              <a:gd name="T2" fmla="*/ 13 w 110"/>
              <a:gd name="T3" fmla="*/ 3 h 869"/>
              <a:gd name="T4" fmla="*/ 2 w 110"/>
              <a:gd name="T5" fmla="*/ 23 h 869"/>
              <a:gd name="T6" fmla="*/ 25 w 110"/>
              <a:gd name="T7" fmla="*/ 107 h 869"/>
              <a:gd name="T8" fmla="*/ 76 w 110"/>
              <a:gd name="T9" fmla="*/ 760 h 869"/>
              <a:gd name="T10" fmla="*/ 75 w 110"/>
              <a:gd name="T11" fmla="*/ 869 h 869"/>
              <a:gd name="T12" fmla="*/ 84 w 110"/>
              <a:gd name="T13" fmla="*/ 869 h 869"/>
              <a:gd name="T14" fmla="*/ 91 w 110"/>
              <a:gd name="T15" fmla="*/ 869 h 869"/>
              <a:gd name="T16" fmla="*/ 107 w 110"/>
              <a:gd name="T17" fmla="*/ 869 h 869"/>
              <a:gd name="T18" fmla="*/ 33 w 110"/>
              <a:gd name="T19" fmla="*/ 13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" h="869">
                <a:moveTo>
                  <a:pt x="33" y="13"/>
                </a:moveTo>
                <a:cubicBezTo>
                  <a:pt x="30" y="5"/>
                  <a:pt x="21" y="0"/>
                  <a:pt x="13" y="3"/>
                </a:cubicBezTo>
                <a:cubicBezTo>
                  <a:pt x="4" y="6"/>
                  <a:pt x="0" y="15"/>
                  <a:pt x="2" y="23"/>
                </a:cubicBezTo>
                <a:cubicBezTo>
                  <a:pt x="11" y="48"/>
                  <a:pt x="18" y="77"/>
                  <a:pt x="25" y="107"/>
                </a:cubicBezTo>
                <a:cubicBezTo>
                  <a:pt x="66" y="301"/>
                  <a:pt x="75" y="580"/>
                  <a:pt x="76" y="760"/>
                </a:cubicBezTo>
                <a:cubicBezTo>
                  <a:pt x="76" y="803"/>
                  <a:pt x="76" y="840"/>
                  <a:pt x="75" y="869"/>
                </a:cubicBezTo>
                <a:cubicBezTo>
                  <a:pt x="84" y="869"/>
                  <a:pt x="84" y="869"/>
                  <a:pt x="84" y="869"/>
                </a:cubicBezTo>
                <a:cubicBezTo>
                  <a:pt x="91" y="869"/>
                  <a:pt x="91" y="869"/>
                  <a:pt x="91" y="869"/>
                </a:cubicBezTo>
                <a:cubicBezTo>
                  <a:pt x="107" y="869"/>
                  <a:pt x="107" y="869"/>
                  <a:pt x="107" y="869"/>
                </a:cubicBezTo>
                <a:cubicBezTo>
                  <a:pt x="110" y="693"/>
                  <a:pt x="108" y="246"/>
                  <a:pt x="33" y="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3" name="Freeform 8"/>
          <p:cNvSpPr/>
          <p:nvPr/>
        </p:nvSpPr>
        <p:spPr bwMode="auto">
          <a:xfrm>
            <a:off x="6235894" y="2931613"/>
            <a:ext cx="635623" cy="3926387"/>
          </a:xfrm>
          <a:custGeom>
            <a:avLst/>
            <a:gdLst>
              <a:gd name="T0" fmla="*/ 97 w 110"/>
              <a:gd name="T1" fmla="*/ 3 h 869"/>
              <a:gd name="T2" fmla="*/ 77 w 110"/>
              <a:gd name="T3" fmla="*/ 13 h 869"/>
              <a:gd name="T4" fmla="*/ 2 w 110"/>
              <a:gd name="T5" fmla="*/ 869 h 869"/>
              <a:gd name="T6" fmla="*/ 19 w 110"/>
              <a:gd name="T7" fmla="*/ 869 h 869"/>
              <a:gd name="T8" fmla="*/ 26 w 110"/>
              <a:gd name="T9" fmla="*/ 869 h 869"/>
              <a:gd name="T10" fmla="*/ 35 w 110"/>
              <a:gd name="T11" fmla="*/ 869 h 869"/>
              <a:gd name="T12" fmla="*/ 34 w 110"/>
              <a:gd name="T13" fmla="*/ 760 h 869"/>
              <a:gd name="T14" fmla="*/ 85 w 110"/>
              <a:gd name="T15" fmla="*/ 107 h 869"/>
              <a:gd name="T16" fmla="*/ 107 w 110"/>
              <a:gd name="T17" fmla="*/ 23 h 869"/>
              <a:gd name="T18" fmla="*/ 97 w 110"/>
              <a:gd name="T19" fmla="*/ 3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" h="869">
                <a:moveTo>
                  <a:pt x="97" y="3"/>
                </a:moveTo>
                <a:cubicBezTo>
                  <a:pt x="89" y="0"/>
                  <a:pt x="80" y="5"/>
                  <a:pt x="77" y="13"/>
                </a:cubicBezTo>
                <a:cubicBezTo>
                  <a:pt x="1" y="246"/>
                  <a:pt x="0" y="693"/>
                  <a:pt x="2" y="869"/>
                </a:cubicBezTo>
                <a:cubicBezTo>
                  <a:pt x="19" y="869"/>
                  <a:pt x="19" y="869"/>
                  <a:pt x="19" y="869"/>
                </a:cubicBezTo>
                <a:cubicBezTo>
                  <a:pt x="26" y="869"/>
                  <a:pt x="26" y="869"/>
                  <a:pt x="26" y="869"/>
                </a:cubicBezTo>
                <a:cubicBezTo>
                  <a:pt x="35" y="869"/>
                  <a:pt x="35" y="869"/>
                  <a:pt x="35" y="869"/>
                </a:cubicBezTo>
                <a:cubicBezTo>
                  <a:pt x="34" y="840"/>
                  <a:pt x="34" y="803"/>
                  <a:pt x="34" y="760"/>
                </a:cubicBezTo>
                <a:cubicBezTo>
                  <a:pt x="35" y="580"/>
                  <a:pt x="44" y="301"/>
                  <a:pt x="85" y="107"/>
                </a:cubicBezTo>
                <a:cubicBezTo>
                  <a:pt x="92" y="77"/>
                  <a:pt x="99" y="48"/>
                  <a:pt x="107" y="23"/>
                </a:cubicBezTo>
                <a:cubicBezTo>
                  <a:pt x="110" y="15"/>
                  <a:pt x="105" y="6"/>
                  <a:pt x="97" y="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045831" y="3252271"/>
            <a:ext cx="801644" cy="801644"/>
            <a:chOff x="1661160" y="2430780"/>
            <a:chExt cx="609600" cy="609600"/>
          </a:xfrm>
        </p:grpSpPr>
        <p:sp>
          <p:nvSpPr>
            <p:cNvPr id="38" name="椭圆 37"/>
            <p:cNvSpPr/>
            <p:nvPr/>
          </p:nvSpPr>
          <p:spPr>
            <a:xfrm>
              <a:off x="1661160" y="2430780"/>
              <a:ext cx="609600" cy="609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9" name="Freeform 5"/>
            <p:cNvSpPr>
              <a:spLocks noEditPoints="1"/>
            </p:cNvSpPr>
            <p:nvPr/>
          </p:nvSpPr>
          <p:spPr bwMode="auto">
            <a:xfrm>
              <a:off x="1825625" y="2574925"/>
              <a:ext cx="282575" cy="320675"/>
            </a:xfrm>
            <a:custGeom>
              <a:avLst/>
              <a:gdLst>
                <a:gd name="T0" fmla="*/ 1451 w 2904"/>
                <a:gd name="T1" fmla="*/ 0 h 3295"/>
                <a:gd name="T2" fmla="*/ 0 w 2904"/>
                <a:gd name="T3" fmla="*/ 425 h 3295"/>
                <a:gd name="T4" fmla="*/ 1451 w 2904"/>
                <a:gd name="T5" fmla="*/ 3295 h 3295"/>
                <a:gd name="T6" fmla="*/ 2904 w 2904"/>
                <a:gd name="T7" fmla="*/ 425 h 3295"/>
                <a:gd name="T8" fmla="*/ 2694 w 2904"/>
                <a:gd name="T9" fmla="*/ 1967 h 3295"/>
                <a:gd name="T10" fmla="*/ 208 w 2904"/>
                <a:gd name="T11" fmla="*/ 1967 h 3295"/>
                <a:gd name="T12" fmla="*/ 798 w 2904"/>
                <a:gd name="T13" fmla="*/ 571 h 3295"/>
                <a:gd name="T14" fmla="*/ 2104 w 2904"/>
                <a:gd name="T15" fmla="*/ 571 h 3295"/>
                <a:gd name="T16" fmla="*/ 2694 w 2904"/>
                <a:gd name="T17" fmla="*/ 1967 h 3295"/>
                <a:gd name="T18" fmla="*/ 885 w 2904"/>
                <a:gd name="T19" fmla="*/ 943 h 3295"/>
                <a:gd name="T20" fmla="*/ 695 w 2904"/>
                <a:gd name="T21" fmla="*/ 1307 h 3295"/>
                <a:gd name="T22" fmla="*/ 597 w 2904"/>
                <a:gd name="T23" fmla="*/ 1562 h 3295"/>
                <a:gd name="T24" fmla="*/ 662 w 2904"/>
                <a:gd name="T25" fmla="*/ 1613 h 3295"/>
                <a:gd name="T26" fmla="*/ 720 w 2904"/>
                <a:gd name="T27" fmla="*/ 1564 h 3295"/>
                <a:gd name="T28" fmla="*/ 973 w 2904"/>
                <a:gd name="T29" fmla="*/ 2236 h 3295"/>
                <a:gd name="T30" fmla="*/ 1053 w 2904"/>
                <a:gd name="T31" fmla="*/ 1198 h 3295"/>
                <a:gd name="T32" fmla="*/ 1146 w 2904"/>
                <a:gd name="T33" fmla="*/ 1035 h 3295"/>
                <a:gd name="T34" fmla="*/ 1923 w 2904"/>
                <a:gd name="T35" fmla="*/ 1727 h 3295"/>
                <a:gd name="T36" fmla="*/ 2268 w 2904"/>
                <a:gd name="T37" fmla="*/ 1611 h 3295"/>
                <a:gd name="T38" fmla="*/ 1811 w 2904"/>
                <a:gd name="T39" fmla="*/ 1455 h 3295"/>
                <a:gd name="T40" fmla="*/ 2148 w 2904"/>
                <a:gd name="T41" fmla="*/ 1408 h 3295"/>
                <a:gd name="T42" fmla="*/ 2182 w 2904"/>
                <a:gd name="T43" fmla="*/ 1158 h 3295"/>
                <a:gd name="T44" fmla="*/ 2051 w 2904"/>
                <a:gd name="T45" fmla="*/ 989 h 3295"/>
                <a:gd name="T46" fmla="*/ 1414 w 2904"/>
                <a:gd name="T47" fmla="*/ 1024 h 3295"/>
                <a:gd name="T48" fmla="*/ 1163 w 2904"/>
                <a:gd name="T49" fmla="*/ 993 h 3295"/>
                <a:gd name="T50" fmla="*/ 1414 w 2904"/>
                <a:gd name="T51" fmla="*/ 1479 h 3295"/>
                <a:gd name="T52" fmla="*/ 1547 w 2904"/>
                <a:gd name="T53" fmla="*/ 1455 h 3295"/>
                <a:gd name="T54" fmla="*/ 1076 w 2904"/>
                <a:gd name="T55" fmla="*/ 1611 h 3295"/>
                <a:gd name="T56" fmla="*/ 1318 w 2904"/>
                <a:gd name="T57" fmla="*/ 1727 h 3295"/>
                <a:gd name="T58" fmla="*/ 1254 w 2904"/>
                <a:gd name="T59" fmla="*/ 1909 h 3295"/>
                <a:gd name="T60" fmla="*/ 1076 w 2904"/>
                <a:gd name="T61" fmla="*/ 2126 h 3295"/>
                <a:gd name="T62" fmla="*/ 1327 w 2904"/>
                <a:gd name="T63" fmla="*/ 2094 h 3295"/>
                <a:gd name="T64" fmla="*/ 1505 w 2904"/>
                <a:gd name="T65" fmla="*/ 1875 h 3295"/>
                <a:gd name="T66" fmla="*/ 1547 w 2904"/>
                <a:gd name="T67" fmla="*/ 2234 h 3295"/>
                <a:gd name="T68" fmla="*/ 1811 w 2904"/>
                <a:gd name="T69" fmla="*/ 1787 h 3295"/>
                <a:gd name="T70" fmla="*/ 1928 w 2904"/>
                <a:gd name="T71" fmla="*/ 1976 h 3295"/>
                <a:gd name="T72" fmla="*/ 2161 w 2904"/>
                <a:gd name="T73" fmla="*/ 2200 h 3295"/>
                <a:gd name="T74" fmla="*/ 2163 w 2904"/>
                <a:gd name="T75" fmla="*/ 1943 h 3295"/>
                <a:gd name="T76" fmla="*/ 1414 w 2904"/>
                <a:gd name="T77" fmla="*/ 1343 h 3295"/>
                <a:gd name="T78" fmla="*/ 1541 w 2904"/>
                <a:gd name="T79" fmla="*/ 1111 h 3295"/>
                <a:gd name="T80" fmla="*/ 1811 w 2904"/>
                <a:gd name="T81" fmla="*/ 1091 h 3295"/>
                <a:gd name="T82" fmla="*/ 1931 w 2904"/>
                <a:gd name="T83" fmla="*/ 1182 h 3295"/>
                <a:gd name="T84" fmla="*/ 1918 w 2904"/>
                <a:gd name="T85" fmla="*/ 1299 h 3295"/>
                <a:gd name="T86" fmla="*/ 1811 w 2904"/>
                <a:gd name="T87" fmla="*/ 1343 h 3295"/>
                <a:gd name="T88" fmla="*/ 1414 w 2904"/>
                <a:gd name="T89" fmla="*/ 1343 h 3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04" h="3295">
                  <a:moveTo>
                    <a:pt x="2196" y="390"/>
                  </a:moveTo>
                  <a:cubicBezTo>
                    <a:pt x="1571" y="264"/>
                    <a:pt x="1451" y="0"/>
                    <a:pt x="1451" y="0"/>
                  </a:cubicBezTo>
                  <a:cubicBezTo>
                    <a:pt x="1451" y="0"/>
                    <a:pt x="1062" y="319"/>
                    <a:pt x="708" y="390"/>
                  </a:cubicBezTo>
                  <a:cubicBezTo>
                    <a:pt x="354" y="461"/>
                    <a:pt x="0" y="425"/>
                    <a:pt x="0" y="425"/>
                  </a:cubicBezTo>
                  <a:cubicBezTo>
                    <a:pt x="0" y="425"/>
                    <a:pt x="35" y="1311"/>
                    <a:pt x="35" y="2020"/>
                  </a:cubicBezTo>
                  <a:cubicBezTo>
                    <a:pt x="35" y="2728"/>
                    <a:pt x="1451" y="3295"/>
                    <a:pt x="1451" y="3295"/>
                  </a:cubicBezTo>
                  <a:cubicBezTo>
                    <a:pt x="1451" y="3295"/>
                    <a:pt x="2869" y="2709"/>
                    <a:pt x="2869" y="2020"/>
                  </a:cubicBezTo>
                  <a:cubicBezTo>
                    <a:pt x="2869" y="1311"/>
                    <a:pt x="2904" y="425"/>
                    <a:pt x="2904" y="425"/>
                  </a:cubicBezTo>
                  <a:cubicBezTo>
                    <a:pt x="2904" y="425"/>
                    <a:pt x="2550" y="461"/>
                    <a:pt x="2196" y="390"/>
                  </a:cubicBezTo>
                  <a:close/>
                  <a:moveTo>
                    <a:pt x="2694" y="1967"/>
                  </a:moveTo>
                  <a:cubicBezTo>
                    <a:pt x="2694" y="2558"/>
                    <a:pt x="1450" y="3060"/>
                    <a:pt x="1450" y="3060"/>
                  </a:cubicBezTo>
                  <a:cubicBezTo>
                    <a:pt x="1450" y="3060"/>
                    <a:pt x="208" y="2575"/>
                    <a:pt x="208" y="1967"/>
                  </a:cubicBezTo>
                  <a:cubicBezTo>
                    <a:pt x="208" y="1360"/>
                    <a:pt x="177" y="601"/>
                    <a:pt x="177" y="601"/>
                  </a:cubicBezTo>
                  <a:cubicBezTo>
                    <a:pt x="177" y="601"/>
                    <a:pt x="488" y="632"/>
                    <a:pt x="798" y="571"/>
                  </a:cubicBezTo>
                  <a:cubicBezTo>
                    <a:pt x="1109" y="510"/>
                    <a:pt x="1450" y="237"/>
                    <a:pt x="1450" y="237"/>
                  </a:cubicBezTo>
                  <a:cubicBezTo>
                    <a:pt x="1450" y="237"/>
                    <a:pt x="1555" y="464"/>
                    <a:pt x="2104" y="571"/>
                  </a:cubicBezTo>
                  <a:cubicBezTo>
                    <a:pt x="2414" y="632"/>
                    <a:pt x="2725" y="601"/>
                    <a:pt x="2725" y="601"/>
                  </a:cubicBezTo>
                  <a:cubicBezTo>
                    <a:pt x="2725" y="601"/>
                    <a:pt x="2694" y="1360"/>
                    <a:pt x="2694" y="1967"/>
                  </a:cubicBezTo>
                  <a:close/>
                  <a:moveTo>
                    <a:pt x="1146" y="1035"/>
                  </a:moveTo>
                  <a:cubicBezTo>
                    <a:pt x="885" y="943"/>
                    <a:pt x="885" y="943"/>
                    <a:pt x="885" y="943"/>
                  </a:cubicBezTo>
                  <a:cubicBezTo>
                    <a:pt x="864" y="1001"/>
                    <a:pt x="837" y="1061"/>
                    <a:pt x="805" y="1124"/>
                  </a:cubicBezTo>
                  <a:cubicBezTo>
                    <a:pt x="776" y="1178"/>
                    <a:pt x="739" y="1239"/>
                    <a:pt x="695" y="1307"/>
                  </a:cubicBezTo>
                  <a:cubicBezTo>
                    <a:pt x="651" y="1374"/>
                    <a:pt x="597" y="1443"/>
                    <a:pt x="533" y="1511"/>
                  </a:cubicBezTo>
                  <a:cubicBezTo>
                    <a:pt x="597" y="1562"/>
                    <a:pt x="597" y="1562"/>
                    <a:pt x="597" y="1562"/>
                  </a:cubicBezTo>
                  <a:cubicBezTo>
                    <a:pt x="613" y="1575"/>
                    <a:pt x="628" y="1588"/>
                    <a:pt x="641" y="1598"/>
                  </a:cubicBezTo>
                  <a:cubicBezTo>
                    <a:pt x="654" y="1609"/>
                    <a:pt x="661" y="1614"/>
                    <a:pt x="662" y="1613"/>
                  </a:cubicBezTo>
                  <a:cubicBezTo>
                    <a:pt x="672" y="1604"/>
                    <a:pt x="682" y="1596"/>
                    <a:pt x="691" y="1588"/>
                  </a:cubicBezTo>
                  <a:cubicBezTo>
                    <a:pt x="701" y="1581"/>
                    <a:pt x="710" y="1572"/>
                    <a:pt x="720" y="1564"/>
                  </a:cubicBezTo>
                  <a:cubicBezTo>
                    <a:pt x="720" y="2236"/>
                    <a:pt x="720" y="2236"/>
                    <a:pt x="720" y="2236"/>
                  </a:cubicBezTo>
                  <a:cubicBezTo>
                    <a:pt x="973" y="2236"/>
                    <a:pt x="973" y="2236"/>
                    <a:pt x="973" y="2236"/>
                  </a:cubicBezTo>
                  <a:cubicBezTo>
                    <a:pt x="973" y="1305"/>
                    <a:pt x="973" y="1305"/>
                    <a:pt x="973" y="1305"/>
                  </a:cubicBezTo>
                  <a:cubicBezTo>
                    <a:pt x="1004" y="1266"/>
                    <a:pt x="1031" y="1231"/>
                    <a:pt x="1053" y="1198"/>
                  </a:cubicBezTo>
                  <a:cubicBezTo>
                    <a:pt x="1075" y="1165"/>
                    <a:pt x="1093" y="1137"/>
                    <a:pt x="1106" y="1113"/>
                  </a:cubicBezTo>
                  <a:cubicBezTo>
                    <a:pt x="1123" y="1084"/>
                    <a:pt x="1136" y="1058"/>
                    <a:pt x="1146" y="1035"/>
                  </a:cubicBezTo>
                  <a:close/>
                  <a:moveTo>
                    <a:pt x="2035" y="1848"/>
                  </a:moveTo>
                  <a:cubicBezTo>
                    <a:pt x="1990" y="1811"/>
                    <a:pt x="1953" y="1771"/>
                    <a:pt x="1923" y="1727"/>
                  </a:cubicBezTo>
                  <a:cubicBezTo>
                    <a:pt x="2268" y="1727"/>
                    <a:pt x="2268" y="1727"/>
                    <a:pt x="2268" y="1727"/>
                  </a:cubicBezTo>
                  <a:cubicBezTo>
                    <a:pt x="2268" y="1611"/>
                    <a:pt x="2268" y="1611"/>
                    <a:pt x="2268" y="1611"/>
                  </a:cubicBezTo>
                  <a:cubicBezTo>
                    <a:pt x="1811" y="1611"/>
                    <a:pt x="1811" y="1611"/>
                    <a:pt x="1811" y="1611"/>
                  </a:cubicBezTo>
                  <a:cubicBezTo>
                    <a:pt x="1811" y="1455"/>
                    <a:pt x="1811" y="1455"/>
                    <a:pt x="1811" y="1455"/>
                  </a:cubicBezTo>
                  <a:cubicBezTo>
                    <a:pt x="2011" y="1455"/>
                    <a:pt x="2011" y="1455"/>
                    <a:pt x="2011" y="1455"/>
                  </a:cubicBezTo>
                  <a:cubicBezTo>
                    <a:pt x="2080" y="1455"/>
                    <a:pt x="2125" y="1440"/>
                    <a:pt x="2148" y="1408"/>
                  </a:cubicBezTo>
                  <a:cubicBezTo>
                    <a:pt x="2170" y="1377"/>
                    <a:pt x="2182" y="1334"/>
                    <a:pt x="2182" y="1280"/>
                  </a:cubicBezTo>
                  <a:cubicBezTo>
                    <a:pt x="2182" y="1158"/>
                    <a:pt x="2182" y="1158"/>
                    <a:pt x="2182" y="1158"/>
                  </a:cubicBezTo>
                  <a:cubicBezTo>
                    <a:pt x="2182" y="1111"/>
                    <a:pt x="2173" y="1074"/>
                    <a:pt x="2156" y="1046"/>
                  </a:cubicBezTo>
                  <a:cubicBezTo>
                    <a:pt x="2140" y="1018"/>
                    <a:pt x="2104" y="999"/>
                    <a:pt x="2051" y="989"/>
                  </a:cubicBezTo>
                  <a:cubicBezTo>
                    <a:pt x="1997" y="978"/>
                    <a:pt x="1919" y="977"/>
                    <a:pt x="1818" y="983"/>
                  </a:cubicBezTo>
                  <a:cubicBezTo>
                    <a:pt x="1717" y="990"/>
                    <a:pt x="1582" y="1004"/>
                    <a:pt x="1414" y="1024"/>
                  </a:cubicBezTo>
                  <a:cubicBezTo>
                    <a:pt x="1414" y="993"/>
                    <a:pt x="1414" y="993"/>
                    <a:pt x="1414" y="993"/>
                  </a:cubicBezTo>
                  <a:cubicBezTo>
                    <a:pt x="1163" y="993"/>
                    <a:pt x="1163" y="993"/>
                    <a:pt x="1163" y="993"/>
                  </a:cubicBezTo>
                  <a:cubicBezTo>
                    <a:pt x="1163" y="1479"/>
                    <a:pt x="1163" y="1479"/>
                    <a:pt x="1163" y="1479"/>
                  </a:cubicBezTo>
                  <a:cubicBezTo>
                    <a:pt x="1414" y="1479"/>
                    <a:pt x="1414" y="1479"/>
                    <a:pt x="1414" y="1479"/>
                  </a:cubicBezTo>
                  <a:cubicBezTo>
                    <a:pt x="1414" y="1455"/>
                    <a:pt x="1414" y="1455"/>
                    <a:pt x="1414" y="1455"/>
                  </a:cubicBezTo>
                  <a:cubicBezTo>
                    <a:pt x="1547" y="1455"/>
                    <a:pt x="1547" y="1455"/>
                    <a:pt x="1547" y="1455"/>
                  </a:cubicBezTo>
                  <a:cubicBezTo>
                    <a:pt x="1547" y="1611"/>
                    <a:pt x="1547" y="1611"/>
                    <a:pt x="1547" y="1611"/>
                  </a:cubicBezTo>
                  <a:cubicBezTo>
                    <a:pt x="1076" y="1611"/>
                    <a:pt x="1076" y="1611"/>
                    <a:pt x="1076" y="1611"/>
                  </a:cubicBezTo>
                  <a:cubicBezTo>
                    <a:pt x="1076" y="1727"/>
                    <a:pt x="1076" y="1727"/>
                    <a:pt x="1076" y="1727"/>
                  </a:cubicBezTo>
                  <a:cubicBezTo>
                    <a:pt x="1318" y="1727"/>
                    <a:pt x="1318" y="1727"/>
                    <a:pt x="1318" y="1727"/>
                  </a:cubicBezTo>
                  <a:cubicBezTo>
                    <a:pt x="1313" y="1749"/>
                    <a:pt x="1306" y="1776"/>
                    <a:pt x="1296" y="1808"/>
                  </a:cubicBezTo>
                  <a:cubicBezTo>
                    <a:pt x="1287" y="1840"/>
                    <a:pt x="1273" y="1873"/>
                    <a:pt x="1254" y="1909"/>
                  </a:cubicBezTo>
                  <a:cubicBezTo>
                    <a:pt x="1236" y="1945"/>
                    <a:pt x="1212" y="1981"/>
                    <a:pt x="1183" y="2019"/>
                  </a:cubicBezTo>
                  <a:cubicBezTo>
                    <a:pt x="1154" y="2056"/>
                    <a:pt x="1119" y="2092"/>
                    <a:pt x="1076" y="2126"/>
                  </a:cubicBezTo>
                  <a:cubicBezTo>
                    <a:pt x="1176" y="2220"/>
                    <a:pt x="1176" y="2220"/>
                    <a:pt x="1176" y="2220"/>
                  </a:cubicBezTo>
                  <a:cubicBezTo>
                    <a:pt x="1234" y="2176"/>
                    <a:pt x="1285" y="2134"/>
                    <a:pt x="1327" y="2094"/>
                  </a:cubicBezTo>
                  <a:cubicBezTo>
                    <a:pt x="1370" y="2053"/>
                    <a:pt x="1406" y="2015"/>
                    <a:pt x="1435" y="1978"/>
                  </a:cubicBezTo>
                  <a:cubicBezTo>
                    <a:pt x="1464" y="1941"/>
                    <a:pt x="1488" y="1907"/>
                    <a:pt x="1505" y="1875"/>
                  </a:cubicBezTo>
                  <a:cubicBezTo>
                    <a:pt x="1523" y="1843"/>
                    <a:pt x="1537" y="1814"/>
                    <a:pt x="1547" y="1789"/>
                  </a:cubicBezTo>
                  <a:cubicBezTo>
                    <a:pt x="1547" y="2234"/>
                    <a:pt x="1547" y="2234"/>
                    <a:pt x="1547" y="2234"/>
                  </a:cubicBezTo>
                  <a:cubicBezTo>
                    <a:pt x="1811" y="2234"/>
                    <a:pt x="1811" y="2234"/>
                    <a:pt x="1811" y="2234"/>
                  </a:cubicBezTo>
                  <a:cubicBezTo>
                    <a:pt x="1811" y="1787"/>
                    <a:pt x="1811" y="1787"/>
                    <a:pt x="1811" y="1787"/>
                  </a:cubicBezTo>
                  <a:cubicBezTo>
                    <a:pt x="1823" y="1812"/>
                    <a:pt x="1839" y="1841"/>
                    <a:pt x="1858" y="1874"/>
                  </a:cubicBezTo>
                  <a:cubicBezTo>
                    <a:pt x="1876" y="1906"/>
                    <a:pt x="1900" y="1941"/>
                    <a:pt x="1928" y="1976"/>
                  </a:cubicBezTo>
                  <a:cubicBezTo>
                    <a:pt x="1956" y="2012"/>
                    <a:pt x="1989" y="2049"/>
                    <a:pt x="2027" y="2087"/>
                  </a:cubicBezTo>
                  <a:cubicBezTo>
                    <a:pt x="2065" y="2125"/>
                    <a:pt x="2110" y="2162"/>
                    <a:pt x="2161" y="2200"/>
                  </a:cubicBezTo>
                  <a:cubicBezTo>
                    <a:pt x="2311" y="2026"/>
                    <a:pt x="2311" y="2026"/>
                    <a:pt x="2311" y="2026"/>
                  </a:cubicBezTo>
                  <a:cubicBezTo>
                    <a:pt x="2261" y="2002"/>
                    <a:pt x="2212" y="1974"/>
                    <a:pt x="2163" y="1943"/>
                  </a:cubicBezTo>
                  <a:cubicBezTo>
                    <a:pt x="2122" y="1916"/>
                    <a:pt x="2079" y="1884"/>
                    <a:pt x="2035" y="1848"/>
                  </a:cubicBezTo>
                  <a:close/>
                  <a:moveTo>
                    <a:pt x="1414" y="1343"/>
                  </a:moveTo>
                  <a:cubicBezTo>
                    <a:pt x="1414" y="1129"/>
                    <a:pt x="1414" y="1129"/>
                    <a:pt x="1414" y="1129"/>
                  </a:cubicBezTo>
                  <a:cubicBezTo>
                    <a:pt x="1455" y="1122"/>
                    <a:pt x="1497" y="1116"/>
                    <a:pt x="1541" y="1111"/>
                  </a:cubicBezTo>
                  <a:cubicBezTo>
                    <a:pt x="1578" y="1106"/>
                    <a:pt x="1621" y="1102"/>
                    <a:pt x="1668" y="1097"/>
                  </a:cubicBezTo>
                  <a:cubicBezTo>
                    <a:pt x="1716" y="1093"/>
                    <a:pt x="1763" y="1091"/>
                    <a:pt x="1811" y="1091"/>
                  </a:cubicBezTo>
                  <a:cubicBezTo>
                    <a:pt x="1863" y="1091"/>
                    <a:pt x="1896" y="1100"/>
                    <a:pt x="1910" y="1116"/>
                  </a:cubicBezTo>
                  <a:cubicBezTo>
                    <a:pt x="1924" y="1133"/>
                    <a:pt x="1931" y="1155"/>
                    <a:pt x="1931" y="1182"/>
                  </a:cubicBezTo>
                  <a:cubicBezTo>
                    <a:pt x="1931" y="1254"/>
                    <a:pt x="1931" y="1254"/>
                    <a:pt x="1931" y="1254"/>
                  </a:cubicBezTo>
                  <a:cubicBezTo>
                    <a:pt x="1929" y="1271"/>
                    <a:pt x="1925" y="1286"/>
                    <a:pt x="1918" y="1299"/>
                  </a:cubicBezTo>
                  <a:cubicBezTo>
                    <a:pt x="1910" y="1310"/>
                    <a:pt x="1899" y="1320"/>
                    <a:pt x="1883" y="1329"/>
                  </a:cubicBezTo>
                  <a:cubicBezTo>
                    <a:pt x="1867" y="1338"/>
                    <a:pt x="1843" y="1343"/>
                    <a:pt x="1811" y="1343"/>
                  </a:cubicBezTo>
                  <a:cubicBezTo>
                    <a:pt x="1414" y="1343"/>
                    <a:pt x="1414" y="1343"/>
                    <a:pt x="1414" y="1343"/>
                  </a:cubicBezTo>
                  <a:close/>
                  <a:moveTo>
                    <a:pt x="1414" y="1343"/>
                  </a:moveTo>
                  <a:cubicBezTo>
                    <a:pt x="1414" y="1343"/>
                    <a:pt x="1414" y="1343"/>
                    <a:pt x="1414" y="13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495273" y="1979661"/>
            <a:ext cx="801644" cy="801644"/>
            <a:chOff x="5128260" y="2514600"/>
            <a:chExt cx="609600" cy="609600"/>
          </a:xfrm>
        </p:grpSpPr>
        <p:sp>
          <p:nvSpPr>
            <p:cNvPr id="36" name="椭圆 35"/>
            <p:cNvSpPr/>
            <p:nvPr/>
          </p:nvSpPr>
          <p:spPr>
            <a:xfrm>
              <a:off x="5128260" y="2514600"/>
              <a:ext cx="609600" cy="609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7" name="Freeform 9"/>
            <p:cNvSpPr>
              <a:spLocks noEditPoints="1"/>
            </p:cNvSpPr>
            <p:nvPr/>
          </p:nvSpPr>
          <p:spPr bwMode="auto">
            <a:xfrm>
              <a:off x="5238147" y="2683944"/>
              <a:ext cx="367316" cy="287855"/>
            </a:xfrm>
            <a:custGeom>
              <a:avLst/>
              <a:gdLst>
                <a:gd name="T0" fmla="*/ 2734 w 2822"/>
                <a:gd name="T1" fmla="*/ 134 h 2210"/>
                <a:gd name="T2" fmla="*/ 2612 w 2822"/>
                <a:gd name="T3" fmla="*/ 209 h 2210"/>
                <a:gd name="T4" fmla="*/ 2583 w 2822"/>
                <a:gd name="T5" fmla="*/ 333 h 2210"/>
                <a:gd name="T6" fmla="*/ 720 w 2822"/>
                <a:gd name="T7" fmla="*/ 333 h 2210"/>
                <a:gd name="T8" fmla="*/ 666 w 2822"/>
                <a:gd name="T9" fmla="*/ 80 h 2210"/>
                <a:gd name="T10" fmla="*/ 567 w 2822"/>
                <a:gd name="T11" fmla="*/ 0 h 2210"/>
                <a:gd name="T12" fmla="*/ 101 w 2822"/>
                <a:gd name="T13" fmla="*/ 0 h 2210"/>
                <a:gd name="T14" fmla="*/ 0 w 2822"/>
                <a:gd name="T15" fmla="*/ 101 h 2210"/>
                <a:gd name="T16" fmla="*/ 101 w 2822"/>
                <a:gd name="T17" fmla="*/ 203 h 2210"/>
                <a:gd name="T18" fmla="*/ 485 w 2822"/>
                <a:gd name="T19" fmla="*/ 203 h 2210"/>
                <a:gd name="T20" fmla="*/ 746 w 2822"/>
                <a:gd name="T21" fmla="*/ 1432 h 2210"/>
                <a:gd name="T22" fmla="*/ 846 w 2822"/>
                <a:gd name="T23" fmla="*/ 1512 h 2210"/>
                <a:gd name="T24" fmla="*/ 2435 w 2822"/>
                <a:gd name="T25" fmla="*/ 1512 h 2210"/>
                <a:gd name="T26" fmla="*/ 2534 w 2822"/>
                <a:gd name="T27" fmla="*/ 1433 h 2210"/>
                <a:gd name="T28" fmla="*/ 2809 w 2822"/>
                <a:gd name="T29" fmla="*/ 255 h 2210"/>
                <a:gd name="T30" fmla="*/ 2734 w 2822"/>
                <a:gd name="T31" fmla="*/ 134 h 2210"/>
                <a:gd name="T32" fmla="*/ 1404 w 2822"/>
                <a:gd name="T33" fmla="*/ 842 h 2210"/>
                <a:gd name="T34" fmla="*/ 1404 w 2822"/>
                <a:gd name="T35" fmla="*/ 536 h 2210"/>
                <a:gd name="T36" fmla="*/ 1895 w 2822"/>
                <a:gd name="T37" fmla="*/ 536 h 2210"/>
                <a:gd name="T38" fmla="*/ 1895 w 2822"/>
                <a:gd name="T39" fmla="*/ 842 h 2210"/>
                <a:gd name="T40" fmla="*/ 1404 w 2822"/>
                <a:gd name="T41" fmla="*/ 842 h 2210"/>
                <a:gd name="T42" fmla="*/ 1895 w 2822"/>
                <a:gd name="T43" fmla="*/ 963 h 2210"/>
                <a:gd name="T44" fmla="*/ 1895 w 2822"/>
                <a:gd name="T45" fmla="*/ 1309 h 2210"/>
                <a:gd name="T46" fmla="*/ 1404 w 2822"/>
                <a:gd name="T47" fmla="*/ 1309 h 2210"/>
                <a:gd name="T48" fmla="*/ 1404 w 2822"/>
                <a:gd name="T49" fmla="*/ 963 h 2210"/>
                <a:gd name="T50" fmla="*/ 1895 w 2822"/>
                <a:gd name="T51" fmla="*/ 963 h 2210"/>
                <a:gd name="T52" fmla="*/ 2016 w 2822"/>
                <a:gd name="T53" fmla="*/ 536 h 2210"/>
                <a:gd name="T54" fmla="*/ 2536 w 2822"/>
                <a:gd name="T55" fmla="*/ 536 h 2210"/>
                <a:gd name="T56" fmla="*/ 2464 w 2822"/>
                <a:gd name="T57" fmla="*/ 842 h 2210"/>
                <a:gd name="T58" fmla="*/ 2016 w 2822"/>
                <a:gd name="T59" fmla="*/ 842 h 2210"/>
                <a:gd name="T60" fmla="*/ 2016 w 2822"/>
                <a:gd name="T61" fmla="*/ 536 h 2210"/>
                <a:gd name="T62" fmla="*/ 1282 w 2822"/>
                <a:gd name="T63" fmla="*/ 536 h 2210"/>
                <a:gd name="T64" fmla="*/ 1282 w 2822"/>
                <a:gd name="T65" fmla="*/ 842 h 2210"/>
                <a:gd name="T66" fmla="*/ 828 w 2822"/>
                <a:gd name="T67" fmla="*/ 842 h 2210"/>
                <a:gd name="T68" fmla="*/ 763 w 2822"/>
                <a:gd name="T69" fmla="*/ 536 h 2210"/>
                <a:gd name="T70" fmla="*/ 1282 w 2822"/>
                <a:gd name="T71" fmla="*/ 536 h 2210"/>
                <a:gd name="T72" fmla="*/ 854 w 2822"/>
                <a:gd name="T73" fmla="*/ 963 h 2210"/>
                <a:gd name="T74" fmla="*/ 1282 w 2822"/>
                <a:gd name="T75" fmla="*/ 963 h 2210"/>
                <a:gd name="T76" fmla="*/ 1282 w 2822"/>
                <a:gd name="T77" fmla="*/ 1309 h 2210"/>
                <a:gd name="T78" fmla="*/ 928 w 2822"/>
                <a:gd name="T79" fmla="*/ 1309 h 2210"/>
                <a:gd name="T80" fmla="*/ 854 w 2822"/>
                <a:gd name="T81" fmla="*/ 963 h 2210"/>
                <a:gd name="T82" fmla="*/ 2355 w 2822"/>
                <a:gd name="T83" fmla="*/ 1309 h 2210"/>
                <a:gd name="T84" fmla="*/ 2016 w 2822"/>
                <a:gd name="T85" fmla="*/ 1309 h 2210"/>
                <a:gd name="T86" fmla="*/ 2016 w 2822"/>
                <a:gd name="T87" fmla="*/ 963 h 2210"/>
                <a:gd name="T88" fmla="*/ 2436 w 2822"/>
                <a:gd name="T89" fmla="*/ 963 h 2210"/>
                <a:gd name="T90" fmla="*/ 2355 w 2822"/>
                <a:gd name="T91" fmla="*/ 1309 h 2210"/>
                <a:gd name="T92" fmla="*/ 1153 w 2822"/>
                <a:gd name="T93" fmla="*/ 1757 h 2210"/>
                <a:gd name="T94" fmla="*/ 927 w 2822"/>
                <a:gd name="T95" fmla="*/ 1984 h 2210"/>
                <a:gd name="T96" fmla="*/ 1153 w 2822"/>
                <a:gd name="T97" fmla="*/ 2210 h 2210"/>
                <a:gd name="T98" fmla="*/ 1379 w 2822"/>
                <a:gd name="T99" fmla="*/ 1984 h 2210"/>
                <a:gd name="T100" fmla="*/ 1153 w 2822"/>
                <a:gd name="T101" fmla="*/ 1757 h 2210"/>
                <a:gd name="T102" fmla="*/ 2126 w 2822"/>
                <a:gd name="T103" fmla="*/ 1757 h 2210"/>
                <a:gd name="T104" fmla="*/ 1900 w 2822"/>
                <a:gd name="T105" fmla="*/ 1984 h 2210"/>
                <a:gd name="T106" fmla="*/ 2126 w 2822"/>
                <a:gd name="T107" fmla="*/ 2210 h 2210"/>
                <a:gd name="T108" fmla="*/ 2353 w 2822"/>
                <a:gd name="T109" fmla="*/ 1984 h 2210"/>
                <a:gd name="T110" fmla="*/ 2126 w 2822"/>
                <a:gd name="T111" fmla="*/ 1757 h 2210"/>
                <a:gd name="T112" fmla="*/ 2126 w 2822"/>
                <a:gd name="T113" fmla="*/ 1757 h 2210"/>
                <a:gd name="T114" fmla="*/ 2126 w 2822"/>
                <a:gd name="T115" fmla="*/ 1757 h 2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22" h="2210">
                  <a:moveTo>
                    <a:pt x="2734" y="134"/>
                  </a:moveTo>
                  <a:cubicBezTo>
                    <a:pt x="2679" y="121"/>
                    <a:pt x="2625" y="155"/>
                    <a:pt x="2612" y="209"/>
                  </a:cubicBezTo>
                  <a:cubicBezTo>
                    <a:pt x="2583" y="333"/>
                    <a:pt x="2583" y="333"/>
                    <a:pt x="2583" y="333"/>
                  </a:cubicBezTo>
                  <a:cubicBezTo>
                    <a:pt x="720" y="333"/>
                    <a:pt x="720" y="333"/>
                    <a:pt x="720" y="333"/>
                  </a:cubicBezTo>
                  <a:cubicBezTo>
                    <a:pt x="666" y="80"/>
                    <a:pt x="666" y="80"/>
                    <a:pt x="666" y="80"/>
                  </a:cubicBezTo>
                  <a:cubicBezTo>
                    <a:pt x="656" y="33"/>
                    <a:pt x="615" y="0"/>
                    <a:pt x="567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45" y="0"/>
                    <a:pt x="0" y="45"/>
                    <a:pt x="0" y="101"/>
                  </a:cubicBezTo>
                  <a:cubicBezTo>
                    <a:pt x="0" y="157"/>
                    <a:pt x="45" y="203"/>
                    <a:pt x="101" y="203"/>
                  </a:cubicBezTo>
                  <a:cubicBezTo>
                    <a:pt x="485" y="203"/>
                    <a:pt x="485" y="203"/>
                    <a:pt x="485" y="203"/>
                  </a:cubicBezTo>
                  <a:cubicBezTo>
                    <a:pt x="746" y="1432"/>
                    <a:pt x="746" y="1432"/>
                    <a:pt x="746" y="1432"/>
                  </a:cubicBezTo>
                  <a:cubicBezTo>
                    <a:pt x="756" y="1478"/>
                    <a:pt x="798" y="1512"/>
                    <a:pt x="846" y="1512"/>
                  </a:cubicBezTo>
                  <a:cubicBezTo>
                    <a:pt x="2435" y="1512"/>
                    <a:pt x="2435" y="1512"/>
                    <a:pt x="2435" y="1512"/>
                  </a:cubicBezTo>
                  <a:cubicBezTo>
                    <a:pt x="2482" y="1512"/>
                    <a:pt x="2523" y="1479"/>
                    <a:pt x="2534" y="1433"/>
                  </a:cubicBezTo>
                  <a:cubicBezTo>
                    <a:pt x="2809" y="255"/>
                    <a:pt x="2809" y="255"/>
                    <a:pt x="2809" y="255"/>
                  </a:cubicBezTo>
                  <a:cubicBezTo>
                    <a:pt x="2822" y="201"/>
                    <a:pt x="2788" y="146"/>
                    <a:pt x="2734" y="134"/>
                  </a:cubicBezTo>
                  <a:close/>
                  <a:moveTo>
                    <a:pt x="1404" y="842"/>
                  </a:moveTo>
                  <a:cubicBezTo>
                    <a:pt x="1404" y="536"/>
                    <a:pt x="1404" y="536"/>
                    <a:pt x="1404" y="536"/>
                  </a:cubicBezTo>
                  <a:cubicBezTo>
                    <a:pt x="1895" y="536"/>
                    <a:pt x="1895" y="536"/>
                    <a:pt x="1895" y="536"/>
                  </a:cubicBezTo>
                  <a:cubicBezTo>
                    <a:pt x="1895" y="842"/>
                    <a:pt x="1895" y="842"/>
                    <a:pt x="1895" y="842"/>
                  </a:cubicBezTo>
                  <a:cubicBezTo>
                    <a:pt x="1404" y="842"/>
                    <a:pt x="1404" y="842"/>
                    <a:pt x="1404" y="842"/>
                  </a:cubicBezTo>
                  <a:close/>
                  <a:moveTo>
                    <a:pt x="1895" y="963"/>
                  </a:moveTo>
                  <a:cubicBezTo>
                    <a:pt x="1895" y="1309"/>
                    <a:pt x="1895" y="1309"/>
                    <a:pt x="1895" y="1309"/>
                  </a:cubicBezTo>
                  <a:cubicBezTo>
                    <a:pt x="1404" y="1309"/>
                    <a:pt x="1404" y="1309"/>
                    <a:pt x="1404" y="1309"/>
                  </a:cubicBezTo>
                  <a:cubicBezTo>
                    <a:pt x="1404" y="963"/>
                    <a:pt x="1404" y="963"/>
                    <a:pt x="1404" y="963"/>
                  </a:cubicBezTo>
                  <a:cubicBezTo>
                    <a:pt x="1895" y="963"/>
                    <a:pt x="1895" y="963"/>
                    <a:pt x="1895" y="963"/>
                  </a:cubicBezTo>
                  <a:close/>
                  <a:moveTo>
                    <a:pt x="2016" y="536"/>
                  </a:moveTo>
                  <a:cubicBezTo>
                    <a:pt x="2536" y="536"/>
                    <a:pt x="2536" y="536"/>
                    <a:pt x="2536" y="536"/>
                  </a:cubicBezTo>
                  <a:cubicBezTo>
                    <a:pt x="2464" y="842"/>
                    <a:pt x="2464" y="842"/>
                    <a:pt x="2464" y="842"/>
                  </a:cubicBezTo>
                  <a:cubicBezTo>
                    <a:pt x="2016" y="842"/>
                    <a:pt x="2016" y="842"/>
                    <a:pt x="2016" y="842"/>
                  </a:cubicBezTo>
                  <a:cubicBezTo>
                    <a:pt x="2016" y="536"/>
                    <a:pt x="2016" y="536"/>
                    <a:pt x="2016" y="536"/>
                  </a:cubicBezTo>
                  <a:close/>
                  <a:moveTo>
                    <a:pt x="1282" y="536"/>
                  </a:moveTo>
                  <a:cubicBezTo>
                    <a:pt x="1282" y="842"/>
                    <a:pt x="1282" y="842"/>
                    <a:pt x="1282" y="842"/>
                  </a:cubicBezTo>
                  <a:cubicBezTo>
                    <a:pt x="828" y="842"/>
                    <a:pt x="828" y="842"/>
                    <a:pt x="828" y="842"/>
                  </a:cubicBezTo>
                  <a:cubicBezTo>
                    <a:pt x="763" y="536"/>
                    <a:pt x="763" y="536"/>
                    <a:pt x="763" y="536"/>
                  </a:cubicBezTo>
                  <a:cubicBezTo>
                    <a:pt x="1282" y="536"/>
                    <a:pt x="1282" y="536"/>
                    <a:pt x="1282" y="536"/>
                  </a:cubicBezTo>
                  <a:close/>
                  <a:moveTo>
                    <a:pt x="854" y="963"/>
                  </a:moveTo>
                  <a:cubicBezTo>
                    <a:pt x="1282" y="963"/>
                    <a:pt x="1282" y="963"/>
                    <a:pt x="1282" y="963"/>
                  </a:cubicBezTo>
                  <a:cubicBezTo>
                    <a:pt x="1282" y="1309"/>
                    <a:pt x="1282" y="1309"/>
                    <a:pt x="1282" y="1309"/>
                  </a:cubicBezTo>
                  <a:cubicBezTo>
                    <a:pt x="928" y="1309"/>
                    <a:pt x="928" y="1309"/>
                    <a:pt x="928" y="1309"/>
                  </a:cubicBezTo>
                  <a:cubicBezTo>
                    <a:pt x="854" y="963"/>
                    <a:pt x="854" y="963"/>
                    <a:pt x="854" y="963"/>
                  </a:cubicBezTo>
                  <a:close/>
                  <a:moveTo>
                    <a:pt x="2355" y="1309"/>
                  </a:moveTo>
                  <a:cubicBezTo>
                    <a:pt x="2016" y="1309"/>
                    <a:pt x="2016" y="1309"/>
                    <a:pt x="2016" y="1309"/>
                  </a:cubicBezTo>
                  <a:cubicBezTo>
                    <a:pt x="2016" y="963"/>
                    <a:pt x="2016" y="963"/>
                    <a:pt x="2016" y="963"/>
                  </a:cubicBezTo>
                  <a:cubicBezTo>
                    <a:pt x="2436" y="963"/>
                    <a:pt x="2436" y="963"/>
                    <a:pt x="2436" y="963"/>
                  </a:cubicBezTo>
                  <a:cubicBezTo>
                    <a:pt x="2355" y="1309"/>
                    <a:pt x="2355" y="1309"/>
                    <a:pt x="2355" y="1309"/>
                  </a:cubicBezTo>
                  <a:close/>
                  <a:moveTo>
                    <a:pt x="1153" y="1757"/>
                  </a:moveTo>
                  <a:cubicBezTo>
                    <a:pt x="1028" y="1757"/>
                    <a:pt x="927" y="1859"/>
                    <a:pt x="927" y="1984"/>
                  </a:cubicBezTo>
                  <a:cubicBezTo>
                    <a:pt x="927" y="2109"/>
                    <a:pt x="1028" y="2210"/>
                    <a:pt x="1153" y="2210"/>
                  </a:cubicBezTo>
                  <a:cubicBezTo>
                    <a:pt x="1278" y="2210"/>
                    <a:pt x="1379" y="2109"/>
                    <a:pt x="1379" y="1984"/>
                  </a:cubicBezTo>
                  <a:cubicBezTo>
                    <a:pt x="1379" y="1859"/>
                    <a:pt x="1278" y="1757"/>
                    <a:pt x="1153" y="1757"/>
                  </a:cubicBezTo>
                  <a:close/>
                  <a:moveTo>
                    <a:pt x="2126" y="1757"/>
                  </a:moveTo>
                  <a:cubicBezTo>
                    <a:pt x="2001" y="1757"/>
                    <a:pt x="1900" y="1859"/>
                    <a:pt x="1900" y="1984"/>
                  </a:cubicBezTo>
                  <a:cubicBezTo>
                    <a:pt x="1900" y="2109"/>
                    <a:pt x="2001" y="2210"/>
                    <a:pt x="2126" y="2210"/>
                  </a:cubicBezTo>
                  <a:cubicBezTo>
                    <a:pt x="2251" y="2210"/>
                    <a:pt x="2353" y="2109"/>
                    <a:pt x="2353" y="1984"/>
                  </a:cubicBezTo>
                  <a:cubicBezTo>
                    <a:pt x="2353" y="1859"/>
                    <a:pt x="2251" y="1757"/>
                    <a:pt x="2126" y="1757"/>
                  </a:cubicBezTo>
                  <a:close/>
                  <a:moveTo>
                    <a:pt x="2126" y="1757"/>
                  </a:moveTo>
                  <a:cubicBezTo>
                    <a:pt x="2126" y="1757"/>
                    <a:pt x="2126" y="1757"/>
                    <a:pt x="2126" y="175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03343" y="1990801"/>
            <a:ext cx="801644" cy="801644"/>
            <a:chOff x="3383280" y="1615440"/>
            <a:chExt cx="609600" cy="609600"/>
          </a:xfrm>
        </p:grpSpPr>
        <p:sp>
          <p:nvSpPr>
            <p:cNvPr id="34" name="椭圆 33"/>
            <p:cNvSpPr/>
            <p:nvPr/>
          </p:nvSpPr>
          <p:spPr>
            <a:xfrm>
              <a:off x="3383280" y="1615440"/>
              <a:ext cx="609600" cy="609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5" name="Freeform 13"/>
            <p:cNvSpPr>
              <a:spLocks noEditPoints="1"/>
            </p:cNvSpPr>
            <p:nvPr/>
          </p:nvSpPr>
          <p:spPr bwMode="auto">
            <a:xfrm>
              <a:off x="3519488" y="1751013"/>
              <a:ext cx="338137" cy="338137"/>
            </a:xfrm>
            <a:custGeom>
              <a:avLst/>
              <a:gdLst>
                <a:gd name="T0" fmla="*/ 2767 w 3278"/>
                <a:gd name="T1" fmla="*/ 1785 h 3276"/>
                <a:gd name="T2" fmla="*/ 2897 w 3278"/>
                <a:gd name="T3" fmla="*/ 1239 h 3276"/>
                <a:gd name="T4" fmla="*/ 1639 w 3278"/>
                <a:gd name="T5" fmla="*/ 0 h 3276"/>
                <a:gd name="T6" fmla="*/ 381 w 3278"/>
                <a:gd name="T7" fmla="*/ 1239 h 3276"/>
                <a:gd name="T8" fmla="*/ 511 w 3278"/>
                <a:gd name="T9" fmla="*/ 1785 h 3276"/>
                <a:gd name="T10" fmla="*/ 0 w 3278"/>
                <a:gd name="T11" fmla="*/ 2657 h 3276"/>
                <a:gd name="T12" fmla="*/ 653 w 3278"/>
                <a:gd name="T13" fmla="*/ 2789 h 3276"/>
                <a:gd name="T14" fmla="*/ 1090 w 3278"/>
                <a:gd name="T15" fmla="*/ 3276 h 3276"/>
                <a:gd name="T16" fmla="*/ 1559 w 3278"/>
                <a:gd name="T17" fmla="*/ 2475 h 3276"/>
                <a:gd name="T18" fmla="*/ 1639 w 3278"/>
                <a:gd name="T19" fmla="*/ 2479 h 3276"/>
                <a:gd name="T20" fmla="*/ 1719 w 3278"/>
                <a:gd name="T21" fmla="*/ 2475 h 3276"/>
                <a:gd name="T22" fmla="*/ 2189 w 3278"/>
                <a:gd name="T23" fmla="*/ 3276 h 3276"/>
                <a:gd name="T24" fmla="*/ 2626 w 3278"/>
                <a:gd name="T25" fmla="*/ 2789 h 3276"/>
                <a:gd name="T26" fmla="*/ 3278 w 3278"/>
                <a:gd name="T27" fmla="*/ 2657 h 3276"/>
                <a:gd name="T28" fmla="*/ 2767 w 3278"/>
                <a:gd name="T29" fmla="*/ 1785 h 3276"/>
                <a:gd name="T30" fmla="*/ 1065 w 3278"/>
                <a:gd name="T31" fmla="*/ 2905 h 3276"/>
                <a:gd name="T32" fmla="*/ 760 w 3278"/>
                <a:gd name="T33" fmla="*/ 2612 h 3276"/>
                <a:gd name="T34" fmla="*/ 339 w 3278"/>
                <a:gd name="T35" fmla="*/ 2491 h 3276"/>
                <a:gd name="T36" fmla="*/ 636 w 3278"/>
                <a:gd name="T37" fmla="*/ 1985 h 3276"/>
                <a:gd name="T38" fmla="*/ 1337 w 3278"/>
                <a:gd name="T39" fmla="*/ 2441 h 3276"/>
                <a:gd name="T40" fmla="*/ 1065 w 3278"/>
                <a:gd name="T41" fmla="*/ 2905 h 3276"/>
                <a:gd name="T42" fmla="*/ 1639 w 3278"/>
                <a:gd name="T43" fmla="*/ 2253 h 3276"/>
                <a:gd name="T44" fmla="*/ 616 w 3278"/>
                <a:gd name="T45" fmla="*/ 1228 h 3276"/>
                <a:gd name="T46" fmla="*/ 1639 w 3278"/>
                <a:gd name="T47" fmla="*/ 203 h 3276"/>
                <a:gd name="T48" fmla="*/ 2662 w 3278"/>
                <a:gd name="T49" fmla="*/ 1228 h 3276"/>
                <a:gd name="T50" fmla="*/ 1639 w 3278"/>
                <a:gd name="T51" fmla="*/ 2253 h 3276"/>
                <a:gd name="T52" fmla="*/ 2518 w 3278"/>
                <a:gd name="T53" fmla="*/ 2612 h 3276"/>
                <a:gd name="T54" fmla="*/ 2213 w 3278"/>
                <a:gd name="T55" fmla="*/ 2905 h 3276"/>
                <a:gd name="T56" fmla="*/ 1941 w 3278"/>
                <a:gd name="T57" fmla="*/ 2442 h 3276"/>
                <a:gd name="T58" fmla="*/ 2642 w 3278"/>
                <a:gd name="T59" fmla="*/ 1985 h 3276"/>
                <a:gd name="T60" fmla="*/ 2939 w 3278"/>
                <a:gd name="T61" fmla="*/ 2492 h 3276"/>
                <a:gd name="T62" fmla="*/ 2518 w 3278"/>
                <a:gd name="T63" fmla="*/ 2612 h 3276"/>
                <a:gd name="T64" fmla="*/ 1639 w 3278"/>
                <a:gd name="T65" fmla="*/ 512 h 3276"/>
                <a:gd name="T66" fmla="*/ 922 w 3278"/>
                <a:gd name="T67" fmla="*/ 1229 h 3276"/>
                <a:gd name="T68" fmla="*/ 1639 w 3278"/>
                <a:gd name="T69" fmla="*/ 1945 h 3276"/>
                <a:gd name="T70" fmla="*/ 2356 w 3278"/>
                <a:gd name="T71" fmla="*/ 1229 h 3276"/>
                <a:gd name="T72" fmla="*/ 1639 w 3278"/>
                <a:gd name="T73" fmla="*/ 512 h 3276"/>
                <a:gd name="T74" fmla="*/ 1639 w 3278"/>
                <a:gd name="T75" fmla="*/ 1741 h 3276"/>
                <a:gd name="T76" fmla="*/ 1127 w 3278"/>
                <a:gd name="T77" fmla="*/ 1229 h 3276"/>
                <a:gd name="T78" fmla="*/ 1639 w 3278"/>
                <a:gd name="T79" fmla="*/ 717 h 3276"/>
                <a:gd name="T80" fmla="*/ 2151 w 3278"/>
                <a:gd name="T81" fmla="*/ 1229 h 3276"/>
                <a:gd name="T82" fmla="*/ 1639 w 3278"/>
                <a:gd name="T83" fmla="*/ 1741 h 3276"/>
                <a:gd name="T84" fmla="*/ 1639 w 3278"/>
                <a:gd name="T85" fmla="*/ 1741 h 3276"/>
                <a:gd name="T86" fmla="*/ 1639 w 3278"/>
                <a:gd name="T87" fmla="*/ 1741 h 3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78" h="3276">
                  <a:moveTo>
                    <a:pt x="2767" y="1785"/>
                  </a:moveTo>
                  <a:cubicBezTo>
                    <a:pt x="2850" y="1620"/>
                    <a:pt x="2897" y="1436"/>
                    <a:pt x="2897" y="1239"/>
                  </a:cubicBezTo>
                  <a:cubicBezTo>
                    <a:pt x="2897" y="555"/>
                    <a:pt x="2334" y="0"/>
                    <a:pt x="1639" y="0"/>
                  </a:cubicBezTo>
                  <a:cubicBezTo>
                    <a:pt x="944" y="0"/>
                    <a:pt x="381" y="555"/>
                    <a:pt x="381" y="1239"/>
                  </a:cubicBezTo>
                  <a:cubicBezTo>
                    <a:pt x="381" y="1436"/>
                    <a:pt x="428" y="1620"/>
                    <a:pt x="511" y="1785"/>
                  </a:cubicBezTo>
                  <a:cubicBezTo>
                    <a:pt x="0" y="2657"/>
                    <a:pt x="0" y="2657"/>
                    <a:pt x="0" y="2657"/>
                  </a:cubicBezTo>
                  <a:cubicBezTo>
                    <a:pt x="0" y="2657"/>
                    <a:pt x="324" y="2721"/>
                    <a:pt x="653" y="2789"/>
                  </a:cubicBezTo>
                  <a:cubicBezTo>
                    <a:pt x="872" y="3033"/>
                    <a:pt x="1090" y="3276"/>
                    <a:pt x="1090" y="3276"/>
                  </a:cubicBezTo>
                  <a:cubicBezTo>
                    <a:pt x="1559" y="2475"/>
                    <a:pt x="1559" y="2475"/>
                    <a:pt x="1559" y="2475"/>
                  </a:cubicBezTo>
                  <a:cubicBezTo>
                    <a:pt x="1586" y="2477"/>
                    <a:pt x="1612" y="2479"/>
                    <a:pt x="1639" y="2479"/>
                  </a:cubicBezTo>
                  <a:cubicBezTo>
                    <a:pt x="1666" y="2479"/>
                    <a:pt x="1692" y="2477"/>
                    <a:pt x="1719" y="2475"/>
                  </a:cubicBezTo>
                  <a:cubicBezTo>
                    <a:pt x="2189" y="3276"/>
                    <a:pt x="2189" y="3276"/>
                    <a:pt x="2189" y="3276"/>
                  </a:cubicBezTo>
                  <a:cubicBezTo>
                    <a:pt x="2189" y="3276"/>
                    <a:pt x="2407" y="3033"/>
                    <a:pt x="2626" y="2789"/>
                  </a:cubicBezTo>
                  <a:cubicBezTo>
                    <a:pt x="2954" y="2722"/>
                    <a:pt x="3278" y="2657"/>
                    <a:pt x="3278" y="2657"/>
                  </a:cubicBezTo>
                  <a:cubicBezTo>
                    <a:pt x="2767" y="1785"/>
                    <a:pt x="2767" y="1785"/>
                    <a:pt x="2767" y="1785"/>
                  </a:cubicBezTo>
                  <a:close/>
                  <a:moveTo>
                    <a:pt x="1065" y="2905"/>
                  </a:moveTo>
                  <a:cubicBezTo>
                    <a:pt x="1065" y="2905"/>
                    <a:pt x="908" y="2756"/>
                    <a:pt x="760" y="2612"/>
                  </a:cubicBezTo>
                  <a:cubicBezTo>
                    <a:pt x="550" y="2552"/>
                    <a:pt x="339" y="2491"/>
                    <a:pt x="339" y="2491"/>
                  </a:cubicBezTo>
                  <a:cubicBezTo>
                    <a:pt x="636" y="1985"/>
                    <a:pt x="636" y="1985"/>
                    <a:pt x="636" y="1985"/>
                  </a:cubicBezTo>
                  <a:cubicBezTo>
                    <a:pt x="807" y="2208"/>
                    <a:pt x="1052" y="2372"/>
                    <a:pt x="1337" y="2441"/>
                  </a:cubicBezTo>
                  <a:cubicBezTo>
                    <a:pt x="1065" y="2905"/>
                    <a:pt x="1065" y="2905"/>
                    <a:pt x="1065" y="2905"/>
                  </a:cubicBezTo>
                  <a:close/>
                  <a:moveTo>
                    <a:pt x="1639" y="2253"/>
                  </a:moveTo>
                  <a:cubicBezTo>
                    <a:pt x="1074" y="2253"/>
                    <a:pt x="616" y="1794"/>
                    <a:pt x="616" y="1228"/>
                  </a:cubicBezTo>
                  <a:cubicBezTo>
                    <a:pt x="616" y="662"/>
                    <a:pt x="1074" y="203"/>
                    <a:pt x="1639" y="203"/>
                  </a:cubicBezTo>
                  <a:cubicBezTo>
                    <a:pt x="2204" y="203"/>
                    <a:pt x="2662" y="662"/>
                    <a:pt x="2662" y="1228"/>
                  </a:cubicBezTo>
                  <a:cubicBezTo>
                    <a:pt x="2662" y="1794"/>
                    <a:pt x="2204" y="2253"/>
                    <a:pt x="1639" y="2253"/>
                  </a:cubicBezTo>
                  <a:close/>
                  <a:moveTo>
                    <a:pt x="2518" y="2612"/>
                  </a:moveTo>
                  <a:cubicBezTo>
                    <a:pt x="2370" y="2756"/>
                    <a:pt x="2213" y="2905"/>
                    <a:pt x="2213" y="2905"/>
                  </a:cubicBezTo>
                  <a:cubicBezTo>
                    <a:pt x="1941" y="2442"/>
                    <a:pt x="1941" y="2442"/>
                    <a:pt x="1941" y="2442"/>
                  </a:cubicBezTo>
                  <a:cubicBezTo>
                    <a:pt x="2226" y="2372"/>
                    <a:pt x="2471" y="2208"/>
                    <a:pt x="2642" y="1985"/>
                  </a:cubicBezTo>
                  <a:cubicBezTo>
                    <a:pt x="2939" y="2492"/>
                    <a:pt x="2939" y="2492"/>
                    <a:pt x="2939" y="2492"/>
                  </a:cubicBezTo>
                  <a:cubicBezTo>
                    <a:pt x="2939" y="2492"/>
                    <a:pt x="2728" y="2552"/>
                    <a:pt x="2518" y="2612"/>
                  </a:cubicBezTo>
                  <a:close/>
                  <a:moveTo>
                    <a:pt x="1639" y="512"/>
                  </a:moveTo>
                  <a:cubicBezTo>
                    <a:pt x="1243" y="512"/>
                    <a:pt x="922" y="833"/>
                    <a:pt x="922" y="1229"/>
                  </a:cubicBezTo>
                  <a:cubicBezTo>
                    <a:pt x="922" y="1624"/>
                    <a:pt x="1243" y="1945"/>
                    <a:pt x="1639" y="1945"/>
                  </a:cubicBezTo>
                  <a:cubicBezTo>
                    <a:pt x="2035" y="1945"/>
                    <a:pt x="2356" y="1624"/>
                    <a:pt x="2356" y="1229"/>
                  </a:cubicBezTo>
                  <a:cubicBezTo>
                    <a:pt x="2356" y="833"/>
                    <a:pt x="2035" y="512"/>
                    <a:pt x="1639" y="512"/>
                  </a:cubicBezTo>
                  <a:close/>
                  <a:moveTo>
                    <a:pt x="1639" y="1741"/>
                  </a:moveTo>
                  <a:cubicBezTo>
                    <a:pt x="1356" y="1741"/>
                    <a:pt x="1127" y="1511"/>
                    <a:pt x="1127" y="1229"/>
                  </a:cubicBezTo>
                  <a:cubicBezTo>
                    <a:pt x="1127" y="946"/>
                    <a:pt x="1356" y="717"/>
                    <a:pt x="1639" y="717"/>
                  </a:cubicBezTo>
                  <a:cubicBezTo>
                    <a:pt x="1922" y="717"/>
                    <a:pt x="2151" y="946"/>
                    <a:pt x="2151" y="1229"/>
                  </a:cubicBezTo>
                  <a:cubicBezTo>
                    <a:pt x="2151" y="1511"/>
                    <a:pt x="1922" y="1741"/>
                    <a:pt x="1639" y="1741"/>
                  </a:cubicBezTo>
                  <a:close/>
                  <a:moveTo>
                    <a:pt x="1639" y="1741"/>
                  </a:moveTo>
                  <a:cubicBezTo>
                    <a:pt x="1639" y="1741"/>
                    <a:pt x="1639" y="1741"/>
                    <a:pt x="1639" y="17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210524" y="3132024"/>
            <a:ext cx="801644" cy="801644"/>
            <a:chOff x="6865620" y="1615440"/>
            <a:chExt cx="609600" cy="609600"/>
          </a:xfrm>
        </p:grpSpPr>
        <p:sp>
          <p:nvSpPr>
            <p:cNvPr id="32" name="椭圆 31"/>
            <p:cNvSpPr/>
            <p:nvPr/>
          </p:nvSpPr>
          <p:spPr>
            <a:xfrm>
              <a:off x="6865620" y="1615440"/>
              <a:ext cx="609600" cy="609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3" name="Freeform 17"/>
            <p:cNvSpPr>
              <a:spLocks noEditPoints="1"/>
            </p:cNvSpPr>
            <p:nvPr/>
          </p:nvSpPr>
          <p:spPr bwMode="auto">
            <a:xfrm>
              <a:off x="7026431" y="1780381"/>
              <a:ext cx="279400" cy="279400"/>
            </a:xfrm>
            <a:custGeom>
              <a:avLst/>
              <a:gdLst>
                <a:gd name="T0" fmla="*/ 1434 w 2867"/>
                <a:gd name="T1" fmla="*/ 205 h 2867"/>
                <a:gd name="T2" fmla="*/ 2662 w 2867"/>
                <a:gd name="T3" fmla="*/ 1434 h 2867"/>
                <a:gd name="T4" fmla="*/ 1434 w 2867"/>
                <a:gd name="T5" fmla="*/ 2662 h 2867"/>
                <a:gd name="T6" fmla="*/ 205 w 2867"/>
                <a:gd name="T7" fmla="*/ 1434 h 2867"/>
                <a:gd name="T8" fmla="*/ 1434 w 2867"/>
                <a:gd name="T9" fmla="*/ 205 h 2867"/>
                <a:gd name="T10" fmla="*/ 1434 w 2867"/>
                <a:gd name="T11" fmla="*/ 0 h 2867"/>
                <a:gd name="T12" fmla="*/ 0 w 2867"/>
                <a:gd name="T13" fmla="*/ 1434 h 2867"/>
                <a:gd name="T14" fmla="*/ 1434 w 2867"/>
                <a:gd name="T15" fmla="*/ 2867 h 2867"/>
                <a:gd name="T16" fmla="*/ 2867 w 2867"/>
                <a:gd name="T17" fmla="*/ 1434 h 2867"/>
                <a:gd name="T18" fmla="*/ 1434 w 2867"/>
                <a:gd name="T19" fmla="*/ 0 h 2867"/>
                <a:gd name="T20" fmla="*/ 1434 w 2867"/>
                <a:gd name="T21" fmla="*/ 0 h 2867"/>
                <a:gd name="T22" fmla="*/ 901 w 2867"/>
                <a:gd name="T23" fmla="*/ 573 h 2867"/>
                <a:gd name="T24" fmla="*/ 1341 w 2867"/>
                <a:gd name="T25" fmla="*/ 393 h 2867"/>
                <a:gd name="T26" fmla="*/ 2232 w 2867"/>
                <a:gd name="T27" fmla="*/ 737 h 2867"/>
                <a:gd name="T28" fmla="*/ 2212 w 2867"/>
                <a:gd name="T29" fmla="*/ 860 h 2867"/>
                <a:gd name="T30" fmla="*/ 2089 w 2867"/>
                <a:gd name="T31" fmla="*/ 840 h 2867"/>
                <a:gd name="T32" fmla="*/ 1399 w 2867"/>
                <a:gd name="T33" fmla="*/ 573 h 2867"/>
                <a:gd name="T34" fmla="*/ 1004 w 2867"/>
                <a:gd name="T35" fmla="*/ 717 h 2867"/>
                <a:gd name="T36" fmla="*/ 895 w 2867"/>
                <a:gd name="T37" fmla="*/ 702 h 2867"/>
                <a:gd name="T38" fmla="*/ 901 w 2867"/>
                <a:gd name="T39" fmla="*/ 573 h 2867"/>
                <a:gd name="T40" fmla="*/ 2253 w 2867"/>
                <a:gd name="T41" fmla="*/ 1106 h 2867"/>
                <a:gd name="T42" fmla="*/ 2314 w 2867"/>
                <a:gd name="T43" fmla="*/ 998 h 2867"/>
                <a:gd name="T44" fmla="*/ 2437 w 2867"/>
                <a:gd name="T45" fmla="*/ 1044 h 2867"/>
                <a:gd name="T46" fmla="*/ 2478 w 2867"/>
                <a:gd name="T47" fmla="*/ 1208 h 2867"/>
                <a:gd name="T48" fmla="*/ 2416 w 2867"/>
                <a:gd name="T49" fmla="*/ 1316 h 2867"/>
                <a:gd name="T50" fmla="*/ 2314 w 2867"/>
                <a:gd name="T51" fmla="*/ 1290 h 2867"/>
                <a:gd name="T52" fmla="*/ 2253 w 2867"/>
                <a:gd name="T53" fmla="*/ 1106 h 2867"/>
                <a:gd name="T54" fmla="*/ 942 w 2867"/>
                <a:gd name="T55" fmla="*/ 1925 h 2867"/>
                <a:gd name="T56" fmla="*/ 1434 w 2867"/>
                <a:gd name="T57" fmla="*/ 1843 h 2867"/>
                <a:gd name="T58" fmla="*/ 1925 w 2867"/>
                <a:gd name="T59" fmla="*/ 1925 h 2867"/>
                <a:gd name="T60" fmla="*/ 1843 w 2867"/>
                <a:gd name="T61" fmla="*/ 1434 h 2867"/>
                <a:gd name="T62" fmla="*/ 1925 w 2867"/>
                <a:gd name="T63" fmla="*/ 942 h 2867"/>
                <a:gd name="T64" fmla="*/ 1434 w 2867"/>
                <a:gd name="T65" fmla="*/ 1024 h 2867"/>
                <a:gd name="T66" fmla="*/ 942 w 2867"/>
                <a:gd name="T67" fmla="*/ 942 h 2867"/>
                <a:gd name="T68" fmla="*/ 1024 w 2867"/>
                <a:gd name="T69" fmla="*/ 1434 h 2867"/>
                <a:gd name="T70" fmla="*/ 942 w 2867"/>
                <a:gd name="T71" fmla="*/ 1925 h 2867"/>
                <a:gd name="T72" fmla="*/ 819 w 2867"/>
                <a:gd name="T73" fmla="*/ 2048 h 2867"/>
                <a:gd name="T74" fmla="*/ 819 w 2867"/>
                <a:gd name="T75" fmla="*/ 2048 h 2867"/>
                <a:gd name="T76" fmla="*/ 819 w 2867"/>
                <a:gd name="T77" fmla="*/ 2048 h 2867"/>
                <a:gd name="T78" fmla="*/ 819 w 2867"/>
                <a:gd name="T79" fmla="*/ 2048 h 2867"/>
                <a:gd name="T80" fmla="*/ 819 w 2867"/>
                <a:gd name="T81" fmla="*/ 819 h 2867"/>
                <a:gd name="T82" fmla="*/ 819 w 2867"/>
                <a:gd name="T83" fmla="*/ 819 h 2867"/>
                <a:gd name="T84" fmla="*/ 819 w 2867"/>
                <a:gd name="T85" fmla="*/ 819 h 2867"/>
                <a:gd name="T86" fmla="*/ 819 w 2867"/>
                <a:gd name="T87" fmla="*/ 819 h 2867"/>
                <a:gd name="T88" fmla="*/ 819 w 2867"/>
                <a:gd name="T89" fmla="*/ 819 h 2867"/>
                <a:gd name="T90" fmla="*/ 819 w 2867"/>
                <a:gd name="T91" fmla="*/ 819 h 2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67" h="2867">
                  <a:moveTo>
                    <a:pt x="1434" y="205"/>
                  </a:moveTo>
                  <a:cubicBezTo>
                    <a:pt x="2109" y="205"/>
                    <a:pt x="2662" y="758"/>
                    <a:pt x="2662" y="1434"/>
                  </a:cubicBezTo>
                  <a:cubicBezTo>
                    <a:pt x="2662" y="2109"/>
                    <a:pt x="2109" y="2662"/>
                    <a:pt x="1434" y="2662"/>
                  </a:cubicBezTo>
                  <a:cubicBezTo>
                    <a:pt x="758" y="2662"/>
                    <a:pt x="205" y="2109"/>
                    <a:pt x="205" y="1434"/>
                  </a:cubicBezTo>
                  <a:cubicBezTo>
                    <a:pt x="205" y="758"/>
                    <a:pt x="758" y="205"/>
                    <a:pt x="1434" y="205"/>
                  </a:cubicBezTo>
                  <a:moveTo>
                    <a:pt x="1434" y="0"/>
                  </a:moveTo>
                  <a:cubicBezTo>
                    <a:pt x="655" y="0"/>
                    <a:pt x="0" y="655"/>
                    <a:pt x="0" y="1434"/>
                  </a:cubicBezTo>
                  <a:cubicBezTo>
                    <a:pt x="0" y="2212"/>
                    <a:pt x="655" y="2867"/>
                    <a:pt x="1434" y="2867"/>
                  </a:cubicBezTo>
                  <a:cubicBezTo>
                    <a:pt x="2212" y="2867"/>
                    <a:pt x="2867" y="2232"/>
                    <a:pt x="2867" y="1434"/>
                  </a:cubicBezTo>
                  <a:cubicBezTo>
                    <a:pt x="2867" y="635"/>
                    <a:pt x="2232" y="0"/>
                    <a:pt x="1434" y="0"/>
                  </a:cubicBezTo>
                  <a:cubicBezTo>
                    <a:pt x="1434" y="0"/>
                    <a:pt x="1434" y="0"/>
                    <a:pt x="1434" y="0"/>
                  </a:cubicBezTo>
                  <a:close/>
                  <a:moveTo>
                    <a:pt x="901" y="573"/>
                  </a:moveTo>
                  <a:cubicBezTo>
                    <a:pt x="1030" y="479"/>
                    <a:pt x="1147" y="420"/>
                    <a:pt x="1341" y="393"/>
                  </a:cubicBezTo>
                  <a:cubicBezTo>
                    <a:pt x="1646" y="350"/>
                    <a:pt x="2037" y="463"/>
                    <a:pt x="2232" y="737"/>
                  </a:cubicBezTo>
                  <a:cubicBezTo>
                    <a:pt x="2266" y="784"/>
                    <a:pt x="2257" y="831"/>
                    <a:pt x="2212" y="860"/>
                  </a:cubicBezTo>
                  <a:cubicBezTo>
                    <a:pt x="2161" y="893"/>
                    <a:pt x="2118" y="881"/>
                    <a:pt x="2089" y="840"/>
                  </a:cubicBezTo>
                  <a:cubicBezTo>
                    <a:pt x="1938" y="625"/>
                    <a:pt x="1599" y="539"/>
                    <a:pt x="1399" y="573"/>
                  </a:cubicBezTo>
                  <a:cubicBezTo>
                    <a:pt x="1200" y="607"/>
                    <a:pt x="1116" y="650"/>
                    <a:pt x="1004" y="717"/>
                  </a:cubicBezTo>
                  <a:cubicBezTo>
                    <a:pt x="978" y="732"/>
                    <a:pt x="924" y="739"/>
                    <a:pt x="895" y="702"/>
                  </a:cubicBezTo>
                  <a:cubicBezTo>
                    <a:pt x="864" y="664"/>
                    <a:pt x="861" y="603"/>
                    <a:pt x="901" y="573"/>
                  </a:cubicBezTo>
                  <a:close/>
                  <a:moveTo>
                    <a:pt x="2253" y="1106"/>
                  </a:moveTo>
                  <a:cubicBezTo>
                    <a:pt x="2248" y="1050"/>
                    <a:pt x="2271" y="1012"/>
                    <a:pt x="2314" y="998"/>
                  </a:cubicBezTo>
                  <a:cubicBezTo>
                    <a:pt x="2362" y="982"/>
                    <a:pt x="2417" y="1004"/>
                    <a:pt x="2437" y="1044"/>
                  </a:cubicBezTo>
                  <a:cubicBezTo>
                    <a:pt x="2456" y="1082"/>
                    <a:pt x="2466" y="1140"/>
                    <a:pt x="2478" y="1208"/>
                  </a:cubicBezTo>
                  <a:cubicBezTo>
                    <a:pt x="2485" y="1249"/>
                    <a:pt x="2472" y="1310"/>
                    <a:pt x="2416" y="1316"/>
                  </a:cubicBezTo>
                  <a:cubicBezTo>
                    <a:pt x="2375" y="1320"/>
                    <a:pt x="2348" y="1324"/>
                    <a:pt x="2314" y="1290"/>
                  </a:cubicBezTo>
                  <a:cubicBezTo>
                    <a:pt x="2280" y="1256"/>
                    <a:pt x="2256" y="1147"/>
                    <a:pt x="2253" y="1106"/>
                  </a:cubicBezTo>
                  <a:close/>
                  <a:moveTo>
                    <a:pt x="942" y="1925"/>
                  </a:moveTo>
                  <a:cubicBezTo>
                    <a:pt x="1044" y="1884"/>
                    <a:pt x="1229" y="1843"/>
                    <a:pt x="1434" y="1843"/>
                  </a:cubicBezTo>
                  <a:cubicBezTo>
                    <a:pt x="1638" y="1843"/>
                    <a:pt x="1823" y="1884"/>
                    <a:pt x="1925" y="1925"/>
                  </a:cubicBezTo>
                  <a:cubicBezTo>
                    <a:pt x="1884" y="1823"/>
                    <a:pt x="1843" y="1638"/>
                    <a:pt x="1843" y="1434"/>
                  </a:cubicBezTo>
                  <a:cubicBezTo>
                    <a:pt x="1843" y="1229"/>
                    <a:pt x="1884" y="1044"/>
                    <a:pt x="1925" y="942"/>
                  </a:cubicBezTo>
                  <a:cubicBezTo>
                    <a:pt x="1823" y="983"/>
                    <a:pt x="1638" y="1024"/>
                    <a:pt x="1434" y="1024"/>
                  </a:cubicBezTo>
                  <a:cubicBezTo>
                    <a:pt x="1229" y="1024"/>
                    <a:pt x="1044" y="983"/>
                    <a:pt x="942" y="942"/>
                  </a:cubicBezTo>
                  <a:cubicBezTo>
                    <a:pt x="983" y="1044"/>
                    <a:pt x="1024" y="1229"/>
                    <a:pt x="1024" y="1434"/>
                  </a:cubicBezTo>
                  <a:cubicBezTo>
                    <a:pt x="1024" y="1638"/>
                    <a:pt x="983" y="1823"/>
                    <a:pt x="942" y="1925"/>
                  </a:cubicBezTo>
                  <a:close/>
                  <a:moveTo>
                    <a:pt x="819" y="2048"/>
                  </a:moveTo>
                  <a:cubicBezTo>
                    <a:pt x="819" y="2048"/>
                    <a:pt x="819" y="2048"/>
                    <a:pt x="819" y="2048"/>
                  </a:cubicBezTo>
                  <a:cubicBezTo>
                    <a:pt x="819" y="2048"/>
                    <a:pt x="819" y="2048"/>
                    <a:pt x="819" y="2048"/>
                  </a:cubicBezTo>
                  <a:cubicBezTo>
                    <a:pt x="819" y="2048"/>
                    <a:pt x="819" y="2048"/>
                    <a:pt x="819" y="2048"/>
                  </a:cubicBezTo>
                  <a:close/>
                  <a:moveTo>
                    <a:pt x="819" y="819"/>
                  </a:moveTo>
                  <a:cubicBezTo>
                    <a:pt x="819" y="819"/>
                    <a:pt x="819" y="819"/>
                    <a:pt x="819" y="819"/>
                  </a:cubicBezTo>
                  <a:cubicBezTo>
                    <a:pt x="819" y="819"/>
                    <a:pt x="819" y="819"/>
                    <a:pt x="819" y="819"/>
                  </a:cubicBezTo>
                  <a:cubicBezTo>
                    <a:pt x="819" y="819"/>
                    <a:pt x="819" y="819"/>
                    <a:pt x="819" y="819"/>
                  </a:cubicBezTo>
                  <a:close/>
                  <a:moveTo>
                    <a:pt x="819" y="819"/>
                  </a:moveTo>
                  <a:cubicBezTo>
                    <a:pt x="819" y="819"/>
                    <a:pt x="819" y="819"/>
                    <a:pt x="819" y="8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4" name="椭圆 13"/>
          <p:cNvSpPr/>
          <p:nvPr/>
        </p:nvSpPr>
        <p:spPr>
          <a:xfrm>
            <a:off x="4821523" y="4249316"/>
            <a:ext cx="385791" cy="385791"/>
          </a:xfrm>
          <a:prstGeom prst="ellipse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470804" y="5188742"/>
            <a:ext cx="536099" cy="53609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612697" y="4349521"/>
            <a:ext cx="235483" cy="23548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971382" y="3307384"/>
            <a:ext cx="440904" cy="44090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126250" y="5126114"/>
            <a:ext cx="385791" cy="3857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827688" y="3535352"/>
            <a:ext cx="235483" cy="23548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1641412" y="1783770"/>
            <a:ext cx="2822650" cy="1051693"/>
            <a:chOff x="1641412" y="1783770"/>
            <a:chExt cx="2822650" cy="1051693"/>
          </a:xfrm>
        </p:grpSpPr>
        <p:grpSp>
          <p:nvGrpSpPr>
            <p:cNvPr id="12" name="组合 11"/>
            <p:cNvGrpSpPr/>
            <p:nvPr/>
          </p:nvGrpSpPr>
          <p:grpSpPr>
            <a:xfrm>
              <a:off x="1641412" y="1783770"/>
              <a:ext cx="2822650" cy="1051693"/>
              <a:chOff x="6723820" y="1590302"/>
              <a:chExt cx="2146448" cy="799747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8208938" y="1590302"/>
                <a:ext cx="613392" cy="351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solidFill>
                      <a:schemeClr val="bg2">
                        <a:lumMod val="50000"/>
                      </a:schemeClr>
                    </a:solidFill>
                    <a:latin typeface="+mj-lt"/>
                    <a:ea typeface="微软雅黑" panose="020B0503020204020204" pitchFamily="34" charset="-122"/>
                    <a:cs typeface="Arial" panose="020B0604020202020204" pitchFamily="34" charset="0"/>
                  </a:rPr>
                  <a:t>2014</a:t>
                </a:r>
                <a:endParaRPr lang="zh-CN" altLang="en-US" sz="2400" dirty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4" name="文本框 75"/>
              <p:cNvSpPr txBox="1"/>
              <p:nvPr/>
            </p:nvSpPr>
            <p:spPr bwMode="auto">
              <a:xfrm>
                <a:off x="6723820" y="2132600"/>
                <a:ext cx="2146448" cy="257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400">
                  <a:defRPr/>
                </a:pPr>
                <a:r>
                  <a:rPr lang="zh-CN" altLang="en-US" sz="1600" dirty="0">
                    <a:solidFill>
                      <a:schemeClr val="bg2">
                        <a:lumMod val="50000"/>
                      </a:schemeClr>
                    </a:solidFill>
                  </a:rPr>
                  <a:t>点击添加您的内容</a:t>
                </a:r>
              </a:p>
            </p:txBody>
          </p:sp>
          <p:sp>
            <p:nvSpPr>
              <p:cNvPr id="25" name="文本框 24"/>
              <p:cNvSpPr txBox="1">
                <a:spLocks noChangeArrowheads="1"/>
              </p:cNvSpPr>
              <p:nvPr/>
            </p:nvSpPr>
            <p:spPr bwMode="auto">
              <a:xfrm>
                <a:off x="7264442" y="1866984"/>
                <a:ext cx="1590418" cy="2808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800" dirty="0">
                    <a:solidFill>
                      <a:schemeClr val="bg2">
                        <a:lumMod val="50000"/>
                      </a:schemeClr>
                    </a:solidFill>
                  </a:rPr>
                  <a:t>点击添加标题</a:t>
                </a:r>
              </a:p>
            </p:txBody>
          </p:sp>
        </p:grpSp>
        <p:cxnSp>
          <p:nvCxnSpPr>
            <p:cNvPr id="44" name="直接连接符 43"/>
            <p:cNvCxnSpPr/>
            <p:nvPr/>
          </p:nvCxnSpPr>
          <p:spPr>
            <a:xfrm>
              <a:off x="2633703" y="2496909"/>
              <a:ext cx="1767319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组合 59"/>
          <p:cNvGrpSpPr/>
          <p:nvPr/>
        </p:nvGrpSpPr>
        <p:grpSpPr>
          <a:xfrm>
            <a:off x="7441422" y="1783770"/>
            <a:ext cx="2822650" cy="1034780"/>
            <a:chOff x="7441422" y="1783770"/>
            <a:chExt cx="2822650" cy="1034780"/>
          </a:xfrm>
        </p:grpSpPr>
        <p:sp>
          <p:nvSpPr>
            <p:cNvPr id="48" name="矩形 47"/>
            <p:cNvSpPr/>
            <p:nvPr/>
          </p:nvSpPr>
          <p:spPr>
            <a:xfrm>
              <a:off x="7512041" y="1783770"/>
              <a:ext cx="8066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chemeClr val="bg2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2015</a:t>
              </a:r>
              <a:endParaRPr lang="zh-CN" altLang="en-US" sz="2400" dirty="0">
                <a:solidFill>
                  <a:schemeClr val="bg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49" name="文本框 75"/>
            <p:cNvSpPr txBox="1"/>
            <p:nvPr/>
          </p:nvSpPr>
          <p:spPr bwMode="auto">
            <a:xfrm>
              <a:off x="7441422" y="2479996"/>
              <a:ext cx="282265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</a:rPr>
                <a:t>点击添加您的内容</a:t>
              </a:r>
            </a:p>
          </p:txBody>
        </p:sp>
        <p:sp>
          <p:nvSpPr>
            <p:cNvPr id="50" name="文本框 49"/>
            <p:cNvSpPr txBox="1">
              <a:spLocks noChangeArrowheads="1"/>
            </p:cNvSpPr>
            <p:nvPr/>
          </p:nvSpPr>
          <p:spPr bwMode="auto">
            <a:xfrm>
              <a:off x="7452412" y="2148997"/>
              <a:ext cx="20914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dirty="0">
                  <a:solidFill>
                    <a:schemeClr val="bg2">
                      <a:lumMod val="50000"/>
                    </a:schemeClr>
                  </a:solidFill>
                </a:rPr>
                <a:t>点击添加标题</a:t>
              </a: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7558206" y="2508132"/>
              <a:ext cx="1767319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组合 60"/>
          <p:cNvGrpSpPr/>
          <p:nvPr/>
        </p:nvGrpSpPr>
        <p:grpSpPr>
          <a:xfrm>
            <a:off x="8210019" y="4033636"/>
            <a:ext cx="2822650" cy="1076984"/>
            <a:chOff x="8210019" y="4033636"/>
            <a:chExt cx="2822650" cy="1076984"/>
          </a:xfrm>
        </p:grpSpPr>
        <p:sp>
          <p:nvSpPr>
            <p:cNvPr id="52" name="矩形 51"/>
            <p:cNvSpPr/>
            <p:nvPr/>
          </p:nvSpPr>
          <p:spPr>
            <a:xfrm>
              <a:off x="9209107" y="4033636"/>
              <a:ext cx="8066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chemeClr val="bg2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2016</a:t>
              </a:r>
              <a:endParaRPr lang="zh-CN" altLang="en-US" sz="2400" dirty="0">
                <a:solidFill>
                  <a:schemeClr val="bg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53" name="文本框 75"/>
            <p:cNvSpPr txBox="1"/>
            <p:nvPr/>
          </p:nvSpPr>
          <p:spPr bwMode="auto">
            <a:xfrm>
              <a:off x="8210019" y="4772066"/>
              <a:ext cx="282265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</a:rPr>
                <a:t>点击添加您的内容</a:t>
              </a:r>
            </a:p>
          </p:txBody>
        </p:sp>
        <p:sp>
          <p:nvSpPr>
            <p:cNvPr id="54" name="文本框 53"/>
            <p:cNvSpPr txBox="1">
              <a:spLocks noChangeArrowheads="1"/>
            </p:cNvSpPr>
            <p:nvPr/>
          </p:nvSpPr>
          <p:spPr bwMode="auto">
            <a:xfrm>
              <a:off x="8572702" y="4398863"/>
              <a:ext cx="20914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dirty="0">
                  <a:solidFill>
                    <a:schemeClr val="bg2">
                      <a:lumMod val="50000"/>
                    </a:schemeClr>
                  </a:solidFill>
                </a:rPr>
                <a:t>点击添加标题</a:t>
              </a: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8748839" y="4757998"/>
              <a:ext cx="1767319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组合 62"/>
          <p:cNvGrpSpPr/>
          <p:nvPr/>
        </p:nvGrpSpPr>
        <p:grpSpPr>
          <a:xfrm>
            <a:off x="1050157" y="4103055"/>
            <a:ext cx="2822650" cy="1076984"/>
            <a:chOff x="1050157" y="4103055"/>
            <a:chExt cx="2822650" cy="1076984"/>
          </a:xfrm>
        </p:grpSpPr>
        <p:sp>
          <p:nvSpPr>
            <p:cNvPr id="56" name="矩形 55"/>
            <p:cNvSpPr/>
            <p:nvPr/>
          </p:nvSpPr>
          <p:spPr>
            <a:xfrm>
              <a:off x="2049245" y="4103055"/>
              <a:ext cx="8066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chemeClr val="bg2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2013</a:t>
              </a:r>
              <a:endParaRPr lang="zh-CN" altLang="en-US" sz="2400" dirty="0">
                <a:solidFill>
                  <a:schemeClr val="bg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57" name="文本框 75"/>
            <p:cNvSpPr txBox="1"/>
            <p:nvPr/>
          </p:nvSpPr>
          <p:spPr bwMode="auto">
            <a:xfrm>
              <a:off x="1050157" y="4841485"/>
              <a:ext cx="282265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</a:rPr>
                <a:t>点击添加您的内容</a:t>
              </a:r>
            </a:p>
          </p:txBody>
        </p:sp>
        <p:sp>
          <p:nvSpPr>
            <p:cNvPr id="58" name="文本框 57"/>
            <p:cNvSpPr txBox="1">
              <a:spLocks noChangeArrowheads="1"/>
            </p:cNvSpPr>
            <p:nvPr/>
          </p:nvSpPr>
          <p:spPr bwMode="auto">
            <a:xfrm>
              <a:off x="1412840" y="4468282"/>
              <a:ext cx="20914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dirty="0">
                  <a:solidFill>
                    <a:schemeClr val="bg2">
                      <a:lumMod val="50000"/>
                    </a:schemeClr>
                  </a:solidFill>
                </a:rPr>
                <a:t>点击添加标题</a:t>
              </a:r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1588977" y="4827417"/>
              <a:ext cx="1767319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32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992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937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822449" y="2064543"/>
            <a:ext cx="1355120" cy="1363211"/>
            <a:chOff x="1336675" y="1568450"/>
            <a:chExt cx="1063625" cy="1069975"/>
          </a:xfrm>
        </p:grpSpPr>
        <p:sp>
          <p:nvSpPr>
            <p:cNvPr id="37" name="Oval 5"/>
            <p:cNvSpPr>
              <a:spLocks noChangeArrowheads="1"/>
            </p:cNvSpPr>
            <p:nvPr/>
          </p:nvSpPr>
          <p:spPr bwMode="auto">
            <a:xfrm>
              <a:off x="1336675" y="1568450"/>
              <a:ext cx="1063625" cy="10699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1550988" y="1941513"/>
              <a:ext cx="635000" cy="474663"/>
            </a:xfrm>
            <a:custGeom>
              <a:avLst/>
              <a:gdLst>
                <a:gd name="T0" fmla="*/ 150 w 169"/>
                <a:gd name="T1" fmla="*/ 0 h 126"/>
                <a:gd name="T2" fmla="*/ 19 w 169"/>
                <a:gd name="T3" fmla="*/ 0 h 126"/>
                <a:gd name="T4" fmla="*/ 0 w 169"/>
                <a:gd name="T5" fmla="*/ 20 h 126"/>
                <a:gd name="T6" fmla="*/ 0 w 169"/>
                <a:gd name="T7" fmla="*/ 107 h 126"/>
                <a:gd name="T8" fmla="*/ 19 w 169"/>
                <a:gd name="T9" fmla="*/ 126 h 126"/>
                <a:gd name="T10" fmla="*/ 150 w 169"/>
                <a:gd name="T11" fmla="*/ 126 h 126"/>
                <a:gd name="T12" fmla="*/ 169 w 169"/>
                <a:gd name="T13" fmla="*/ 107 h 126"/>
                <a:gd name="T14" fmla="*/ 169 w 169"/>
                <a:gd name="T15" fmla="*/ 20 h 126"/>
                <a:gd name="T16" fmla="*/ 150 w 169"/>
                <a:gd name="T17" fmla="*/ 0 h 126"/>
                <a:gd name="T18" fmla="*/ 121 w 169"/>
                <a:gd name="T19" fmla="*/ 74 h 126"/>
                <a:gd name="T20" fmla="*/ 116 w 169"/>
                <a:gd name="T21" fmla="*/ 79 h 126"/>
                <a:gd name="T22" fmla="*/ 100 w 169"/>
                <a:gd name="T23" fmla="*/ 79 h 126"/>
                <a:gd name="T24" fmla="*/ 100 w 169"/>
                <a:gd name="T25" fmla="*/ 95 h 126"/>
                <a:gd name="T26" fmla="*/ 94 w 169"/>
                <a:gd name="T27" fmla="*/ 100 h 126"/>
                <a:gd name="T28" fmla="*/ 74 w 169"/>
                <a:gd name="T29" fmla="*/ 100 h 126"/>
                <a:gd name="T30" fmla="*/ 69 w 169"/>
                <a:gd name="T31" fmla="*/ 95 h 126"/>
                <a:gd name="T32" fmla="*/ 69 w 169"/>
                <a:gd name="T33" fmla="*/ 79 h 126"/>
                <a:gd name="T34" fmla="*/ 53 w 169"/>
                <a:gd name="T35" fmla="*/ 79 h 126"/>
                <a:gd name="T36" fmla="*/ 47 w 169"/>
                <a:gd name="T37" fmla="*/ 74 h 126"/>
                <a:gd name="T38" fmla="*/ 47 w 169"/>
                <a:gd name="T39" fmla="*/ 53 h 126"/>
                <a:gd name="T40" fmla="*/ 53 w 169"/>
                <a:gd name="T41" fmla="*/ 48 h 126"/>
                <a:gd name="T42" fmla="*/ 69 w 169"/>
                <a:gd name="T43" fmla="*/ 48 h 126"/>
                <a:gd name="T44" fmla="*/ 69 w 169"/>
                <a:gd name="T45" fmla="*/ 32 h 126"/>
                <a:gd name="T46" fmla="*/ 74 w 169"/>
                <a:gd name="T47" fmla="*/ 27 h 126"/>
                <a:gd name="T48" fmla="*/ 94 w 169"/>
                <a:gd name="T49" fmla="*/ 27 h 126"/>
                <a:gd name="T50" fmla="*/ 100 w 169"/>
                <a:gd name="T51" fmla="*/ 32 h 126"/>
                <a:gd name="T52" fmla="*/ 100 w 169"/>
                <a:gd name="T53" fmla="*/ 48 h 126"/>
                <a:gd name="T54" fmla="*/ 116 w 169"/>
                <a:gd name="T55" fmla="*/ 48 h 126"/>
                <a:gd name="T56" fmla="*/ 121 w 169"/>
                <a:gd name="T57" fmla="*/ 53 h 126"/>
                <a:gd name="T58" fmla="*/ 121 w 169"/>
                <a:gd name="T59" fmla="*/ 7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9" h="126">
                  <a:moveTo>
                    <a:pt x="15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8"/>
                    <a:pt x="8" y="126"/>
                    <a:pt x="19" y="126"/>
                  </a:cubicBezTo>
                  <a:cubicBezTo>
                    <a:pt x="150" y="126"/>
                    <a:pt x="150" y="126"/>
                    <a:pt x="150" y="126"/>
                  </a:cubicBezTo>
                  <a:cubicBezTo>
                    <a:pt x="161" y="126"/>
                    <a:pt x="169" y="118"/>
                    <a:pt x="169" y="107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69" y="9"/>
                    <a:pt x="161" y="0"/>
                    <a:pt x="150" y="0"/>
                  </a:cubicBezTo>
                  <a:close/>
                  <a:moveTo>
                    <a:pt x="121" y="74"/>
                  </a:moveTo>
                  <a:cubicBezTo>
                    <a:pt x="121" y="77"/>
                    <a:pt x="119" y="79"/>
                    <a:pt x="116" y="79"/>
                  </a:cubicBezTo>
                  <a:cubicBezTo>
                    <a:pt x="100" y="79"/>
                    <a:pt x="100" y="79"/>
                    <a:pt x="100" y="79"/>
                  </a:cubicBezTo>
                  <a:cubicBezTo>
                    <a:pt x="100" y="95"/>
                    <a:pt x="100" y="95"/>
                    <a:pt x="100" y="95"/>
                  </a:cubicBezTo>
                  <a:cubicBezTo>
                    <a:pt x="100" y="98"/>
                    <a:pt x="98" y="100"/>
                    <a:pt x="94" y="100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1" y="100"/>
                    <a:pt x="69" y="98"/>
                    <a:pt x="69" y="95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0" y="79"/>
                    <a:pt x="47" y="77"/>
                    <a:pt x="47" y="74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0"/>
                    <a:pt x="50" y="48"/>
                    <a:pt x="53" y="48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29"/>
                    <a:pt x="71" y="27"/>
                    <a:pt x="7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8" y="27"/>
                    <a:pt x="100" y="29"/>
                    <a:pt x="100" y="32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9" y="48"/>
                    <a:pt x="121" y="50"/>
                    <a:pt x="121" y="53"/>
                  </a:cubicBezTo>
                  <a:lnTo>
                    <a:pt x="121" y="74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9" name="Freeform 7"/>
            <p:cNvSpPr/>
            <p:nvPr/>
          </p:nvSpPr>
          <p:spPr bwMode="auto">
            <a:xfrm>
              <a:off x="1679575" y="1790700"/>
              <a:ext cx="379413" cy="136525"/>
            </a:xfrm>
            <a:custGeom>
              <a:avLst/>
              <a:gdLst>
                <a:gd name="T0" fmla="*/ 11 w 101"/>
                <a:gd name="T1" fmla="*/ 16 h 36"/>
                <a:gd name="T2" fmla="*/ 16 w 101"/>
                <a:gd name="T3" fmla="*/ 11 h 36"/>
                <a:gd name="T4" fmla="*/ 85 w 101"/>
                <a:gd name="T5" fmla="*/ 11 h 36"/>
                <a:gd name="T6" fmla="*/ 90 w 101"/>
                <a:gd name="T7" fmla="*/ 16 h 36"/>
                <a:gd name="T8" fmla="*/ 90 w 101"/>
                <a:gd name="T9" fmla="*/ 36 h 36"/>
                <a:gd name="T10" fmla="*/ 101 w 101"/>
                <a:gd name="T11" fmla="*/ 36 h 36"/>
                <a:gd name="T12" fmla="*/ 101 w 101"/>
                <a:gd name="T13" fmla="*/ 7 h 36"/>
                <a:gd name="T14" fmla="*/ 94 w 101"/>
                <a:gd name="T15" fmla="*/ 0 h 36"/>
                <a:gd name="T16" fmla="*/ 6 w 101"/>
                <a:gd name="T17" fmla="*/ 0 h 36"/>
                <a:gd name="T18" fmla="*/ 0 w 101"/>
                <a:gd name="T19" fmla="*/ 7 h 36"/>
                <a:gd name="T20" fmla="*/ 0 w 101"/>
                <a:gd name="T21" fmla="*/ 36 h 36"/>
                <a:gd name="T22" fmla="*/ 11 w 101"/>
                <a:gd name="T23" fmla="*/ 36 h 36"/>
                <a:gd name="T24" fmla="*/ 11 w 101"/>
                <a:gd name="T25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36">
                  <a:moveTo>
                    <a:pt x="11" y="16"/>
                  </a:moveTo>
                  <a:cubicBezTo>
                    <a:pt x="11" y="13"/>
                    <a:pt x="13" y="11"/>
                    <a:pt x="16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8" y="11"/>
                    <a:pt x="90" y="13"/>
                    <a:pt x="90" y="1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3"/>
                    <a:pt x="98" y="0"/>
                    <a:pt x="9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1" y="36"/>
                    <a:pt x="11" y="36"/>
                    <a:pt x="11" y="36"/>
                  </a:cubicBezTo>
                  <a:lnTo>
                    <a:pt x="11" y="16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68521" y="2064543"/>
            <a:ext cx="1359166" cy="1363211"/>
            <a:chOff x="5140325" y="1568450"/>
            <a:chExt cx="1066800" cy="1069975"/>
          </a:xfrm>
        </p:grpSpPr>
        <p:sp>
          <p:nvSpPr>
            <p:cNvPr id="33" name="Oval 8"/>
            <p:cNvSpPr>
              <a:spLocks noChangeArrowheads="1"/>
            </p:cNvSpPr>
            <p:nvPr/>
          </p:nvSpPr>
          <p:spPr bwMode="auto">
            <a:xfrm>
              <a:off x="5140325" y="1568450"/>
              <a:ext cx="1066800" cy="10699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9"/>
            <p:cNvSpPr/>
            <p:nvPr/>
          </p:nvSpPr>
          <p:spPr bwMode="auto">
            <a:xfrm>
              <a:off x="5783263" y="1801813"/>
              <a:ext cx="165100" cy="614363"/>
            </a:xfrm>
            <a:custGeom>
              <a:avLst/>
              <a:gdLst>
                <a:gd name="T0" fmla="*/ 38 w 44"/>
                <a:gd name="T1" fmla="*/ 0 h 163"/>
                <a:gd name="T2" fmla="*/ 36 w 44"/>
                <a:gd name="T3" fmla="*/ 0 h 163"/>
                <a:gd name="T4" fmla="*/ 36 w 44"/>
                <a:gd name="T5" fmla="*/ 41 h 163"/>
                <a:gd name="T6" fmla="*/ 31 w 44"/>
                <a:gd name="T7" fmla="*/ 45 h 163"/>
                <a:gd name="T8" fmla="*/ 26 w 44"/>
                <a:gd name="T9" fmla="*/ 41 h 163"/>
                <a:gd name="T10" fmla="*/ 26 w 44"/>
                <a:gd name="T11" fmla="*/ 0 h 163"/>
                <a:gd name="T12" fmla="*/ 18 w 44"/>
                <a:gd name="T13" fmla="*/ 0 h 163"/>
                <a:gd name="T14" fmla="*/ 18 w 44"/>
                <a:gd name="T15" fmla="*/ 41 h 163"/>
                <a:gd name="T16" fmla="*/ 13 w 44"/>
                <a:gd name="T17" fmla="*/ 45 h 163"/>
                <a:gd name="T18" fmla="*/ 8 w 44"/>
                <a:gd name="T19" fmla="*/ 41 h 163"/>
                <a:gd name="T20" fmla="*/ 8 w 44"/>
                <a:gd name="T21" fmla="*/ 0 h 163"/>
                <a:gd name="T22" fmla="*/ 6 w 44"/>
                <a:gd name="T23" fmla="*/ 0 h 163"/>
                <a:gd name="T24" fmla="*/ 0 w 44"/>
                <a:gd name="T25" fmla="*/ 6 h 163"/>
                <a:gd name="T26" fmla="*/ 0 w 44"/>
                <a:gd name="T27" fmla="*/ 51 h 163"/>
                <a:gd name="T28" fmla="*/ 6 w 44"/>
                <a:gd name="T29" fmla="*/ 57 h 163"/>
                <a:gd name="T30" fmla="*/ 15 w 44"/>
                <a:gd name="T31" fmla="*/ 57 h 163"/>
                <a:gd name="T32" fmla="*/ 15 w 44"/>
                <a:gd name="T33" fmla="*/ 74 h 163"/>
                <a:gd name="T34" fmla="*/ 11 w 44"/>
                <a:gd name="T35" fmla="*/ 82 h 163"/>
                <a:gd name="T36" fmla="*/ 11 w 44"/>
                <a:gd name="T37" fmla="*/ 152 h 163"/>
                <a:gd name="T38" fmla="*/ 22 w 44"/>
                <a:gd name="T39" fmla="*/ 163 h 163"/>
                <a:gd name="T40" fmla="*/ 33 w 44"/>
                <a:gd name="T41" fmla="*/ 152 h 163"/>
                <a:gd name="T42" fmla="*/ 33 w 44"/>
                <a:gd name="T43" fmla="*/ 82 h 163"/>
                <a:gd name="T44" fmla="*/ 29 w 44"/>
                <a:gd name="T45" fmla="*/ 74 h 163"/>
                <a:gd name="T46" fmla="*/ 29 w 44"/>
                <a:gd name="T47" fmla="*/ 57 h 163"/>
                <a:gd name="T48" fmla="*/ 38 w 44"/>
                <a:gd name="T49" fmla="*/ 57 h 163"/>
                <a:gd name="T50" fmla="*/ 44 w 44"/>
                <a:gd name="T51" fmla="*/ 51 h 163"/>
                <a:gd name="T52" fmla="*/ 44 w 44"/>
                <a:gd name="T53" fmla="*/ 6 h 163"/>
                <a:gd name="T54" fmla="*/ 38 w 44"/>
                <a:gd name="T5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" h="163">
                  <a:moveTo>
                    <a:pt x="38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3"/>
                    <a:pt x="34" y="45"/>
                    <a:pt x="31" y="45"/>
                  </a:cubicBezTo>
                  <a:cubicBezTo>
                    <a:pt x="28" y="45"/>
                    <a:pt x="26" y="43"/>
                    <a:pt x="26" y="4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3"/>
                    <a:pt x="16" y="45"/>
                    <a:pt x="13" y="45"/>
                  </a:cubicBezTo>
                  <a:cubicBezTo>
                    <a:pt x="10" y="45"/>
                    <a:pt x="8" y="43"/>
                    <a:pt x="8" y="4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5"/>
                    <a:pt x="3" y="57"/>
                    <a:pt x="6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3" y="76"/>
                    <a:pt x="11" y="79"/>
                    <a:pt x="11" y="82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11" y="158"/>
                    <a:pt x="16" y="163"/>
                    <a:pt x="22" y="163"/>
                  </a:cubicBezTo>
                  <a:cubicBezTo>
                    <a:pt x="28" y="163"/>
                    <a:pt x="33" y="158"/>
                    <a:pt x="33" y="15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3" y="79"/>
                    <a:pt x="31" y="76"/>
                    <a:pt x="29" y="74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1" y="57"/>
                    <a:pt x="44" y="55"/>
                    <a:pt x="44" y="51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3"/>
                    <a:pt x="41" y="0"/>
                    <a:pt x="38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5" name="Freeform 10"/>
            <p:cNvSpPr/>
            <p:nvPr/>
          </p:nvSpPr>
          <p:spPr bwMode="auto">
            <a:xfrm>
              <a:off x="5399088" y="1795463"/>
              <a:ext cx="153988" cy="620713"/>
            </a:xfrm>
            <a:custGeom>
              <a:avLst/>
              <a:gdLst>
                <a:gd name="T0" fmla="*/ 21 w 41"/>
                <a:gd name="T1" fmla="*/ 0 h 165"/>
                <a:gd name="T2" fmla="*/ 0 w 41"/>
                <a:gd name="T3" fmla="*/ 30 h 165"/>
                <a:gd name="T4" fmla="*/ 14 w 41"/>
                <a:gd name="T5" fmla="*/ 58 h 165"/>
                <a:gd name="T6" fmla="*/ 14 w 41"/>
                <a:gd name="T7" fmla="*/ 76 h 165"/>
                <a:gd name="T8" fmla="*/ 10 w 41"/>
                <a:gd name="T9" fmla="*/ 84 h 165"/>
                <a:gd name="T10" fmla="*/ 10 w 41"/>
                <a:gd name="T11" fmla="*/ 154 h 165"/>
                <a:gd name="T12" fmla="*/ 21 w 41"/>
                <a:gd name="T13" fmla="*/ 165 h 165"/>
                <a:gd name="T14" fmla="*/ 31 w 41"/>
                <a:gd name="T15" fmla="*/ 154 h 165"/>
                <a:gd name="T16" fmla="*/ 31 w 41"/>
                <a:gd name="T17" fmla="*/ 84 h 165"/>
                <a:gd name="T18" fmla="*/ 27 w 41"/>
                <a:gd name="T19" fmla="*/ 76 h 165"/>
                <a:gd name="T20" fmla="*/ 27 w 41"/>
                <a:gd name="T21" fmla="*/ 58 h 165"/>
                <a:gd name="T22" fmla="*/ 41 w 41"/>
                <a:gd name="T23" fmla="*/ 30 h 165"/>
                <a:gd name="T24" fmla="*/ 21 w 41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65">
                  <a:moveTo>
                    <a:pt x="21" y="0"/>
                  </a:moveTo>
                  <a:cubicBezTo>
                    <a:pt x="9" y="0"/>
                    <a:pt x="0" y="13"/>
                    <a:pt x="0" y="30"/>
                  </a:cubicBezTo>
                  <a:cubicBezTo>
                    <a:pt x="0" y="42"/>
                    <a:pt x="6" y="53"/>
                    <a:pt x="14" y="5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1" y="78"/>
                    <a:pt x="10" y="81"/>
                    <a:pt x="10" y="84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10" y="160"/>
                    <a:pt x="15" y="165"/>
                    <a:pt x="21" y="165"/>
                  </a:cubicBezTo>
                  <a:cubicBezTo>
                    <a:pt x="27" y="165"/>
                    <a:pt x="31" y="160"/>
                    <a:pt x="31" y="15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1" y="81"/>
                    <a:pt x="30" y="78"/>
                    <a:pt x="27" y="76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5" y="53"/>
                    <a:pt x="41" y="42"/>
                    <a:pt x="41" y="30"/>
                  </a:cubicBezTo>
                  <a:cubicBezTo>
                    <a:pt x="41" y="13"/>
                    <a:pt x="32" y="0"/>
                    <a:pt x="2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6" name="Freeform 11"/>
            <p:cNvSpPr/>
            <p:nvPr/>
          </p:nvSpPr>
          <p:spPr bwMode="auto">
            <a:xfrm>
              <a:off x="5613400" y="1795463"/>
              <a:ext cx="112713" cy="620713"/>
            </a:xfrm>
            <a:custGeom>
              <a:avLst/>
              <a:gdLst>
                <a:gd name="T0" fmla="*/ 26 w 30"/>
                <a:gd name="T1" fmla="*/ 76 h 165"/>
                <a:gd name="T2" fmla="*/ 26 w 30"/>
                <a:gd name="T3" fmla="*/ 58 h 165"/>
                <a:gd name="T4" fmla="*/ 26 w 30"/>
                <a:gd name="T5" fmla="*/ 50 h 165"/>
                <a:gd name="T6" fmla="*/ 26 w 30"/>
                <a:gd name="T7" fmla="*/ 1 h 165"/>
                <a:gd name="T8" fmla="*/ 20 w 30"/>
                <a:gd name="T9" fmla="*/ 0 h 165"/>
                <a:gd name="T10" fmla="*/ 0 w 30"/>
                <a:gd name="T11" fmla="*/ 30 h 165"/>
                <a:gd name="T12" fmla="*/ 13 w 30"/>
                <a:gd name="T13" fmla="*/ 57 h 165"/>
                <a:gd name="T14" fmla="*/ 13 w 30"/>
                <a:gd name="T15" fmla="*/ 76 h 165"/>
                <a:gd name="T16" fmla="*/ 9 w 30"/>
                <a:gd name="T17" fmla="*/ 84 h 165"/>
                <a:gd name="T18" fmla="*/ 9 w 30"/>
                <a:gd name="T19" fmla="*/ 154 h 165"/>
                <a:gd name="T20" fmla="*/ 20 w 30"/>
                <a:gd name="T21" fmla="*/ 165 h 165"/>
                <a:gd name="T22" fmla="*/ 30 w 30"/>
                <a:gd name="T23" fmla="*/ 154 h 165"/>
                <a:gd name="T24" fmla="*/ 30 w 30"/>
                <a:gd name="T25" fmla="*/ 84 h 165"/>
                <a:gd name="T26" fmla="*/ 26 w 30"/>
                <a:gd name="T27" fmla="*/ 7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65">
                  <a:moveTo>
                    <a:pt x="26" y="76"/>
                  </a:moveTo>
                  <a:cubicBezTo>
                    <a:pt x="26" y="58"/>
                    <a:pt x="26" y="58"/>
                    <a:pt x="26" y="58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0"/>
                    <a:pt x="22" y="0"/>
                    <a:pt x="20" y="0"/>
                  </a:cubicBezTo>
                  <a:cubicBezTo>
                    <a:pt x="9" y="0"/>
                    <a:pt x="0" y="13"/>
                    <a:pt x="0" y="30"/>
                  </a:cubicBezTo>
                  <a:cubicBezTo>
                    <a:pt x="0" y="42"/>
                    <a:pt x="5" y="53"/>
                    <a:pt x="13" y="57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0" y="78"/>
                    <a:pt x="9" y="81"/>
                    <a:pt x="9" y="84"/>
                  </a:cubicBezTo>
                  <a:cubicBezTo>
                    <a:pt x="9" y="154"/>
                    <a:pt x="9" y="154"/>
                    <a:pt x="9" y="154"/>
                  </a:cubicBezTo>
                  <a:cubicBezTo>
                    <a:pt x="9" y="160"/>
                    <a:pt x="14" y="165"/>
                    <a:pt x="20" y="165"/>
                  </a:cubicBezTo>
                  <a:cubicBezTo>
                    <a:pt x="26" y="165"/>
                    <a:pt x="30" y="160"/>
                    <a:pt x="30" y="15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1"/>
                    <a:pt x="29" y="78"/>
                    <a:pt x="26" y="7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668521" y="4184194"/>
            <a:ext cx="1359166" cy="1357144"/>
            <a:chOff x="5140325" y="3451225"/>
            <a:chExt cx="1066800" cy="1065213"/>
          </a:xfrm>
        </p:grpSpPr>
        <p:sp>
          <p:nvSpPr>
            <p:cNvPr id="24" name="Oval 13"/>
            <p:cNvSpPr>
              <a:spLocks noChangeArrowheads="1"/>
            </p:cNvSpPr>
            <p:nvPr/>
          </p:nvSpPr>
          <p:spPr bwMode="auto">
            <a:xfrm>
              <a:off x="5140325" y="3451225"/>
              <a:ext cx="1066800" cy="106521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" name="Freeform 14"/>
            <p:cNvSpPr/>
            <p:nvPr/>
          </p:nvSpPr>
          <p:spPr bwMode="auto">
            <a:xfrm>
              <a:off x="5541963" y="4187825"/>
              <a:ext cx="266700" cy="90488"/>
            </a:xfrm>
            <a:custGeom>
              <a:avLst/>
              <a:gdLst>
                <a:gd name="T0" fmla="*/ 71 w 71"/>
                <a:gd name="T1" fmla="*/ 23 h 24"/>
                <a:gd name="T2" fmla="*/ 64 w 71"/>
                <a:gd name="T3" fmla="*/ 21 h 24"/>
                <a:gd name="T4" fmla="*/ 60 w 71"/>
                <a:gd name="T5" fmla="*/ 11 h 24"/>
                <a:gd name="T6" fmla="*/ 59 w 71"/>
                <a:gd name="T7" fmla="*/ 0 h 24"/>
                <a:gd name="T8" fmla="*/ 12 w 71"/>
                <a:gd name="T9" fmla="*/ 0 h 24"/>
                <a:gd name="T10" fmla="*/ 11 w 71"/>
                <a:gd name="T11" fmla="*/ 11 h 24"/>
                <a:gd name="T12" fmla="*/ 7 w 71"/>
                <a:gd name="T13" fmla="*/ 21 h 24"/>
                <a:gd name="T14" fmla="*/ 0 w 71"/>
                <a:gd name="T15" fmla="*/ 23 h 24"/>
                <a:gd name="T16" fmla="*/ 0 w 71"/>
                <a:gd name="T17" fmla="*/ 24 h 24"/>
                <a:gd name="T18" fmla="*/ 6 w 71"/>
                <a:gd name="T19" fmla="*/ 24 h 24"/>
                <a:gd name="T20" fmla="*/ 35 w 71"/>
                <a:gd name="T21" fmla="*/ 24 h 24"/>
                <a:gd name="T22" fmla="*/ 36 w 71"/>
                <a:gd name="T23" fmla="*/ 24 h 24"/>
                <a:gd name="T24" fmla="*/ 65 w 71"/>
                <a:gd name="T25" fmla="*/ 24 h 24"/>
                <a:gd name="T26" fmla="*/ 71 w 71"/>
                <a:gd name="T27" fmla="*/ 24 h 24"/>
                <a:gd name="T28" fmla="*/ 71 w 71"/>
                <a:gd name="T2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24">
                  <a:moveTo>
                    <a:pt x="71" y="23"/>
                  </a:moveTo>
                  <a:cubicBezTo>
                    <a:pt x="71" y="22"/>
                    <a:pt x="67" y="22"/>
                    <a:pt x="64" y="21"/>
                  </a:cubicBezTo>
                  <a:cubicBezTo>
                    <a:pt x="60" y="21"/>
                    <a:pt x="60" y="16"/>
                    <a:pt x="60" y="11"/>
                  </a:cubicBezTo>
                  <a:cubicBezTo>
                    <a:pt x="59" y="8"/>
                    <a:pt x="59" y="3"/>
                    <a:pt x="5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3"/>
                    <a:pt x="11" y="8"/>
                    <a:pt x="11" y="11"/>
                  </a:cubicBezTo>
                  <a:cubicBezTo>
                    <a:pt x="10" y="16"/>
                    <a:pt x="10" y="21"/>
                    <a:pt x="7" y="21"/>
                  </a:cubicBezTo>
                  <a:cubicBezTo>
                    <a:pt x="3" y="22"/>
                    <a:pt x="0" y="2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4" y="24"/>
                    <a:pt x="6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6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7" y="24"/>
                    <a:pt x="71" y="24"/>
                    <a:pt x="71" y="24"/>
                  </a:cubicBezTo>
                  <a:lnTo>
                    <a:pt x="71" y="2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5357813" y="3687763"/>
              <a:ext cx="631825" cy="493713"/>
            </a:xfrm>
            <a:custGeom>
              <a:avLst/>
              <a:gdLst>
                <a:gd name="T0" fmla="*/ 162 w 168"/>
                <a:gd name="T1" fmla="*/ 0 h 131"/>
                <a:gd name="T2" fmla="*/ 7 w 168"/>
                <a:gd name="T3" fmla="*/ 0 h 131"/>
                <a:gd name="T4" fmla="*/ 0 w 168"/>
                <a:gd name="T5" fmla="*/ 6 h 131"/>
                <a:gd name="T6" fmla="*/ 0 w 168"/>
                <a:gd name="T7" fmla="*/ 125 h 131"/>
                <a:gd name="T8" fmla="*/ 7 w 168"/>
                <a:gd name="T9" fmla="*/ 131 h 131"/>
                <a:gd name="T10" fmla="*/ 61 w 168"/>
                <a:gd name="T11" fmla="*/ 131 h 131"/>
                <a:gd name="T12" fmla="*/ 61 w 168"/>
                <a:gd name="T13" fmla="*/ 131 h 131"/>
                <a:gd name="T14" fmla="*/ 108 w 168"/>
                <a:gd name="T15" fmla="*/ 131 h 131"/>
                <a:gd name="T16" fmla="*/ 108 w 168"/>
                <a:gd name="T17" fmla="*/ 131 h 131"/>
                <a:gd name="T18" fmla="*/ 162 w 168"/>
                <a:gd name="T19" fmla="*/ 131 h 131"/>
                <a:gd name="T20" fmla="*/ 168 w 168"/>
                <a:gd name="T21" fmla="*/ 125 h 131"/>
                <a:gd name="T22" fmla="*/ 168 w 168"/>
                <a:gd name="T23" fmla="*/ 6 h 131"/>
                <a:gd name="T24" fmla="*/ 162 w 168"/>
                <a:gd name="T25" fmla="*/ 0 h 131"/>
                <a:gd name="T26" fmla="*/ 84 w 168"/>
                <a:gd name="T27" fmla="*/ 123 h 131"/>
                <a:gd name="T28" fmla="*/ 82 w 168"/>
                <a:gd name="T29" fmla="*/ 120 h 131"/>
                <a:gd name="T30" fmla="*/ 84 w 168"/>
                <a:gd name="T31" fmla="*/ 118 h 131"/>
                <a:gd name="T32" fmla="*/ 87 w 168"/>
                <a:gd name="T33" fmla="*/ 120 h 131"/>
                <a:gd name="T34" fmla="*/ 84 w 168"/>
                <a:gd name="T35" fmla="*/ 123 h 131"/>
                <a:gd name="T36" fmla="*/ 160 w 168"/>
                <a:gd name="T37" fmla="*/ 106 h 131"/>
                <a:gd name="T38" fmla="*/ 8 w 168"/>
                <a:gd name="T39" fmla="*/ 106 h 131"/>
                <a:gd name="T40" fmla="*/ 8 w 168"/>
                <a:gd name="T41" fmla="*/ 8 h 131"/>
                <a:gd name="T42" fmla="*/ 160 w 168"/>
                <a:gd name="T43" fmla="*/ 8 h 131"/>
                <a:gd name="T44" fmla="*/ 160 w 168"/>
                <a:gd name="T45" fmla="*/ 10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8" h="131">
                  <a:moveTo>
                    <a:pt x="16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8"/>
                    <a:pt x="3" y="131"/>
                    <a:pt x="7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108" y="131"/>
                    <a:pt x="108" y="131"/>
                    <a:pt x="108" y="131"/>
                  </a:cubicBezTo>
                  <a:cubicBezTo>
                    <a:pt x="108" y="131"/>
                    <a:pt x="108" y="131"/>
                    <a:pt x="108" y="131"/>
                  </a:cubicBezTo>
                  <a:cubicBezTo>
                    <a:pt x="162" y="131"/>
                    <a:pt x="162" y="131"/>
                    <a:pt x="162" y="131"/>
                  </a:cubicBezTo>
                  <a:cubicBezTo>
                    <a:pt x="165" y="131"/>
                    <a:pt x="168" y="128"/>
                    <a:pt x="168" y="125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8" y="3"/>
                    <a:pt x="165" y="0"/>
                    <a:pt x="162" y="0"/>
                  </a:cubicBezTo>
                  <a:close/>
                  <a:moveTo>
                    <a:pt x="84" y="123"/>
                  </a:moveTo>
                  <a:cubicBezTo>
                    <a:pt x="83" y="123"/>
                    <a:pt x="82" y="122"/>
                    <a:pt x="82" y="120"/>
                  </a:cubicBezTo>
                  <a:cubicBezTo>
                    <a:pt x="82" y="119"/>
                    <a:pt x="83" y="118"/>
                    <a:pt x="84" y="118"/>
                  </a:cubicBezTo>
                  <a:cubicBezTo>
                    <a:pt x="86" y="118"/>
                    <a:pt x="87" y="119"/>
                    <a:pt x="87" y="120"/>
                  </a:cubicBezTo>
                  <a:cubicBezTo>
                    <a:pt x="87" y="122"/>
                    <a:pt x="86" y="123"/>
                    <a:pt x="84" y="123"/>
                  </a:cubicBezTo>
                  <a:close/>
                  <a:moveTo>
                    <a:pt x="160" y="106"/>
                  </a:moveTo>
                  <a:cubicBezTo>
                    <a:pt x="8" y="106"/>
                    <a:pt x="8" y="106"/>
                    <a:pt x="8" y="10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60" y="8"/>
                    <a:pt x="160" y="8"/>
                    <a:pt x="160" y="8"/>
                  </a:cubicBezTo>
                  <a:lnTo>
                    <a:pt x="160" y="106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7" name="Oval 16"/>
            <p:cNvSpPr>
              <a:spLocks noChangeArrowheads="1"/>
            </p:cNvSpPr>
            <p:nvPr/>
          </p:nvSpPr>
          <p:spPr bwMode="auto">
            <a:xfrm>
              <a:off x="5759450" y="3819525"/>
              <a:ext cx="60325" cy="60325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8" name="Oval 17"/>
            <p:cNvSpPr>
              <a:spLocks noChangeArrowheads="1"/>
            </p:cNvSpPr>
            <p:nvPr/>
          </p:nvSpPr>
          <p:spPr bwMode="auto">
            <a:xfrm>
              <a:off x="5530850" y="3819525"/>
              <a:ext cx="55563" cy="60325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9" name="Freeform 18"/>
            <p:cNvSpPr/>
            <p:nvPr/>
          </p:nvSpPr>
          <p:spPr bwMode="auto">
            <a:xfrm>
              <a:off x="5745163" y="3876675"/>
              <a:ext cx="115888" cy="134938"/>
            </a:xfrm>
            <a:custGeom>
              <a:avLst/>
              <a:gdLst>
                <a:gd name="T0" fmla="*/ 26 w 31"/>
                <a:gd name="T1" fmla="*/ 7 h 36"/>
                <a:gd name="T2" fmla="*/ 18 w 31"/>
                <a:gd name="T3" fmla="*/ 0 h 36"/>
                <a:gd name="T4" fmla="*/ 18 w 31"/>
                <a:gd name="T5" fmla="*/ 0 h 36"/>
                <a:gd name="T6" fmla="*/ 12 w 31"/>
                <a:gd name="T7" fmla="*/ 2 h 36"/>
                <a:gd name="T8" fmla="*/ 6 w 31"/>
                <a:gd name="T9" fmla="*/ 0 h 36"/>
                <a:gd name="T10" fmla="*/ 5 w 31"/>
                <a:gd name="T11" fmla="*/ 0 h 36"/>
                <a:gd name="T12" fmla="*/ 0 w 31"/>
                <a:gd name="T13" fmla="*/ 2 h 36"/>
                <a:gd name="T14" fmla="*/ 1 w 31"/>
                <a:gd name="T15" fmla="*/ 6 h 36"/>
                <a:gd name="T16" fmla="*/ 9 w 31"/>
                <a:gd name="T17" fmla="*/ 36 h 36"/>
                <a:gd name="T18" fmla="*/ 9 w 31"/>
                <a:gd name="T19" fmla="*/ 36 h 36"/>
                <a:gd name="T20" fmla="*/ 24 w 31"/>
                <a:gd name="T21" fmla="*/ 36 h 36"/>
                <a:gd name="T22" fmla="*/ 31 w 31"/>
                <a:gd name="T23" fmla="*/ 29 h 36"/>
                <a:gd name="T24" fmla="*/ 26 w 31"/>
                <a:gd name="T25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6">
                  <a:moveTo>
                    <a:pt x="26" y="7"/>
                  </a:moveTo>
                  <a:cubicBezTo>
                    <a:pt x="26" y="3"/>
                    <a:pt x="22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1"/>
                    <a:pt x="14" y="2"/>
                    <a:pt x="12" y="2"/>
                  </a:cubicBezTo>
                  <a:cubicBezTo>
                    <a:pt x="10" y="2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2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7" y="36"/>
                    <a:pt x="31" y="33"/>
                    <a:pt x="31" y="29"/>
                  </a:cubicBezTo>
                  <a:lnTo>
                    <a:pt x="26" y="7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0" name="Freeform 19"/>
            <p:cNvSpPr/>
            <p:nvPr/>
          </p:nvSpPr>
          <p:spPr bwMode="auto">
            <a:xfrm>
              <a:off x="5489575" y="3876675"/>
              <a:ext cx="112713" cy="134938"/>
            </a:xfrm>
            <a:custGeom>
              <a:avLst/>
              <a:gdLst>
                <a:gd name="T0" fmla="*/ 30 w 30"/>
                <a:gd name="T1" fmla="*/ 2 h 36"/>
                <a:gd name="T2" fmla="*/ 25 w 30"/>
                <a:gd name="T3" fmla="*/ 0 h 36"/>
                <a:gd name="T4" fmla="*/ 25 w 30"/>
                <a:gd name="T5" fmla="*/ 0 h 36"/>
                <a:gd name="T6" fmla="*/ 19 w 30"/>
                <a:gd name="T7" fmla="*/ 2 h 36"/>
                <a:gd name="T8" fmla="*/ 12 w 30"/>
                <a:gd name="T9" fmla="*/ 0 h 36"/>
                <a:gd name="T10" fmla="*/ 12 w 30"/>
                <a:gd name="T11" fmla="*/ 0 h 36"/>
                <a:gd name="T12" fmla="*/ 5 w 30"/>
                <a:gd name="T13" fmla="*/ 7 h 36"/>
                <a:gd name="T14" fmla="*/ 0 w 30"/>
                <a:gd name="T15" fmla="*/ 29 h 36"/>
                <a:gd name="T16" fmla="*/ 7 w 30"/>
                <a:gd name="T17" fmla="*/ 36 h 36"/>
                <a:gd name="T18" fmla="*/ 22 w 30"/>
                <a:gd name="T19" fmla="*/ 36 h 36"/>
                <a:gd name="T20" fmla="*/ 22 w 30"/>
                <a:gd name="T21" fmla="*/ 36 h 36"/>
                <a:gd name="T22" fmla="*/ 29 w 30"/>
                <a:gd name="T23" fmla="*/ 6 h 36"/>
                <a:gd name="T24" fmla="*/ 30 w 30"/>
                <a:gd name="T2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6">
                  <a:moveTo>
                    <a:pt x="30" y="2"/>
                  </a:moveTo>
                  <a:cubicBezTo>
                    <a:pt x="29" y="1"/>
                    <a:pt x="27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4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3"/>
                    <a:pt x="3" y="36"/>
                    <a:pt x="7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9" y="3"/>
                    <a:pt x="30" y="2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1" name="Freeform 20"/>
            <p:cNvSpPr/>
            <p:nvPr/>
          </p:nvSpPr>
          <p:spPr bwMode="auto">
            <a:xfrm>
              <a:off x="5580063" y="3860800"/>
              <a:ext cx="190500" cy="184150"/>
            </a:xfrm>
            <a:custGeom>
              <a:avLst/>
              <a:gdLst>
                <a:gd name="T0" fmla="*/ 44 w 51"/>
                <a:gd name="T1" fmla="*/ 10 h 49"/>
                <a:gd name="T2" fmla="*/ 34 w 51"/>
                <a:gd name="T3" fmla="*/ 0 h 49"/>
                <a:gd name="T4" fmla="*/ 34 w 51"/>
                <a:gd name="T5" fmla="*/ 0 h 49"/>
                <a:gd name="T6" fmla="*/ 25 w 51"/>
                <a:gd name="T7" fmla="*/ 4 h 49"/>
                <a:gd name="T8" fmla="*/ 17 w 51"/>
                <a:gd name="T9" fmla="*/ 0 h 49"/>
                <a:gd name="T10" fmla="*/ 16 w 51"/>
                <a:gd name="T11" fmla="*/ 0 h 49"/>
                <a:gd name="T12" fmla="*/ 6 w 51"/>
                <a:gd name="T13" fmla="*/ 10 h 49"/>
                <a:gd name="T14" fmla="*/ 0 w 51"/>
                <a:gd name="T15" fmla="*/ 40 h 49"/>
                <a:gd name="T16" fmla="*/ 9 w 51"/>
                <a:gd name="T17" fmla="*/ 49 h 49"/>
                <a:gd name="T18" fmla="*/ 41 w 51"/>
                <a:gd name="T19" fmla="*/ 49 h 49"/>
                <a:gd name="T20" fmla="*/ 51 w 51"/>
                <a:gd name="T21" fmla="*/ 40 h 49"/>
                <a:gd name="T22" fmla="*/ 44 w 51"/>
                <a:gd name="T23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49">
                  <a:moveTo>
                    <a:pt x="44" y="10"/>
                  </a:moveTo>
                  <a:cubicBezTo>
                    <a:pt x="44" y="5"/>
                    <a:pt x="40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2"/>
                    <a:pt x="28" y="4"/>
                    <a:pt x="25" y="4"/>
                  </a:cubicBezTo>
                  <a:cubicBezTo>
                    <a:pt x="22" y="4"/>
                    <a:pt x="19" y="2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0"/>
                    <a:pt x="6" y="5"/>
                    <a:pt x="6" y="1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5"/>
                    <a:pt x="4" y="49"/>
                    <a:pt x="9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6" y="49"/>
                    <a:pt x="51" y="45"/>
                    <a:pt x="51" y="40"/>
                  </a:cubicBezTo>
                  <a:lnTo>
                    <a:pt x="44" y="1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2" name="Oval 21"/>
            <p:cNvSpPr>
              <a:spLocks noChangeArrowheads="1"/>
            </p:cNvSpPr>
            <p:nvPr/>
          </p:nvSpPr>
          <p:spPr bwMode="auto">
            <a:xfrm>
              <a:off x="5632450" y="3786188"/>
              <a:ext cx="82550" cy="77788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822449" y="4184194"/>
            <a:ext cx="1355120" cy="1357144"/>
            <a:chOff x="1336675" y="3451225"/>
            <a:chExt cx="1063625" cy="1065213"/>
          </a:xfrm>
        </p:grpSpPr>
        <p:sp>
          <p:nvSpPr>
            <p:cNvPr id="21" name="Oval 12"/>
            <p:cNvSpPr>
              <a:spLocks noChangeArrowheads="1"/>
            </p:cNvSpPr>
            <p:nvPr/>
          </p:nvSpPr>
          <p:spPr bwMode="auto">
            <a:xfrm>
              <a:off x="1336675" y="3451225"/>
              <a:ext cx="1063625" cy="106521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1550988" y="3624263"/>
              <a:ext cx="635000" cy="439738"/>
            </a:xfrm>
            <a:custGeom>
              <a:avLst/>
              <a:gdLst>
                <a:gd name="T0" fmla="*/ 169 w 169"/>
                <a:gd name="T1" fmla="*/ 117 h 117"/>
                <a:gd name="T2" fmla="*/ 169 w 169"/>
                <a:gd name="T3" fmla="*/ 112 h 117"/>
                <a:gd name="T4" fmla="*/ 92 w 169"/>
                <a:gd name="T5" fmla="*/ 39 h 117"/>
                <a:gd name="T6" fmla="*/ 92 w 169"/>
                <a:gd name="T7" fmla="*/ 30 h 117"/>
                <a:gd name="T8" fmla="*/ 100 w 169"/>
                <a:gd name="T9" fmla="*/ 16 h 117"/>
                <a:gd name="T10" fmla="*/ 84 w 169"/>
                <a:gd name="T11" fmla="*/ 0 h 117"/>
                <a:gd name="T12" fmla="*/ 69 w 169"/>
                <a:gd name="T13" fmla="*/ 16 h 117"/>
                <a:gd name="T14" fmla="*/ 77 w 169"/>
                <a:gd name="T15" fmla="*/ 30 h 117"/>
                <a:gd name="T16" fmla="*/ 77 w 169"/>
                <a:gd name="T17" fmla="*/ 39 h 117"/>
                <a:gd name="T18" fmla="*/ 0 w 169"/>
                <a:gd name="T19" fmla="*/ 112 h 117"/>
                <a:gd name="T20" fmla="*/ 0 w 169"/>
                <a:gd name="T21" fmla="*/ 117 h 117"/>
                <a:gd name="T22" fmla="*/ 169 w 169"/>
                <a:gd name="T2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" h="117">
                  <a:moveTo>
                    <a:pt x="169" y="117"/>
                  </a:moveTo>
                  <a:cubicBezTo>
                    <a:pt x="169" y="115"/>
                    <a:pt x="169" y="113"/>
                    <a:pt x="169" y="112"/>
                  </a:cubicBezTo>
                  <a:cubicBezTo>
                    <a:pt x="169" y="74"/>
                    <a:pt x="135" y="42"/>
                    <a:pt x="92" y="3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7" y="27"/>
                    <a:pt x="100" y="22"/>
                    <a:pt x="100" y="16"/>
                  </a:cubicBezTo>
                  <a:cubicBezTo>
                    <a:pt x="100" y="7"/>
                    <a:pt x="93" y="0"/>
                    <a:pt x="84" y="0"/>
                  </a:cubicBezTo>
                  <a:cubicBezTo>
                    <a:pt x="76" y="0"/>
                    <a:pt x="69" y="7"/>
                    <a:pt x="69" y="16"/>
                  </a:cubicBezTo>
                  <a:cubicBezTo>
                    <a:pt x="69" y="22"/>
                    <a:pt x="72" y="27"/>
                    <a:pt x="77" y="3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34" y="42"/>
                    <a:pt x="0" y="74"/>
                    <a:pt x="0" y="112"/>
                  </a:cubicBezTo>
                  <a:cubicBezTo>
                    <a:pt x="0" y="113"/>
                    <a:pt x="0" y="115"/>
                    <a:pt x="0" y="117"/>
                  </a:cubicBezTo>
                  <a:lnTo>
                    <a:pt x="169" y="117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1498600" y="4097338"/>
              <a:ext cx="739775" cy="95250"/>
            </a:xfrm>
            <a:custGeom>
              <a:avLst/>
              <a:gdLst>
                <a:gd name="T0" fmla="*/ 433 w 466"/>
                <a:gd name="T1" fmla="*/ 29 h 60"/>
                <a:gd name="T2" fmla="*/ 433 w 466"/>
                <a:gd name="T3" fmla="*/ 0 h 60"/>
                <a:gd name="T4" fmla="*/ 33 w 466"/>
                <a:gd name="T5" fmla="*/ 0 h 60"/>
                <a:gd name="T6" fmla="*/ 33 w 466"/>
                <a:gd name="T7" fmla="*/ 29 h 60"/>
                <a:gd name="T8" fmla="*/ 0 w 466"/>
                <a:gd name="T9" fmla="*/ 29 h 60"/>
                <a:gd name="T10" fmla="*/ 0 w 466"/>
                <a:gd name="T11" fmla="*/ 60 h 60"/>
                <a:gd name="T12" fmla="*/ 466 w 466"/>
                <a:gd name="T13" fmla="*/ 60 h 60"/>
                <a:gd name="T14" fmla="*/ 466 w 466"/>
                <a:gd name="T15" fmla="*/ 29 h 60"/>
                <a:gd name="T16" fmla="*/ 433 w 466"/>
                <a:gd name="T1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6" h="60">
                  <a:moveTo>
                    <a:pt x="433" y="29"/>
                  </a:moveTo>
                  <a:lnTo>
                    <a:pt x="433" y="0"/>
                  </a:lnTo>
                  <a:lnTo>
                    <a:pt x="33" y="0"/>
                  </a:lnTo>
                  <a:lnTo>
                    <a:pt x="33" y="29"/>
                  </a:lnTo>
                  <a:lnTo>
                    <a:pt x="0" y="29"/>
                  </a:lnTo>
                  <a:lnTo>
                    <a:pt x="0" y="60"/>
                  </a:lnTo>
                  <a:lnTo>
                    <a:pt x="466" y="60"/>
                  </a:lnTo>
                  <a:lnTo>
                    <a:pt x="466" y="29"/>
                  </a:lnTo>
                  <a:lnTo>
                    <a:pt x="433" y="29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313936" y="2163127"/>
            <a:ext cx="1774743" cy="1291526"/>
            <a:chOff x="3313936" y="2163127"/>
            <a:chExt cx="1774743" cy="1291526"/>
          </a:xfrm>
        </p:grpSpPr>
        <p:sp>
          <p:nvSpPr>
            <p:cNvPr id="40" name="文本框 39"/>
            <p:cNvSpPr txBox="1"/>
            <p:nvPr/>
          </p:nvSpPr>
          <p:spPr>
            <a:xfrm>
              <a:off x="3450616" y="2163127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3313936" y="2808322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3547299" y="2680118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3321170" y="4160643"/>
            <a:ext cx="1774743" cy="1291526"/>
            <a:chOff x="3321170" y="4160643"/>
            <a:chExt cx="1774743" cy="1291526"/>
          </a:xfrm>
        </p:grpSpPr>
        <p:sp>
          <p:nvSpPr>
            <p:cNvPr id="43" name="文本框 42"/>
            <p:cNvSpPr txBox="1"/>
            <p:nvPr/>
          </p:nvSpPr>
          <p:spPr>
            <a:xfrm>
              <a:off x="3457850" y="4160643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321170" y="4805838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3554533" y="4677634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8250769" y="2136228"/>
            <a:ext cx="1774743" cy="1291526"/>
            <a:chOff x="8250769" y="2136228"/>
            <a:chExt cx="1774743" cy="1291526"/>
          </a:xfrm>
        </p:grpSpPr>
        <p:sp>
          <p:nvSpPr>
            <p:cNvPr id="46" name="文本框 45"/>
            <p:cNvSpPr txBox="1"/>
            <p:nvPr/>
          </p:nvSpPr>
          <p:spPr>
            <a:xfrm>
              <a:off x="8387449" y="2136228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8250769" y="2781423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8484132" y="2653219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组合 54"/>
          <p:cNvGrpSpPr/>
          <p:nvPr/>
        </p:nvGrpSpPr>
        <p:grpSpPr>
          <a:xfrm>
            <a:off x="8258003" y="4133744"/>
            <a:ext cx="1774743" cy="1291526"/>
            <a:chOff x="8258003" y="4133744"/>
            <a:chExt cx="1774743" cy="1291526"/>
          </a:xfrm>
        </p:grpSpPr>
        <p:sp>
          <p:nvSpPr>
            <p:cNvPr id="49" name="文本框 48"/>
            <p:cNvSpPr txBox="1"/>
            <p:nvPr/>
          </p:nvSpPr>
          <p:spPr>
            <a:xfrm>
              <a:off x="8394683" y="413374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8258003" y="4778939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点击添加您的内容</a:t>
              </a: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8491366" y="4650735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sp>
        <p:nvSpPr>
          <p:cNvPr id="5" name="任意多边形 4"/>
          <p:cNvSpPr/>
          <p:nvPr/>
        </p:nvSpPr>
        <p:spPr>
          <a:xfrm>
            <a:off x="17318" y="3515809"/>
            <a:ext cx="12157363" cy="2182253"/>
          </a:xfrm>
          <a:custGeom>
            <a:avLst/>
            <a:gdLst>
              <a:gd name="connsiteX0" fmla="*/ 0 w 9170126"/>
              <a:gd name="connsiteY0" fmla="*/ 26126 h 1711235"/>
              <a:gd name="connsiteX1" fmla="*/ 3213463 w 9170126"/>
              <a:gd name="connsiteY1" fmla="*/ 1711235 h 1711235"/>
              <a:gd name="connsiteX2" fmla="*/ 7994469 w 9170126"/>
              <a:gd name="connsiteY2" fmla="*/ 326572 h 1711235"/>
              <a:gd name="connsiteX3" fmla="*/ 9170126 w 9170126"/>
              <a:gd name="connsiteY3" fmla="*/ 0 h 1711235"/>
              <a:gd name="connsiteX0-1" fmla="*/ 0 w 9170126"/>
              <a:gd name="connsiteY0-2" fmla="*/ 26126 h 1712821"/>
              <a:gd name="connsiteX1-3" fmla="*/ 3213463 w 9170126"/>
              <a:gd name="connsiteY1-4" fmla="*/ 1711235 h 1712821"/>
              <a:gd name="connsiteX2-5" fmla="*/ 7994469 w 9170126"/>
              <a:gd name="connsiteY2-6" fmla="*/ 326572 h 1712821"/>
              <a:gd name="connsiteX3-7" fmla="*/ 9170126 w 9170126"/>
              <a:gd name="connsiteY3-8" fmla="*/ 0 h 1712821"/>
              <a:gd name="connsiteX0-9" fmla="*/ 0 w 9170126"/>
              <a:gd name="connsiteY0-10" fmla="*/ 26126 h 1712821"/>
              <a:gd name="connsiteX1-11" fmla="*/ 3213463 w 9170126"/>
              <a:gd name="connsiteY1-12" fmla="*/ 1711235 h 1712821"/>
              <a:gd name="connsiteX2-13" fmla="*/ 7994469 w 9170126"/>
              <a:gd name="connsiteY2-14" fmla="*/ 326572 h 1712821"/>
              <a:gd name="connsiteX3-15" fmla="*/ 9170126 w 9170126"/>
              <a:gd name="connsiteY3-16" fmla="*/ 0 h 1712821"/>
              <a:gd name="connsiteX0-17" fmla="*/ 0 w 9170126"/>
              <a:gd name="connsiteY0-18" fmla="*/ 26126 h 1711869"/>
              <a:gd name="connsiteX1-19" fmla="*/ 3213463 w 9170126"/>
              <a:gd name="connsiteY1-20" fmla="*/ 1711235 h 1711869"/>
              <a:gd name="connsiteX2-21" fmla="*/ 7067006 w 9170126"/>
              <a:gd name="connsiteY2-22" fmla="*/ 222069 h 1711869"/>
              <a:gd name="connsiteX3-23" fmla="*/ 9170126 w 9170126"/>
              <a:gd name="connsiteY3-24" fmla="*/ 0 h 1711869"/>
              <a:gd name="connsiteX0-25" fmla="*/ 0 w 9170126"/>
              <a:gd name="connsiteY0-26" fmla="*/ 26126 h 1711779"/>
              <a:gd name="connsiteX1-27" fmla="*/ 3213463 w 9170126"/>
              <a:gd name="connsiteY1-28" fmla="*/ 1711235 h 1711779"/>
              <a:gd name="connsiteX2-29" fmla="*/ 7067006 w 9170126"/>
              <a:gd name="connsiteY2-30" fmla="*/ 222069 h 1711779"/>
              <a:gd name="connsiteX3-31" fmla="*/ 9170126 w 9170126"/>
              <a:gd name="connsiteY3-32" fmla="*/ 0 h 1711779"/>
              <a:gd name="connsiteX0-33" fmla="*/ 0 w 9170126"/>
              <a:gd name="connsiteY0-34" fmla="*/ 26126 h 1711882"/>
              <a:gd name="connsiteX1-35" fmla="*/ 3213463 w 9170126"/>
              <a:gd name="connsiteY1-36" fmla="*/ 1711235 h 1711882"/>
              <a:gd name="connsiteX2-37" fmla="*/ 7067006 w 9170126"/>
              <a:gd name="connsiteY2-38" fmla="*/ 222069 h 1711882"/>
              <a:gd name="connsiteX3-39" fmla="*/ 9170126 w 9170126"/>
              <a:gd name="connsiteY3-40" fmla="*/ 0 h 1711882"/>
              <a:gd name="connsiteX0-41" fmla="*/ 0 w 9170126"/>
              <a:gd name="connsiteY0-42" fmla="*/ 26126 h 1711882"/>
              <a:gd name="connsiteX1-43" fmla="*/ 3213463 w 9170126"/>
              <a:gd name="connsiteY1-44" fmla="*/ 1711235 h 1711882"/>
              <a:gd name="connsiteX2-45" fmla="*/ 7223760 w 9170126"/>
              <a:gd name="connsiteY2-46" fmla="*/ 222069 h 1711882"/>
              <a:gd name="connsiteX3-47" fmla="*/ 9170126 w 9170126"/>
              <a:gd name="connsiteY3-48" fmla="*/ 0 h 1711882"/>
              <a:gd name="connsiteX0-49" fmla="*/ 0 w 9170126"/>
              <a:gd name="connsiteY0-50" fmla="*/ 26126 h 1711882"/>
              <a:gd name="connsiteX1-51" fmla="*/ 3213463 w 9170126"/>
              <a:gd name="connsiteY1-52" fmla="*/ 1711235 h 1711882"/>
              <a:gd name="connsiteX2-53" fmla="*/ 7223760 w 9170126"/>
              <a:gd name="connsiteY2-54" fmla="*/ 222069 h 1711882"/>
              <a:gd name="connsiteX3-55" fmla="*/ 9170126 w 9170126"/>
              <a:gd name="connsiteY3-56" fmla="*/ 0 h 1711882"/>
              <a:gd name="connsiteX0-57" fmla="*/ 0 w 9170126"/>
              <a:gd name="connsiteY0-58" fmla="*/ 26126 h 1607414"/>
              <a:gd name="connsiteX1-59" fmla="*/ 3396343 w 9170126"/>
              <a:gd name="connsiteY1-60" fmla="*/ 1606732 h 1607414"/>
              <a:gd name="connsiteX2-61" fmla="*/ 7223760 w 9170126"/>
              <a:gd name="connsiteY2-62" fmla="*/ 222069 h 1607414"/>
              <a:gd name="connsiteX3-63" fmla="*/ 9170126 w 9170126"/>
              <a:gd name="connsiteY3-64" fmla="*/ 0 h 1607414"/>
              <a:gd name="connsiteX0-65" fmla="*/ 0 w 9170126"/>
              <a:gd name="connsiteY0-66" fmla="*/ 82588 h 1663876"/>
              <a:gd name="connsiteX1-67" fmla="*/ 3396343 w 9170126"/>
              <a:gd name="connsiteY1-68" fmla="*/ 1663194 h 1663876"/>
              <a:gd name="connsiteX2-69" fmla="*/ 7223760 w 9170126"/>
              <a:gd name="connsiteY2-70" fmla="*/ 278531 h 1663876"/>
              <a:gd name="connsiteX3-71" fmla="*/ 9170126 w 9170126"/>
              <a:gd name="connsiteY3-72" fmla="*/ 56462 h 1663876"/>
              <a:gd name="connsiteX0-73" fmla="*/ 0 w 9170126"/>
              <a:gd name="connsiteY0-74" fmla="*/ 45999 h 1634659"/>
              <a:gd name="connsiteX1-75" fmla="*/ 3396343 w 9170126"/>
              <a:gd name="connsiteY1-76" fmla="*/ 1626605 h 1634659"/>
              <a:gd name="connsiteX2-77" fmla="*/ 6505303 w 9170126"/>
              <a:gd name="connsiteY2-78" fmla="*/ 633828 h 1634659"/>
              <a:gd name="connsiteX3-79" fmla="*/ 9170126 w 9170126"/>
              <a:gd name="connsiteY3-80" fmla="*/ 19873 h 1634659"/>
              <a:gd name="connsiteX0-81" fmla="*/ 0 w 9170126"/>
              <a:gd name="connsiteY0-82" fmla="*/ 55214 h 1646042"/>
              <a:gd name="connsiteX1-83" fmla="*/ 3396343 w 9170126"/>
              <a:gd name="connsiteY1-84" fmla="*/ 1635820 h 1646042"/>
              <a:gd name="connsiteX2-85" fmla="*/ 6505303 w 9170126"/>
              <a:gd name="connsiteY2-86" fmla="*/ 643043 h 1646042"/>
              <a:gd name="connsiteX3-87" fmla="*/ 9170126 w 9170126"/>
              <a:gd name="connsiteY3-88" fmla="*/ 29088 h 164604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170126" h="1646042">
                <a:moveTo>
                  <a:pt x="0" y="55214"/>
                </a:moveTo>
                <a:cubicBezTo>
                  <a:pt x="875211" y="969614"/>
                  <a:pt x="2312126" y="1537849"/>
                  <a:pt x="3396343" y="1635820"/>
                </a:cubicBezTo>
                <a:cubicBezTo>
                  <a:pt x="4480560" y="1733792"/>
                  <a:pt x="5634446" y="1106775"/>
                  <a:pt x="6505303" y="643043"/>
                </a:cubicBezTo>
                <a:cubicBezTo>
                  <a:pt x="7376160" y="179311"/>
                  <a:pt x="8508275" y="-92832"/>
                  <a:pt x="9170126" y="29088"/>
                </a:cubicBezTo>
              </a:path>
            </a:pathLst>
          </a:cu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34638" y="1919324"/>
            <a:ext cx="12157362" cy="4051351"/>
          </a:xfrm>
          <a:custGeom>
            <a:avLst/>
            <a:gdLst>
              <a:gd name="connsiteX0" fmla="*/ 0 w 9157063"/>
              <a:gd name="connsiteY0" fmla="*/ 130629 h 3095898"/>
              <a:gd name="connsiteX1" fmla="*/ 2286000 w 9157063"/>
              <a:gd name="connsiteY1" fmla="*/ 0 h 3095898"/>
              <a:gd name="connsiteX2" fmla="*/ 5329646 w 9157063"/>
              <a:gd name="connsiteY2" fmla="*/ 2155372 h 3095898"/>
              <a:gd name="connsiteX3" fmla="*/ 9157063 w 9157063"/>
              <a:gd name="connsiteY3" fmla="*/ 3095898 h 3095898"/>
              <a:gd name="connsiteX0-1" fmla="*/ 0 w 9157063"/>
              <a:gd name="connsiteY0-2" fmla="*/ 130629 h 3095898"/>
              <a:gd name="connsiteX1-3" fmla="*/ 2286000 w 9157063"/>
              <a:gd name="connsiteY1-4" fmla="*/ 0 h 3095898"/>
              <a:gd name="connsiteX2-5" fmla="*/ 5329646 w 9157063"/>
              <a:gd name="connsiteY2-6" fmla="*/ 2155372 h 3095898"/>
              <a:gd name="connsiteX3-7" fmla="*/ 9157063 w 9157063"/>
              <a:gd name="connsiteY3-8" fmla="*/ 3095898 h 3095898"/>
              <a:gd name="connsiteX0-9" fmla="*/ 0 w 9157063"/>
              <a:gd name="connsiteY0-10" fmla="*/ 259961 h 3225230"/>
              <a:gd name="connsiteX1-11" fmla="*/ 2286000 w 9157063"/>
              <a:gd name="connsiteY1-12" fmla="*/ 129332 h 3225230"/>
              <a:gd name="connsiteX2-13" fmla="*/ 5329646 w 9157063"/>
              <a:gd name="connsiteY2-14" fmla="*/ 2284704 h 3225230"/>
              <a:gd name="connsiteX3-15" fmla="*/ 9157063 w 9157063"/>
              <a:gd name="connsiteY3-16" fmla="*/ 3225230 h 3225230"/>
              <a:gd name="connsiteX0-17" fmla="*/ 0 w 9157063"/>
              <a:gd name="connsiteY0-18" fmla="*/ 259961 h 3225230"/>
              <a:gd name="connsiteX1-19" fmla="*/ 2286000 w 9157063"/>
              <a:gd name="connsiteY1-20" fmla="*/ 129332 h 3225230"/>
              <a:gd name="connsiteX2-21" fmla="*/ 5329646 w 9157063"/>
              <a:gd name="connsiteY2-22" fmla="*/ 2284704 h 3225230"/>
              <a:gd name="connsiteX3-23" fmla="*/ 9157063 w 9157063"/>
              <a:gd name="connsiteY3-24" fmla="*/ 3225230 h 3225230"/>
              <a:gd name="connsiteX0-25" fmla="*/ 0 w 9157063"/>
              <a:gd name="connsiteY0-26" fmla="*/ 259961 h 3227547"/>
              <a:gd name="connsiteX1-27" fmla="*/ 2286000 w 9157063"/>
              <a:gd name="connsiteY1-28" fmla="*/ 129332 h 3227547"/>
              <a:gd name="connsiteX2-29" fmla="*/ 5329646 w 9157063"/>
              <a:gd name="connsiteY2-30" fmla="*/ 2284704 h 3227547"/>
              <a:gd name="connsiteX3-31" fmla="*/ 9157063 w 9157063"/>
              <a:gd name="connsiteY3-32" fmla="*/ 3225230 h 3227547"/>
              <a:gd name="connsiteX0-33" fmla="*/ 0 w 9157063"/>
              <a:gd name="connsiteY0-34" fmla="*/ 141919 h 3109392"/>
              <a:gd name="connsiteX1-35" fmla="*/ 2756263 w 9157063"/>
              <a:gd name="connsiteY1-36" fmla="*/ 168045 h 3109392"/>
              <a:gd name="connsiteX2-37" fmla="*/ 5329646 w 9157063"/>
              <a:gd name="connsiteY2-38" fmla="*/ 2166662 h 3109392"/>
              <a:gd name="connsiteX3-39" fmla="*/ 9157063 w 9157063"/>
              <a:gd name="connsiteY3-40" fmla="*/ 3107188 h 3109392"/>
              <a:gd name="connsiteX0-41" fmla="*/ 0 w 9157063"/>
              <a:gd name="connsiteY0-42" fmla="*/ 189830 h 3157303"/>
              <a:gd name="connsiteX1-43" fmla="*/ 2756263 w 9157063"/>
              <a:gd name="connsiteY1-44" fmla="*/ 215956 h 3157303"/>
              <a:gd name="connsiteX2-45" fmla="*/ 5329646 w 9157063"/>
              <a:gd name="connsiteY2-46" fmla="*/ 2214573 h 3157303"/>
              <a:gd name="connsiteX3-47" fmla="*/ 9157063 w 9157063"/>
              <a:gd name="connsiteY3-48" fmla="*/ 3155099 h 3157303"/>
              <a:gd name="connsiteX0-49" fmla="*/ 0 w 9104811"/>
              <a:gd name="connsiteY0-50" fmla="*/ 391083 h 3045048"/>
              <a:gd name="connsiteX1-51" fmla="*/ 2704011 w 9104811"/>
              <a:gd name="connsiteY1-52" fmla="*/ 103701 h 3045048"/>
              <a:gd name="connsiteX2-53" fmla="*/ 5277394 w 9104811"/>
              <a:gd name="connsiteY2-54" fmla="*/ 2102318 h 3045048"/>
              <a:gd name="connsiteX3-55" fmla="*/ 9104811 w 9104811"/>
              <a:gd name="connsiteY3-56" fmla="*/ 3042844 h 3045048"/>
              <a:gd name="connsiteX0-57" fmla="*/ 0 w 9170125"/>
              <a:gd name="connsiteY0-58" fmla="*/ 401085 h 3041987"/>
              <a:gd name="connsiteX1-59" fmla="*/ 2769325 w 9170125"/>
              <a:gd name="connsiteY1-60" fmla="*/ 100640 h 3041987"/>
              <a:gd name="connsiteX2-61" fmla="*/ 5342708 w 9170125"/>
              <a:gd name="connsiteY2-62" fmla="*/ 2099257 h 3041987"/>
              <a:gd name="connsiteX3-63" fmla="*/ 9170125 w 9170125"/>
              <a:gd name="connsiteY3-64" fmla="*/ 3039783 h 3041987"/>
              <a:gd name="connsiteX0-65" fmla="*/ 0 w 9170125"/>
              <a:gd name="connsiteY0-66" fmla="*/ 401085 h 3041987"/>
              <a:gd name="connsiteX1-67" fmla="*/ 2677885 w 9170125"/>
              <a:gd name="connsiteY1-68" fmla="*/ 100640 h 3041987"/>
              <a:gd name="connsiteX2-69" fmla="*/ 5342708 w 9170125"/>
              <a:gd name="connsiteY2-70" fmla="*/ 2099257 h 3041987"/>
              <a:gd name="connsiteX3-71" fmla="*/ 9170125 w 9170125"/>
              <a:gd name="connsiteY3-72" fmla="*/ 3039783 h 3041987"/>
              <a:gd name="connsiteX0-73" fmla="*/ 0 w 9170125"/>
              <a:gd name="connsiteY0-74" fmla="*/ 468432 h 3109334"/>
              <a:gd name="connsiteX1-75" fmla="*/ 2677885 w 9170125"/>
              <a:gd name="connsiteY1-76" fmla="*/ 167987 h 3109334"/>
              <a:gd name="connsiteX2-77" fmla="*/ 5342708 w 9170125"/>
              <a:gd name="connsiteY2-78" fmla="*/ 2166604 h 3109334"/>
              <a:gd name="connsiteX3-79" fmla="*/ 9170125 w 9170125"/>
              <a:gd name="connsiteY3-80" fmla="*/ 3107130 h 3109334"/>
              <a:gd name="connsiteX0-81" fmla="*/ 0 w 9170125"/>
              <a:gd name="connsiteY0-82" fmla="*/ 406629 h 3047531"/>
              <a:gd name="connsiteX1-83" fmla="*/ 2677885 w 9170125"/>
              <a:gd name="connsiteY1-84" fmla="*/ 106184 h 3047531"/>
              <a:gd name="connsiteX2-85" fmla="*/ 5342708 w 9170125"/>
              <a:gd name="connsiteY2-86" fmla="*/ 2104801 h 3047531"/>
              <a:gd name="connsiteX3-87" fmla="*/ 9170125 w 9170125"/>
              <a:gd name="connsiteY3-88" fmla="*/ 3045327 h 3047531"/>
              <a:gd name="connsiteX0-89" fmla="*/ 0 w 9170125"/>
              <a:gd name="connsiteY0-90" fmla="*/ 414045 h 3056100"/>
              <a:gd name="connsiteX1-91" fmla="*/ 2677885 w 9170125"/>
              <a:gd name="connsiteY1-92" fmla="*/ 113600 h 3056100"/>
              <a:gd name="connsiteX2-93" fmla="*/ 5564777 w 9170125"/>
              <a:gd name="connsiteY2-94" fmla="*/ 2295097 h 3056100"/>
              <a:gd name="connsiteX3-95" fmla="*/ 9170125 w 9170125"/>
              <a:gd name="connsiteY3-96" fmla="*/ 3052743 h 3056100"/>
              <a:gd name="connsiteX0-97" fmla="*/ 0 w 9170125"/>
              <a:gd name="connsiteY0-98" fmla="*/ 414045 h 3061846"/>
              <a:gd name="connsiteX1-99" fmla="*/ 2677885 w 9170125"/>
              <a:gd name="connsiteY1-100" fmla="*/ 113600 h 3061846"/>
              <a:gd name="connsiteX2-101" fmla="*/ 5564777 w 9170125"/>
              <a:gd name="connsiteY2-102" fmla="*/ 2295097 h 3061846"/>
              <a:gd name="connsiteX3-103" fmla="*/ 9170125 w 9170125"/>
              <a:gd name="connsiteY3-104" fmla="*/ 3052743 h 3061846"/>
              <a:gd name="connsiteX0-105" fmla="*/ 0 w 9170125"/>
              <a:gd name="connsiteY0-106" fmla="*/ 410334 h 3055876"/>
              <a:gd name="connsiteX1-107" fmla="*/ 2677885 w 9170125"/>
              <a:gd name="connsiteY1-108" fmla="*/ 109889 h 3055876"/>
              <a:gd name="connsiteX2-109" fmla="*/ 5747657 w 9170125"/>
              <a:gd name="connsiteY2-110" fmla="*/ 2239135 h 3055876"/>
              <a:gd name="connsiteX3-111" fmla="*/ 9170125 w 9170125"/>
              <a:gd name="connsiteY3-112" fmla="*/ 3049032 h 30558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170125" h="3055876">
                <a:moveTo>
                  <a:pt x="0" y="410334"/>
                </a:moveTo>
                <a:cubicBezTo>
                  <a:pt x="500742" y="210037"/>
                  <a:pt x="1719942" y="-194911"/>
                  <a:pt x="2677885" y="109889"/>
                </a:cubicBezTo>
                <a:cubicBezTo>
                  <a:pt x="3635828" y="414689"/>
                  <a:pt x="4116977" y="1501084"/>
                  <a:pt x="5747657" y="2239135"/>
                </a:cubicBezTo>
                <a:cubicBezTo>
                  <a:pt x="7378337" y="2977186"/>
                  <a:pt x="8181701" y="3088220"/>
                  <a:pt x="9170125" y="3049032"/>
                </a:cubicBezTo>
              </a:path>
            </a:pathLst>
          </a:cu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0" y="2154011"/>
            <a:ext cx="12157363" cy="2820452"/>
          </a:xfrm>
          <a:custGeom>
            <a:avLst/>
            <a:gdLst>
              <a:gd name="connsiteX0" fmla="*/ 0 w 9170126"/>
              <a:gd name="connsiteY0" fmla="*/ 2011680 h 2011680"/>
              <a:gd name="connsiteX1" fmla="*/ 3187337 w 9170126"/>
              <a:gd name="connsiteY1" fmla="*/ 78377 h 2011680"/>
              <a:gd name="connsiteX2" fmla="*/ 6544492 w 9170126"/>
              <a:gd name="connsiteY2" fmla="*/ 0 h 2011680"/>
              <a:gd name="connsiteX3" fmla="*/ 9170126 w 9170126"/>
              <a:gd name="connsiteY3" fmla="*/ 757645 h 2011680"/>
              <a:gd name="connsiteX0-1" fmla="*/ 0 w 9170126"/>
              <a:gd name="connsiteY0-2" fmla="*/ 2141544 h 2141544"/>
              <a:gd name="connsiteX1-3" fmla="*/ 3187337 w 9170126"/>
              <a:gd name="connsiteY1-4" fmla="*/ 208241 h 2141544"/>
              <a:gd name="connsiteX2-5" fmla="*/ 6544492 w 9170126"/>
              <a:gd name="connsiteY2-6" fmla="*/ 129864 h 2141544"/>
              <a:gd name="connsiteX3-7" fmla="*/ 9170126 w 9170126"/>
              <a:gd name="connsiteY3-8" fmla="*/ 887509 h 2141544"/>
              <a:gd name="connsiteX0-9" fmla="*/ 0 w 9170126"/>
              <a:gd name="connsiteY0-10" fmla="*/ 2141544 h 2141544"/>
              <a:gd name="connsiteX1-11" fmla="*/ 3187337 w 9170126"/>
              <a:gd name="connsiteY1-12" fmla="*/ 208241 h 2141544"/>
              <a:gd name="connsiteX2-13" fmla="*/ 6544492 w 9170126"/>
              <a:gd name="connsiteY2-14" fmla="*/ 129864 h 2141544"/>
              <a:gd name="connsiteX3-15" fmla="*/ 9170126 w 9170126"/>
              <a:gd name="connsiteY3-16" fmla="*/ 887509 h 2141544"/>
              <a:gd name="connsiteX0-17" fmla="*/ 0 w 9170126"/>
              <a:gd name="connsiteY0-18" fmla="*/ 2141544 h 2141544"/>
              <a:gd name="connsiteX1-19" fmla="*/ 3187337 w 9170126"/>
              <a:gd name="connsiteY1-20" fmla="*/ 208241 h 2141544"/>
              <a:gd name="connsiteX2-21" fmla="*/ 6544492 w 9170126"/>
              <a:gd name="connsiteY2-22" fmla="*/ 129864 h 2141544"/>
              <a:gd name="connsiteX3-23" fmla="*/ 9170126 w 9170126"/>
              <a:gd name="connsiteY3-24" fmla="*/ 887509 h 2141544"/>
              <a:gd name="connsiteX0-25" fmla="*/ 0 w 9170126"/>
              <a:gd name="connsiteY0-26" fmla="*/ 2141544 h 2141544"/>
              <a:gd name="connsiteX1-27" fmla="*/ 3187337 w 9170126"/>
              <a:gd name="connsiteY1-28" fmla="*/ 208241 h 2141544"/>
              <a:gd name="connsiteX2-29" fmla="*/ 6544492 w 9170126"/>
              <a:gd name="connsiteY2-30" fmla="*/ 129864 h 2141544"/>
              <a:gd name="connsiteX3-31" fmla="*/ 9170126 w 9170126"/>
              <a:gd name="connsiteY3-32" fmla="*/ 887509 h 2141544"/>
              <a:gd name="connsiteX0-33" fmla="*/ 0 w 9170126"/>
              <a:gd name="connsiteY0-34" fmla="*/ 2141544 h 2141544"/>
              <a:gd name="connsiteX1-35" fmla="*/ 3187337 w 9170126"/>
              <a:gd name="connsiteY1-36" fmla="*/ 208241 h 2141544"/>
              <a:gd name="connsiteX2-37" fmla="*/ 6544492 w 9170126"/>
              <a:gd name="connsiteY2-38" fmla="*/ 129864 h 2141544"/>
              <a:gd name="connsiteX3-39" fmla="*/ 9170126 w 9170126"/>
              <a:gd name="connsiteY3-40" fmla="*/ 887509 h 2141544"/>
              <a:gd name="connsiteX0-41" fmla="*/ 0 w 9170126"/>
              <a:gd name="connsiteY0-42" fmla="*/ 2141544 h 2141544"/>
              <a:gd name="connsiteX1-43" fmla="*/ 3187337 w 9170126"/>
              <a:gd name="connsiteY1-44" fmla="*/ 208241 h 2141544"/>
              <a:gd name="connsiteX2-45" fmla="*/ 6544492 w 9170126"/>
              <a:gd name="connsiteY2-46" fmla="*/ 129864 h 2141544"/>
              <a:gd name="connsiteX3-47" fmla="*/ 9170126 w 9170126"/>
              <a:gd name="connsiteY3-48" fmla="*/ 887509 h 2141544"/>
              <a:gd name="connsiteX0-49" fmla="*/ 0 w 9170126"/>
              <a:gd name="connsiteY0-50" fmla="*/ 2141544 h 2141544"/>
              <a:gd name="connsiteX1-51" fmla="*/ 3187337 w 9170126"/>
              <a:gd name="connsiteY1-52" fmla="*/ 208241 h 2141544"/>
              <a:gd name="connsiteX2-53" fmla="*/ 6544492 w 9170126"/>
              <a:gd name="connsiteY2-54" fmla="*/ 129864 h 2141544"/>
              <a:gd name="connsiteX3-55" fmla="*/ 9170126 w 9170126"/>
              <a:gd name="connsiteY3-56" fmla="*/ 887509 h 2141544"/>
              <a:gd name="connsiteX0-57" fmla="*/ 0 w 9170126"/>
              <a:gd name="connsiteY0-58" fmla="*/ 2170260 h 2170260"/>
              <a:gd name="connsiteX1-59" fmla="*/ 3187337 w 9170126"/>
              <a:gd name="connsiteY1-60" fmla="*/ 236957 h 2170260"/>
              <a:gd name="connsiteX2-61" fmla="*/ 6531429 w 9170126"/>
              <a:gd name="connsiteY2-62" fmla="*/ 106328 h 2170260"/>
              <a:gd name="connsiteX3-63" fmla="*/ 9170126 w 9170126"/>
              <a:gd name="connsiteY3-64" fmla="*/ 916225 h 2170260"/>
              <a:gd name="connsiteX0-65" fmla="*/ 0 w 9170126"/>
              <a:gd name="connsiteY0-66" fmla="*/ 2155389 h 2155389"/>
              <a:gd name="connsiteX1-67" fmla="*/ 3187337 w 9170126"/>
              <a:gd name="connsiteY1-68" fmla="*/ 222086 h 2155389"/>
              <a:gd name="connsiteX2-69" fmla="*/ 6531429 w 9170126"/>
              <a:gd name="connsiteY2-70" fmla="*/ 91457 h 2155389"/>
              <a:gd name="connsiteX3-71" fmla="*/ 9170126 w 9170126"/>
              <a:gd name="connsiteY3-72" fmla="*/ 901354 h 2155389"/>
              <a:gd name="connsiteX0-73" fmla="*/ 0 w 9170126"/>
              <a:gd name="connsiteY0-74" fmla="*/ 2127427 h 2127427"/>
              <a:gd name="connsiteX1-75" fmla="*/ 2834640 w 9170126"/>
              <a:gd name="connsiteY1-76" fmla="*/ 285564 h 2127427"/>
              <a:gd name="connsiteX2-77" fmla="*/ 6531429 w 9170126"/>
              <a:gd name="connsiteY2-78" fmla="*/ 63495 h 2127427"/>
              <a:gd name="connsiteX3-79" fmla="*/ 9170126 w 9170126"/>
              <a:gd name="connsiteY3-80" fmla="*/ 873392 h 2127427"/>
              <a:gd name="connsiteX0-81" fmla="*/ 0 w 9170126"/>
              <a:gd name="connsiteY0-82" fmla="*/ 2127427 h 2127427"/>
              <a:gd name="connsiteX1-83" fmla="*/ 2834640 w 9170126"/>
              <a:gd name="connsiteY1-84" fmla="*/ 285564 h 2127427"/>
              <a:gd name="connsiteX2-85" fmla="*/ 6531429 w 9170126"/>
              <a:gd name="connsiteY2-86" fmla="*/ 63495 h 2127427"/>
              <a:gd name="connsiteX3-87" fmla="*/ 9170126 w 9170126"/>
              <a:gd name="connsiteY3-88" fmla="*/ 873392 h 2127427"/>
              <a:gd name="connsiteX0-89" fmla="*/ 0 w 9170126"/>
              <a:gd name="connsiteY0-90" fmla="*/ 2127427 h 2127427"/>
              <a:gd name="connsiteX1-91" fmla="*/ 2834640 w 9170126"/>
              <a:gd name="connsiteY1-92" fmla="*/ 285564 h 2127427"/>
              <a:gd name="connsiteX2-93" fmla="*/ 6531429 w 9170126"/>
              <a:gd name="connsiteY2-94" fmla="*/ 63495 h 2127427"/>
              <a:gd name="connsiteX3-95" fmla="*/ 9170126 w 9170126"/>
              <a:gd name="connsiteY3-96" fmla="*/ 873392 h 21274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170126" h="2127427">
                <a:moveTo>
                  <a:pt x="0" y="2127427"/>
                </a:moveTo>
                <a:cubicBezTo>
                  <a:pt x="291737" y="1757313"/>
                  <a:pt x="1746069" y="629553"/>
                  <a:pt x="2834640" y="285564"/>
                </a:cubicBezTo>
                <a:cubicBezTo>
                  <a:pt x="3923211" y="-58425"/>
                  <a:pt x="5475515" y="-34476"/>
                  <a:pt x="6531429" y="63495"/>
                </a:cubicBezTo>
                <a:cubicBezTo>
                  <a:pt x="7587343" y="161466"/>
                  <a:pt x="8477795" y="516341"/>
                  <a:pt x="9170126" y="873392"/>
                </a:cubicBezTo>
              </a:path>
            </a:pathLst>
          </a:cu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4156362" y="2307462"/>
            <a:ext cx="207820" cy="207820"/>
          </a:xfrm>
          <a:prstGeom prst="ellips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7568044" y="4801280"/>
            <a:ext cx="207820" cy="20782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867454" y="2257211"/>
            <a:ext cx="1366795" cy="1366795"/>
            <a:chOff x="1224139" y="1315792"/>
            <a:chExt cx="1119012" cy="1119012"/>
          </a:xfrm>
        </p:grpSpPr>
        <p:sp>
          <p:nvSpPr>
            <p:cNvPr id="36" name="椭圆 35"/>
            <p:cNvSpPr/>
            <p:nvPr/>
          </p:nvSpPr>
          <p:spPr>
            <a:xfrm>
              <a:off x="1224139" y="1315792"/>
              <a:ext cx="1119012" cy="1119012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1307629" y="1399282"/>
              <a:ext cx="952032" cy="952032"/>
            </a:xfrm>
            <a:prstGeom prst="ellipse">
              <a:avLst/>
            </a:prstGeom>
            <a:blipFill>
              <a:blip r:embed="rId2" cstate="email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36700" y="2507199"/>
            <a:ext cx="1995236" cy="1995236"/>
            <a:chOff x="3737382" y="1665124"/>
            <a:chExt cx="1393418" cy="1393418"/>
          </a:xfrm>
        </p:grpSpPr>
        <p:sp>
          <p:nvSpPr>
            <p:cNvPr id="34" name="椭圆 33"/>
            <p:cNvSpPr/>
            <p:nvPr/>
          </p:nvSpPr>
          <p:spPr>
            <a:xfrm>
              <a:off x="3737382" y="1665124"/>
              <a:ext cx="1393418" cy="1393418"/>
            </a:xfrm>
            <a:prstGeom prst="ellipse">
              <a:avLst/>
            </a:prstGeom>
            <a:solidFill>
              <a:schemeClr val="tx2"/>
            </a:solidFill>
            <a:ln w="1270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826231" y="1753973"/>
              <a:ext cx="1215720" cy="1215720"/>
            </a:xfrm>
            <a:prstGeom prst="ellipse">
              <a:avLst/>
            </a:prstGeom>
            <a:blipFill>
              <a:blip r:embed="rId3" cstate="email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525850" y="1586947"/>
            <a:ext cx="1358440" cy="1358440"/>
            <a:chOff x="6636449" y="951787"/>
            <a:chExt cx="1024652" cy="1024652"/>
          </a:xfrm>
        </p:grpSpPr>
        <p:sp>
          <p:nvSpPr>
            <p:cNvPr id="32" name="椭圆 31"/>
            <p:cNvSpPr/>
            <p:nvPr/>
          </p:nvSpPr>
          <p:spPr>
            <a:xfrm>
              <a:off x="6636449" y="951787"/>
              <a:ext cx="1024652" cy="10246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6697670" y="1013006"/>
              <a:ext cx="902212" cy="902212"/>
            </a:xfrm>
            <a:prstGeom prst="ellipse">
              <a:avLst/>
            </a:prstGeom>
            <a:blipFill>
              <a:blip r:embed="rId4" cstate="email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986334" y="4595408"/>
            <a:ext cx="1875764" cy="1875764"/>
            <a:chOff x="6703287" y="2972607"/>
            <a:chExt cx="1564468" cy="1564468"/>
          </a:xfrm>
        </p:grpSpPr>
        <p:sp>
          <p:nvSpPr>
            <p:cNvPr id="30" name="椭圆 29"/>
            <p:cNvSpPr/>
            <p:nvPr/>
          </p:nvSpPr>
          <p:spPr>
            <a:xfrm>
              <a:off x="6703287" y="2972607"/>
              <a:ext cx="1564468" cy="1564468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6801445" y="3070765"/>
              <a:ext cx="1368152" cy="1368152"/>
            </a:xfrm>
            <a:prstGeom prst="ellipse">
              <a:avLst/>
            </a:prstGeom>
            <a:blipFill>
              <a:blip r:embed="rId5" cstate="email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292489" y="4384158"/>
            <a:ext cx="1966138" cy="1966138"/>
            <a:chOff x="1409787" y="2874594"/>
            <a:chExt cx="1570406" cy="1570406"/>
          </a:xfrm>
        </p:grpSpPr>
        <p:sp>
          <p:nvSpPr>
            <p:cNvPr id="28" name="椭圆 27"/>
            <p:cNvSpPr/>
            <p:nvPr/>
          </p:nvSpPr>
          <p:spPr>
            <a:xfrm>
              <a:off x="1409787" y="2874594"/>
              <a:ext cx="1570406" cy="1570406"/>
            </a:xfrm>
            <a:prstGeom prst="ellipse">
              <a:avLst/>
            </a:prstGeom>
            <a:solidFill>
              <a:schemeClr val="tx2"/>
            </a:solidFill>
            <a:ln w="1270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1510914" y="2975721"/>
              <a:ext cx="1368152" cy="1368152"/>
            </a:xfrm>
            <a:prstGeom prst="ellipse">
              <a:avLst/>
            </a:prstGeom>
            <a:blipFill>
              <a:blip r:embed="rId6" cstate="email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024276" y="3642041"/>
            <a:ext cx="1107996" cy="759501"/>
            <a:chOff x="2024276" y="3642041"/>
            <a:chExt cx="1107996" cy="759501"/>
          </a:xfrm>
        </p:grpSpPr>
        <p:sp>
          <p:nvSpPr>
            <p:cNvPr id="40" name="文本框 39"/>
            <p:cNvSpPr txBox="1"/>
            <p:nvPr/>
          </p:nvSpPr>
          <p:spPr>
            <a:xfrm>
              <a:off x="2024276" y="3642041"/>
              <a:ext cx="1107996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添加名称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2233117" y="3976810"/>
              <a:ext cx="64633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职位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759159" y="2998013"/>
            <a:ext cx="1107996" cy="759501"/>
            <a:chOff x="6759159" y="2998013"/>
            <a:chExt cx="1107996" cy="759501"/>
          </a:xfrm>
        </p:grpSpPr>
        <p:sp>
          <p:nvSpPr>
            <p:cNvPr id="42" name="文本框 41"/>
            <p:cNvSpPr txBox="1"/>
            <p:nvPr/>
          </p:nvSpPr>
          <p:spPr>
            <a:xfrm>
              <a:off x="6759159" y="2998013"/>
              <a:ext cx="1107996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添加名称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6968000" y="3332782"/>
              <a:ext cx="64633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职位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983231" y="1787425"/>
            <a:ext cx="1107996" cy="759501"/>
            <a:chOff x="9983231" y="1787425"/>
            <a:chExt cx="1107996" cy="759501"/>
          </a:xfrm>
        </p:grpSpPr>
        <p:sp>
          <p:nvSpPr>
            <p:cNvPr id="44" name="文本框 43"/>
            <p:cNvSpPr txBox="1"/>
            <p:nvPr/>
          </p:nvSpPr>
          <p:spPr>
            <a:xfrm>
              <a:off x="9983231" y="1787425"/>
              <a:ext cx="1107996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添加名称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0192072" y="2122194"/>
              <a:ext cx="64633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职位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317999" y="4731019"/>
            <a:ext cx="1107996" cy="759501"/>
            <a:chOff x="4317999" y="4731019"/>
            <a:chExt cx="1107996" cy="759501"/>
          </a:xfrm>
        </p:grpSpPr>
        <p:sp>
          <p:nvSpPr>
            <p:cNvPr id="46" name="文本框 45"/>
            <p:cNvSpPr txBox="1"/>
            <p:nvPr/>
          </p:nvSpPr>
          <p:spPr>
            <a:xfrm>
              <a:off x="4317999" y="4731019"/>
              <a:ext cx="1107996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添加名称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526840" y="5065788"/>
              <a:ext cx="64633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职位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847095" y="5448355"/>
            <a:ext cx="1107996" cy="759501"/>
            <a:chOff x="7847095" y="5448355"/>
            <a:chExt cx="1107996" cy="759501"/>
          </a:xfrm>
        </p:grpSpPr>
        <p:sp>
          <p:nvSpPr>
            <p:cNvPr id="48" name="文本框 47"/>
            <p:cNvSpPr txBox="1"/>
            <p:nvPr/>
          </p:nvSpPr>
          <p:spPr>
            <a:xfrm>
              <a:off x="7847095" y="5448355"/>
              <a:ext cx="1107996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添加名称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8055936" y="5783124"/>
              <a:ext cx="64633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职位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101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64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8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971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7"/>
          <p:cNvSpPr>
            <a:spLocks noChangeArrowheads="1"/>
          </p:cNvSpPr>
          <p:nvPr/>
        </p:nvSpPr>
        <p:spPr bwMode="auto">
          <a:xfrm rot="3600000">
            <a:off x="5903466" y="2936470"/>
            <a:ext cx="11079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点击添加标题</a:t>
            </a:r>
          </a:p>
        </p:txBody>
      </p:sp>
      <p:sp>
        <p:nvSpPr>
          <p:cNvPr id="15" name="矩形 7"/>
          <p:cNvSpPr>
            <a:spLocks noChangeArrowheads="1"/>
          </p:cNvSpPr>
          <p:nvPr/>
        </p:nvSpPr>
        <p:spPr bwMode="auto">
          <a:xfrm>
            <a:off x="5800355" y="5736681"/>
            <a:ext cx="11079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点击添加标题</a:t>
            </a:r>
          </a:p>
        </p:txBody>
      </p:sp>
      <p:sp>
        <p:nvSpPr>
          <p:cNvPr id="16" name="矩形 7"/>
          <p:cNvSpPr>
            <a:spLocks noChangeArrowheads="1"/>
          </p:cNvSpPr>
          <p:nvPr/>
        </p:nvSpPr>
        <p:spPr bwMode="auto">
          <a:xfrm rot="18050583">
            <a:off x="3599290" y="4645529"/>
            <a:ext cx="11079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点击添加标题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318285" y="2771741"/>
            <a:ext cx="2269760" cy="1335920"/>
            <a:chOff x="5318285" y="2771741"/>
            <a:chExt cx="2269760" cy="1335920"/>
          </a:xfrm>
        </p:grpSpPr>
        <p:sp>
          <p:nvSpPr>
            <p:cNvPr id="6" name="直角三角形 5"/>
            <p:cNvSpPr/>
            <p:nvPr/>
          </p:nvSpPr>
          <p:spPr>
            <a:xfrm rot="1800000">
              <a:off x="5343050" y="2771741"/>
              <a:ext cx="2244995" cy="1335920"/>
            </a:xfrm>
            <a:prstGeom prst="rtTriangl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矩形 7"/>
            <p:cNvSpPr>
              <a:spLocks noChangeArrowheads="1"/>
            </p:cNvSpPr>
            <p:nvPr/>
          </p:nvSpPr>
          <p:spPr bwMode="auto">
            <a:xfrm rot="1800000">
              <a:off x="5318285" y="3316223"/>
              <a:ext cx="12105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EAE7D4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添加标题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343007" y="4975109"/>
            <a:ext cx="2244995" cy="1409362"/>
            <a:chOff x="5343007" y="4975109"/>
            <a:chExt cx="2244995" cy="1409362"/>
          </a:xfrm>
        </p:grpSpPr>
        <p:sp>
          <p:nvSpPr>
            <p:cNvPr id="9" name="直角三角形 8"/>
            <p:cNvSpPr/>
            <p:nvPr/>
          </p:nvSpPr>
          <p:spPr>
            <a:xfrm rot="8990440">
              <a:off x="5343007" y="5048551"/>
              <a:ext cx="2244995" cy="1335920"/>
            </a:xfrm>
            <a:prstGeom prst="rtTriangle">
              <a:avLst/>
            </a:prstGeom>
            <a:solidFill>
              <a:schemeClr val="bg2">
                <a:lumMod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/>
          </p:nvSpPr>
          <p:spPr bwMode="auto">
            <a:xfrm rot="19800000" flipH="1">
              <a:off x="6036144" y="4975109"/>
              <a:ext cx="12105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EAE7D4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添加标题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23494" y="3454296"/>
            <a:ext cx="1335920" cy="2244994"/>
            <a:chOff x="3823494" y="3454296"/>
            <a:chExt cx="1335920" cy="2244994"/>
          </a:xfrm>
        </p:grpSpPr>
        <p:sp>
          <p:nvSpPr>
            <p:cNvPr id="12" name="直角三角形 11"/>
            <p:cNvSpPr/>
            <p:nvPr/>
          </p:nvSpPr>
          <p:spPr>
            <a:xfrm rot="16200000">
              <a:off x="3368957" y="3908833"/>
              <a:ext cx="2244994" cy="1335920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7"/>
            <p:cNvSpPr>
              <a:spLocks noChangeArrowheads="1"/>
            </p:cNvSpPr>
            <p:nvPr/>
          </p:nvSpPr>
          <p:spPr bwMode="auto">
            <a:xfrm flipH="1">
              <a:off x="4364551" y="4743085"/>
              <a:ext cx="75363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EAE7D4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添加标题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558191" y="2125953"/>
            <a:ext cx="4157005" cy="927055"/>
            <a:chOff x="6558191" y="2125953"/>
            <a:chExt cx="4157005" cy="927055"/>
          </a:xfrm>
        </p:grpSpPr>
        <p:sp>
          <p:nvSpPr>
            <p:cNvPr id="17" name="TextBox 18"/>
            <p:cNvSpPr txBox="1"/>
            <p:nvPr/>
          </p:nvSpPr>
          <p:spPr>
            <a:xfrm>
              <a:off x="6558191" y="2480544"/>
              <a:ext cx="4157005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cs typeface="Levenim MT" panose="02010502060101010101" pitchFamily="2" charset="-79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558191" y="2125953"/>
              <a:ext cx="31415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771639" y="4731800"/>
            <a:ext cx="3334511" cy="1238781"/>
            <a:chOff x="7771639" y="4731800"/>
            <a:chExt cx="3334511" cy="1238781"/>
          </a:xfrm>
        </p:grpSpPr>
        <p:sp>
          <p:nvSpPr>
            <p:cNvPr id="19" name="TextBox 18"/>
            <p:cNvSpPr txBox="1"/>
            <p:nvPr/>
          </p:nvSpPr>
          <p:spPr>
            <a:xfrm>
              <a:off x="7771639" y="5158051"/>
              <a:ext cx="3334511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cs typeface="Levenim MT" panose="02010502060101010101" pitchFamily="2" charset="-79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771639" y="4731800"/>
              <a:ext cx="31415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001339" y="3138736"/>
            <a:ext cx="3394774" cy="1233964"/>
            <a:chOff x="1001339" y="3138736"/>
            <a:chExt cx="3394774" cy="1233964"/>
          </a:xfrm>
        </p:grpSpPr>
        <p:sp>
          <p:nvSpPr>
            <p:cNvPr id="21" name="TextBox 18"/>
            <p:cNvSpPr txBox="1"/>
            <p:nvPr/>
          </p:nvSpPr>
          <p:spPr>
            <a:xfrm>
              <a:off x="1001339" y="3560170"/>
              <a:ext cx="3394774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cs typeface="Levenim MT" panose="02010502060101010101" pitchFamily="2" charset="-79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254516" y="3138736"/>
              <a:ext cx="31415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b="1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</a:p>
          </p:txBody>
        </p:sp>
      </p:grpSp>
      <p:cxnSp>
        <p:nvCxnSpPr>
          <p:cNvPr id="26" name="直接连接符 25"/>
          <p:cNvCxnSpPr/>
          <p:nvPr/>
        </p:nvCxnSpPr>
        <p:spPr>
          <a:xfrm flipH="1" flipV="1">
            <a:off x="5159328" y="3454295"/>
            <a:ext cx="1941139" cy="1117097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9" idx="2"/>
            <a:endCxn id="9" idx="4"/>
          </p:cNvCxnSpPr>
          <p:nvPr/>
        </p:nvCxnSpPr>
        <p:spPr>
          <a:xfrm flipH="1">
            <a:off x="5159370" y="4575022"/>
            <a:ext cx="1941094" cy="1127900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9" idx="4"/>
            <a:endCxn id="12" idx="4"/>
          </p:cNvCxnSpPr>
          <p:nvPr/>
        </p:nvCxnSpPr>
        <p:spPr>
          <a:xfrm flipV="1">
            <a:off x="5159370" y="3454296"/>
            <a:ext cx="44" cy="2248626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36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nodeType="withEffect">
                                  <p:stCondLst>
                                    <p:cond delay="54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72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52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85207" y="2820853"/>
            <a:ext cx="9421586" cy="2077718"/>
            <a:chOff x="1385207" y="2820853"/>
            <a:chExt cx="9421586" cy="2077718"/>
          </a:xfrm>
        </p:grpSpPr>
        <p:sp>
          <p:nvSpPr>
            <p:cNvPr id="16" name="Rectangle 12_1"/>
            <p:cNvSpPr/>
            <p:nvPr/>
          </p:nvSpPr>
          <p:spPr>
            <a:xfrm>
              <a:off x="1385207" y="2820853"/>
              <a:ext cx="9421586" cy="2077718"/>
            </a:xfrm>
            <a:prstGeom prst="rect">
              <a:avLst/>
            </a:prstGeom>
            <a:blipFill dpi="0" rotWithShape="1"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85207" y="2820853"/>
              <a:ext cx="9421586" cy="2077718"/>
            </a:xfrm>
            <a:prstGeom prst="rect">
              <a:avLst/>
            </a:prstGeom>
            <a:gradFill>
              <a:gsLst>
                <a:gs pos="0">
                  <a:schemeClr val="tx1">
                    <a:alpha val="73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5353050" y="2155373"/>
            <a:ext cx="1551215" cy="1583872"/>
          </a:xfrm>
          <a:custGeom>
            <a:avLst/>
            <a:gdLst>
              <a:gd name="connsiteX0" fmla="*/ 0 w 1551215"/>
              <a:gd name="connsiteY0" fmla="*/ 0 h 1583872"/>
              <a:gd name="connsiteX1" fmla="*/ 449036 w 1551215"/>
              <a:gd name="connsiteY1" fmla="*/ 0 h 1583872"/>
              <a:gd name="connsiteX2" fmla="*/ 449036 w 1551215"/>
              <a:gd name="connsiteY2" fmla="*/ 71936 h 1583872"/>
              <a:gd name="connsiteX3" fmla="*/ 73607 w 1551215"/>
              <a:gd name="connsiteY3" fmla="*/ 71936 h 1583872"/>
              <a:gd name="connsiteX4" fmla="*/ 73607 w 1551215"/>
              <a:gd name="connsiteY4" fmla="*/ 1511936 h 1583872"/>
              <a:gd name="connsiteX5" fmla="*/ 1477607 w 1551215"/>
              <a:gd name="connsiteY5" fmla="*/ 1511936 h 1583872"/>
              <a:gd name="connsiteX6" fmla="*/ 1477607 w 1551215"/>
              <a:gd name="connsiteY6" fmla="*/ 71936 h 1583872"/>
              <a:gd name="connsiteX7" fmla="*/ 1102179 w 1551215"/>
              <a:gd name="connsiteY7" fmla="*/ 71936 h 1583872"/>
              <a:gd name="connsiteX8" fmla="*/ 1102179 w 1551215"/>
              <a:gd name="connsiteY8" fmla="*/ 0 h 1583872"/>
              <a:gd name="connsiteX9" fmla="*/ 1551215 w 1551215"/>
              <a:gd name="connsiteY9" fmla="*/ 0 h 1583872"/>
              <a:gd name="connsiteX10" fmla="*/ 1551215 w 1551215"/>
              <a:gd name="connsiteY10" fmla="*/ 1583872 h 1583872"/>
              <a:gd name="connsiteX11" fmla="*/ 0 w 1551215"/>
              <a:gd name="connsiteY11" fmla="*/ 1583872 h 158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1215" h="1583872">
                <a:moveTo>
                  <a:pt x="0" y="0"/>
                </a:moveTo>
                <a:lnTo>
                  <a:pt x="449036" y="0"/>
                </a:lnTo>
                <a:lnTo>
                  <a:pt x="449036" y="71936"/>
                </a:lnTo>
                <a:lnTo>
                  <a:pt x="73607" y="71936"/>
                </a:lnTo>
                <a:lnTo>
                  <a:pt x="73607" y="1511936"/>
                </a:lnTo>
                <a:lnTo>
                  <a:pt x="1477607" y="1511936"/>
                </a:lnTo>
                <a:lnTo>
                  <a:pt x="1477607" y="71936"/>
                </a:lnTo>
                <a:lnTo>
                  <a:pt x="1102179" y="71936"/>
                </a:lnTo>
                <a:lnTo>
                  <a:pt x="1102179" y="0"/>
                </a:lnTo>
                <a:lnTo>
                  <a:pt x="1551215" y="0"/>
                </a:lnTo>
                <a:lnTo>
                  <a:pt x="1551215" y="1583872"/>
                </a:lnTo>
                <a:lnTo>
                  <a:pt x="0" y="158387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10800000">
            <a:off x="5976257" y="3184072"/>
            <a:ext cx="304800" cy="2775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779844" y="1620524"/>
            <a:ext cx="653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2</a:t>
            </a:r>
            <a:endParaRPr lang="zh-CN" altLang="en-US" sz="72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80338" y="3953254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运营状况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4" presetClass="path" presetSubtype="0" accel="50000" fill="hold" grpId="0" nodeType="withEffect" p14:presetBounceEnd="30000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 0 L 0 -0.25 E" pathEditMode="relative" ptsTypes="" p14:bounceEnd="30000">
                                          <p:cBhvr>
                                            <p:cTn id="18" dur="750" spd="-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0" grpId="1" animBg="1"/>
          <p:bldP spid="11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4" presetClass="path" presetSubtype="0" accel="5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18" dur="750" spd="-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0" grpId="1" animBg="1"/>
          <p:bldP spid="11" grpId="0"/>
          <p:bldP spid="1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269948" y="1900925"/>
            <a:ext cx="2730877" cy="2751172"/>
            <a:chOff x="1287463" y="1603376"/>
            <a:chExt cx="1922463" cy="1936750"/>
          </a:xfrm>
        </p:grpSpPr>
        <p:sp>
          <p:nvSpPr>
            <p:cNvPr id="29" name="Freeform 12"/>
            <p:cNvSpPr/>
            <p:nvPr/>
          </p:nvSpPr>
          <p:spPr bwMode="auto">
            <a:xfrm>
              <a:off x="1611313" y="1603376"/>
              <a:ext cx="577850" cy="471488"/>
            </a:xfrm>
            <a:custGeom>
              <a:avLst/>
              <a:gdLst>
                <a:gd name="T0" fmla="*/ 112 w 112"/>
                <a:gd name="T1" fmla="*/ 0 h 91"/>
                <a:gd name="T2" fmla="*/ 0 w 112"/>
                <a:gd name="T3" fmla="*/ 47 h 91"/>
                <a:gd name="T4" fmla="*/ 44 w 112"/>
                <a:gd name="T5" fmla="*/ 91 h 91"/>
                <a:gd name="T6" fmla="*/ 112 w 112"/>
                <a:gd name="T7" fmla="*/ 63 h 91"/>
                <a:gd name="T8" fmla="*/ 112 w 112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112" y="0"/>
                  </a:moveTo>
                  <a:cubicBezTo>
                    <a:pt x="69" y="3"/>
                    <a:pt x="30" y="20"/>
                    <a:pt x="0" y="47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63" y="76"/>
                    <a:pt x="86" y="65"/>
                    <a:pt x="112" y="63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1287463" y="2633663"/>
              <a:ext cx="468313" cy="581025"/>
            </a:xfrm>
            <a:custGeom>
              <a:avLst/>
              <a:gdLst>
                <a:gd name="T0" fmla="*/ 0 w 91"/>
                <a:gd name="T1" fmla="*/ 0 h 112"/>
                <a:gd name="T2" fmla="*/ 46 w 91"/>
                <a:gd name="T3" fmla="*/ 112 h 112"/>
                <a:gd name="T4" fmla="*/ 91 w 91"/>
                <a:gd name="T5" fmla="*/ 68 h 112"/>
                <a:gd name="T6" fmla="*/ 62 w 91"/>
                <a:gd name="T7" fmla="*/ 0 h 112"/>
                <a:gd name="T8" fmla="*/ 0 w 91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0" y="0"/>
                  </a:moveTo>
                  <a:cubicBezTo>
                    <a:pt x="2" y="43"/>
                    <a:pt x="20" y="82"/>
                    <a:pt x="46" y="112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75" y="49"/>
                    <a:pt x="65" y="25"/>
                    <a:pt x="6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1" name="Freeform 14"/>
            <p:cNvSpPr/>
            <p:nvPr/>
          </p:nvSpPr>
          <p:spPr bwMode="auto">
            <a:xfrm>
              <a:off x="1287463" y="1928813"/>
              <a:ext cx="468313" cy="581025"/>
            </a:xfrm>
            <a:custGeom>
              <a:avLst/>
              <a:gdLst>
                <a:gd name="T0" fmla="*/ 46 w 91"/>
                <a:gd name="T1" fmla="*/ 0 h 112"/>
                <a:gd name="T2" fmla="*/ 0 w 91"/>
                <a:gd name="T3" fmla="*/ 112 h 112"/>
                <a:gd name="T4" fmla="*/ 62 w 91"/>
                <a:gd name="T5" fmla="*/ 112 h 112"/>
                <a:gd name="T6" fmla="*/ 91 w 91"/>
                <a:gd name="T7" fmla="*/ 45 h 112"/>
                <a:gd name="T8" fmla="*/ 46 w 91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46" y="0"/>
                  </a:moveTo>
                  <a:cubicBezTo>
                    <a:pt x="20" y="31"/>
                    <a:pt x="2" y="70"/>
                    <a:pt x="0" y="112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5" y="87"/>
                    <a:pt x="75" y="63"/>
                    <a:pt x="91" y="45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2" name="Freeform 15"/>
            <p:cNvSpPr/>
            <p:nvPr/>
          </p:nvSpPr>
          <p:spPr bwMode="auto">
            <a:xfrm>
              <a:off x="2308226" y="1603376"/>
              <a:ext cx="576263" cy="471488"/>
            </a:xfrm>
            <a:custGeom>
              <a:avLst/>
              <a:gdLst>
                <a:gd name="T0" fmla="*/ 112 w 112"/>
                <a:gd name="T1" fmla="*/ 47 h 91"/>
                <a:gd name="T2" fmla="*/ 0 w 112"/>
                <a:gd name="T3" fmla="*/ 0 h 91"/>
                <a:gd name="T4" fmla="*/ 0 w 112"/>
                <a:gd name="T5" fmla="*/ 63 h 91"/>
                <a:gd name="T6" fmla="*/ 68 w 112"/>
                <a:gd name="T7" fmla="*/ 91 h 91"/>
                <a:gd name="T8" fmla="*/ 112 w 112"/>
                <a:gd name="T9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112" y="47"/>
                  </a:moveTo>
                  <a:cubicBezTo>
                    <a:pt x="82" y="20"/>
                    <a:pt x="43" y="3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6" y="65"/>
                    <a:pt x="49" y="76"/>
                    <a:pt x="68" y="91"/>
                  </a:cubicBezTo>
                  <a:lnTo>
                    <a:pt x="112" y="47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3" name="Freeform 16"/>
            <p:cNvSpPr/>
            <p:nvPr/>
          </p:nvSpPr>
          <p:spPr bwMode="auto">
            <a:xfrm>
              <a:off x="2746376" y="2633663"/>
              <a:ext cx="463550" cy="581025"/>
            </a:xfrm>
            <a:custGeom>
              <a:avLst/>
              <a:gdLst>
                <a:gd name="T0" fmla="*/ 0 w 90"/>
                <a:gd name="T1" fmla="*/ 68 h 112"/>
                <a:gd name="T2" fmla="*/ 44 w 90"/>
                <a:gd name="T3" fmla="*/ 112 h 112"/>
                <a:gd name="T4" fmla="*/ 90 w 90"/>
                <a:gd name="T5" fmla="*/ 0 h 112"/>
                <a:gd name="T6" fmla="*/ 28 w 90"/>
                <a:gd name="T7" fmla="*/ 0 h 112"/>
                <a:gd name="T8" fmla="*/ 0 w 90"/>
                <a:gd name="T9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2">
                  <a:moveTo>
                    <a:pt x="0" y="68"/>
                  </a:moveTo>
                  <a:cubicBezTo>
                    <a:pt x="44" y="112"/>
                    <a:pt x="44" y="112"/>
                    <a:pt x="44" y="112"/>
                  </a:cubicBezTo>
                  <a:cubicBezTo>
                    <a:pt x="71" y="82"/>
                    <a:pt x="88" y="43"/>
                    <a:pt x="9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25"/>
                    <a:pt x="15" y="49"/>
                    <a:pt x="0" y="68"/>
                  </a:cubicBez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4" name="Freeform 17"/>
            <p:cNvSpPr/>
            <p:nvPr/>
          </p:nvSpPr>
          <p:spPr bwMode="auto">
            <a:xfrm>
              <a:off x="2746376" y="1928813"/>
              <a:ext cx="463550" cy="581025"/>
            </a:xfrm>
            <a:custGeom>
              <a:avLst/>
              <a:gdLst>
                <a:gd name="T0" fmla="*/ 90 w 90"/>
                <a:gd name="T1" fmla="*/ 112 h 112"/>
                <a:gd name="T2" fmla="*/ 44 w 90"/>
                <a:gd name="T3" fmla="*/ 0 h 112"/>
                <a:gd name="T4" fmla="*/ 0 w 90"/>
                <a:gd name="T5" fmla="*/ 45 h 112"/>
                <a:gd name="T6" fmla="*/ 28 w 90"/>
                <a:gd name="T7" fmla="*/ 112 h 112"/>
                <a:gd name="T8" fmla="*/ 90 w 90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2">
                  <a:moveTo>
                    <a:pt x="90" y="112"/>
                  </a:moveTo>
                  <a:cubicBezTo>
                    <a:pt x="88" y="70"/>
                    <a:pt x="71" y="31"/>
                    <a:pt x="44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5" y="63"/>
                    <a:pt x="25" y="87"/>
                    <a:pt x="28" y="112"/>
                  </a:cubicBezTo>
                  <a:lnTo>
                    <a:pt x="90" y="112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5" name="Freeform 18"/>
            <p:cNvSpPr/>
            <p:nvPr/>
          </p:nvSpPr>
          <p:spPr bwMode="auto">
            <a:xfrm>
              <a:off x="1611313" y="3068638"/>
              <a:ext cx="577850" cy="471488"/>
            </a:xfrm>
            <a:custGeom>
              <a:avLst/>
              <a:gdLst>
                <a:gd name="T0" fmla="*/ 0 w 112"/>
                <a:gd name="T1" fmla="*/ 44 h 91"/>
                <a:gd name="T2" fmla="*/ 112 w 112"/>
                <a:gd name="T3" fmla="*/ 91 h 91"/>
                <a:gd name="T4" fmla="*/ 112 w 112"/>
                <a:gd name="T5" fmla="*/ 28 h 91"/>
                <a:gd name="T6" fmla="*/ 44 w 112"/>
                <a:gd name="T7" fmla="*/ 0 h 91"/>
                <a:gd name="T8" fmla="*/ 0 w 112"/>
                <a:gd name="T9" fmla="*/ 4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0" y="44"/>
                  </a:moveTo>
                  <a:cubicBezTo>
                    <a:pt x="30" y="71"/>
                    <a:pt x="69" y="88"/>
                    <a:pt x="112" y="91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86" y="26"/>
                    <a:pt x="63" y="16"/>
                    <a:pt x="44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6" name="Freeform 19"/>
            <p:cNvSpPr/>
            <p:nvPr/>
          </p:nvSpPr>
          <p:spPr bwMode="auto">
            <a:xfrm>
              <a:off x="2308226" y="3068638"/>
              <a:ext cx="576263" cy="471488"/>
            </a:xfrm>
            <a:custGeom>
              <a:avLst/>
              <a:gdLst>
                <a:gd name="T0" fmla="*/ 0 w 112"/>
                <a:gd name="T1" fmla="*/ 91 h 91"/>
                <a:gd name="T2" fmla="*/ 112 w 112"/>
                <a:gd name="T3" fmla="*/ 44 h 91"/>
                <a:gd name="T4" fmla="*/ 68 w 112"/>
                <a:gd name="T5" fmla="*/ 0 h 91"/>
                <a:gd name="T6" fmla="*/ 0 w 112"/>
                <a:gd name="T7" fmla="*/ 28 h 91"/>
                <a:gd name="T8" fmla="*/ 0 w 11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0" y="91"/>
                  </a:moveTo>
                  <a:cubicBezTo>
                    <a:pt x="43" y="88"/>
                    <a:pt x="82" y="71"/>
                    <a:pt x="112" y="4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49" y="16"/>
                    <a:pt x="26" y="26"/>
                    <a:pt x="0" y="28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763937" y="1900925"/>
            <a:ext cx="2739896" cy="2751172"/>
            <a:chOff x="3533776" y="1603376"/>
            <a:chExt cx="1928812" cy="1936750"/>
          </a:xfrm>
        </p:grpSpPr>
        <p:sp>
          <p:nvSpPr>
            <p:cNvPr id="21" name="Freeform 27"/>
            <p:cNvSpPr/>
            <p:nvPr/>
          </p:nvSpPr>
          <p:spPr bwMode="auto">
            <a:xfrm>
              <a:off x="3859213" y="1603376"/>
              <a:ext cx="577850" cy="471488"/>
            </a:xfrm>
            <a:custGeom>
              <a:avLst/>
              <a:gdLst>
                <a:gd name="T0" fmla="*/ 112 w 112"/>
                <a:gd name="T1" fmla="*/ 0 h 91"/>
                <a:gd name="T2" fmla="*/ 0 w 112"/>
                <a:gd name="T3" fmla="*/ 47 h 91"/>
                <a:gd name="T4" fmla="*/ 44 w 112"/>
                <a:gd name="T5" fmla="*/ 91 h 91"/>
                <a:gd name="T6" fmla="*/ 112 w 112"/>
                <a:gd name="T7" fmla="*/ 63 h 91"/>
                <a:gd name="T8" fmla="*/ 112 w 112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112" y="0"/>
                  </a:moveTo>
                  <a:cubicBezTo>
                    <a:pt x="69" y="3"/>
                    <a:pt x="30" y="20"/>
                    <a:pt x="0" y="47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63" y="76"/>
                    <a:pt x="86" y="65"/>
                    <a:pt x="112" y="63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/>
            <p:nvPr/>
          </p:nvSpPr>
          <p:spPr bwMode="auto">
            <a:xfrm>
              <a:off x="3533776" y="2633663"/>
              <a:ext cx="469900" cy="581025"/>
            </a:xfrm>
            <a:custGeom>
              <a:avLst/>
              <a:gdLst>
                <a:gd name="T0" fmla="*/ 0 w 91"/>
                <a:gd name="T1" fmla="*/ 0 h 112"/>
                <a:gd name="T2" fmla="*/ 46 w 91"/>
                <a:gd name="T3" fmla="*/ 112 h 112"/>
                <a:gd name="T4" fmla="*/ 91 w 91"/>
                <a:gd name="T5" fmla="*/ 68 h 112"/>
                <a:gd name="T6" fmla="*/ 63 w 91"/>
                <a:gd name="T7" fmla="*/ 0 h 112"/>
                <a:gd name="T8" fmla="*/ 0 w 91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0" y="0"/>
                  </a:moveTo>
                  <a:cubicBezTo>
                    <a:pt x="3" y="43"/>
                    <a:pt x="20" y="82"/>
                    <a:pt x="46" y="112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75" y="49"/>
                    <a:pt x="65" y="25"/>
                    <a:pt x="6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/>
            <p:nvPr/>
          </p:nvSpPr>
          <p:spPr bwMode="auto">
            <a:xfrm>
              <a:off x="3533776" y="1928813"/>
              <a:ext cx="469900" cy="581025"/>
            </a:xfrm>
            <a:custGeom>
              <a:avLst/>
              <a:gdLst>
                <a:gd name="T0" fmla="*/ 46 w 91"/>
                <a:gd name="T1" fmla="*/ 0 h 112"/>
                <a:gd name="T2" fmla="*/ 0 w 91"/>
                <a:gd name="T3" fmla="*/ 112 h 112"/>
                <a:gd name="T4" fmla="*/ 63 w 91"/>
                <a:gd name="T5" fmla="*/ 112 h 112"/>
                <a:gd name="T6" fmla="*/ 91 w 91"/>
                <a:gd name="T7" fmla="*/ 45 h 112"/>
                <a:gd name="T8" fmla="*/ 46 w 91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46" y="0"/>
                  </a:moveTo>
                  <a:cubicBezTo>
                    <a:pt x="20" y="31"/>
                    <a:pt x="3" y="70"/>
                    <a:pt x="0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5" y="87"/>
                    <a:pt x="75" y="63"/>
                    <a:pt x="91" y="45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" name="Freeform 30"/>
            <p:cNvSpPr/>
            <p:nvPr/>
          </p:nvSpPr>
          <p:spPr bwMode="auto">
            <a:xfrm>
              <a:off x="4554538" y="1603376"/>
              <a:ext cx="582613" cy="471488"/>
            </a:xfrm>
            <a:custGeom>
              <a:avLst/>
              <a:gdLst>
                <a:gd name="T0" fmla="*/ 113 w 113"/>
                <a:gd name="T1" fmla="*/ 47 h 91"/>
                <a:gd name="T2" fmla="*/ 0 w 113"/>
                <a:gd name="T3" fmla="*/ 0 h 91"/>
                <a:gd name="T4" fmla="*/ 0 w 113"/>
                <a:gd name="T5" fmla="*/ 63 h 91"/>
                <a:gd name="T6" fmla="*/ 68 w 113"/>
                <a:gd name="T7" fmla="*/ 91 h 91"/>
                <a:gd name="T8" fmla="*/ 113 w 113"/>
                <a:gd name="T9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91">
                  <a:moveTo>
                    <a:pt x="113" y="47"/>
                  </a:moveTo>
                  <a:cubicBezTo>
                    <a:pt x="82" y="20"/>
                    <a:pt x="43" y="3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6" y="65"/>
                    <a:pt x="49" y="76"/>
                    <a:pt x="68" y="91"/>
                  </a:cubicBezTo>
                  <a:lnTo>
                    <a:pt x="113" y="47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" name="Freeform 31"/>
            <p:cNvSpPr/>
            <p:nvPr/>
          </p:nvSpPr>
          <p:spPr bwMode="auto">
            <a:xfrm>
              <a:off x="4992688" y="2633663"/>
              <a:ext cx="469900" cy="581025"/>
            </a:xfrm>
            <a:custGeom>
              <a:avLst/>
              <a:gdLst>
                <a:gd name="T0" fmla="*/ 0 w 91"/>
                <a:gd name="T1" fmla="*/ 68 h 112"/>
                <a:gd name="T2" fmla="*/ 44 w 91"/>
                <a:gd name="T3" fmla="*/ 112 h 112"/>
                <a:gd name="T4" fmla="*/ 91 w 91"/>
                <a:gd name="T5" fmla="*/ 0 h 112"/>
                <a:gd name="T6" fmla="*/ 28 w 91"/>
                <a:gd name="T7" fmla="*/ 0 h 112"/>
                <a:gd name="T8" fmla="*/ 0 w 91"/>
                <a:gd name="T9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0" y="68"/>
                  </a:moveTo>
                  <a:cubicBezTo>
                    <a:pt x="44" y="112"/>
                    <a:pt x="44" y="112"/>
                    <a:pt x="44" y="112"/>
                  </a:cubicBezTo>
                  <a:cubicBezTo>
                    <a:pt x="71" y="82"/>
                    <a:pt x="88" y="43"/>
                    <a:pt x="9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25"/>
                    <a:pt x="15" y="49"/>
                    <a:pt x="0" y="68"/>
                  </a:cubicBez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/>
            <p:nvPr/>
          </p:nvSpPr>
          <p:spPr bwMode="auto">
            <a:xfrm>
              <a:off x="4992688" y="1928813"/>
              <a:ext cx="469900" cy="581025"/>
            </a:xfrm>
            <a:custGeom>
              <a:avLst/>
              <a:gdLst>
                <a:gd name="T0" fmla="*/ 91 w 91"/>
                <a:gd name="T1" fmla="*/ 112 h 112"/>
                <a:gd name="T2" fmla="*/ 44 w 91"/>
                <a:gd name="T3" fmla="*/ 0 h 112"/>
                <a:gd name="T4" fmla="*/ 0 w 91"/>
                <a:gd name="T5" fmla="*/ 45 h 112"/>
                <a:gd name="T6" fmla="*/ 28 w 91"/>
                <a:gd name="T7" fmla="*/ 112 h 112"/>
                <a:gd name="T8" fmla="*/ 91 w 91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91" y="112"/>
                  </a:moveTo>
                  <a:cubicBezTo>
                    <a:pt x="88" y="70"/>
                    <a:pt x="71" y="31"/>
                    <a:pt x="44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5" y="63"/>
                    <a:pt x="25" y="87"/>
                    <a:pt x="28" y="112"/>
                  </a:cubicBezTo>
                  <a:lnTo>
                    <a:pt x="91" y="112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/>
            <p:nvPr/>
          </p:nvSpPr>
          <p:spPr bwMode="auto">
            <a:xfrm>
              <a:off x="3859213" y="3068638"/>
              <a:ext cx="577850" cy="471488"/>
            </a:xfrm>
            <a:custGeom>
              <a:avLst/>
              <a:gdLst>
                <a:gd name="T0" fmla="*/ 0 w 112"/>
                <a:gd name="T1" fmla="*/ 44 h 91"/>
                <a:gd name="T2" fmla="*/ 112 w 112"/>
                <a:gd name="T3" fmla="*/ 91 h 91"/>
                <a:gd name="T4" fmla="*/ 112 w 112"/>
                <a:gd name="T5" fmla="*/ 28 h 91"/>
                <a:gd name="T6" fmla="*/ 44 w 112"/>
                <a:gd name="T7" fmla="*/ 0 h 91"/>
                <a:gd name="T8" fmla="*/ 0 w 112"/>
                <a:gd name="T9" fmla="*/ 4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0" y="44"/>
                  </a:moveTo>
                  <a:cubicBezTo>
                    <a:pt x="30" y="71"/>
                    <a:pt x="69" y="88"/>
                    <a:pt x="112" y="91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86" y="26"/>
                    <a:pt x="63" y="16"/>
                    <a:pt x="44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/>
            <p:nvPr/>
          </p:nvSpPr>
          <p:spPr bwMode="auto">
            <a:xfrm>
              <a:off x="4554538" y="3068638"/>
              <a:ext cx="582613" cy="471488"/>
            </a:xfrm>
            <a:custGeom>
              <a:avLst/>
              <a:gdLst>
                <a:gd name="T0" fmla="*/ 0 w 113"/>
                <a:gd name="T1" fmla="*/ 91 h 91"/>
                <a:gd name="T2" fmla="*/ 113 w 113"/>
                <a:gd name="T3" fmla="*/ 44 h 91"/>
                <a:gd name="T4" fmla="*/ 68 w 113"/>
                <a:gd name="T5" fmla="*/ 0 h 91"/>
                <a:gd name="T6" fmla="*/ 0 w 113"/>
                <a:gd name="T7" fmla="*/ 28 h 91"/>
                <a:gd name="T8" fmla="*/ 0 w 113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91">
                  <a:moveTo>
                    <a:pt x="0" y="91"/>
                  </a:moveTo>
                  <a:cubicBezTo>
                    <a:pt x="43" y="88"/>
                    <a:pt x="82" y="71"/>
                    <a:pt x="113" y="4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49" y="16"/>
                    <a:pt x="26" y="26"/>
                    <a:pt x="0" y="28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191176" y="1900925"/>
            <a:ext cx="2730877" cy="2751172"/>
            <a:chOff x="5786438" y="1603376"/>
            <a:chExt cx="1922463" cy="1936750"/>
          </a:xfrm>
        </p:grpSpPr>
        <p:sp>
          <p:nvSpPr>
            <p:cNvPr id="13" name="Freeform 42"/>
            <p:cNvSpPr/>
            <p:nvPr/>
          </p:nvSpPr>
          <p:spPr bwMode="auto">
            <a:xfrm>
              <a:off x="6107113" y="1603376"/>
              <a:ext cx="581025" cy="471488"/>
            </a:xfrm>
            <a:custGeom>
              <a:avLst/>
              <a:gdLst>
                <a:gd name="T0" fmla="*/ 113 w 113"/>
                <a:gd name="T1" fmla="*/ 0 h 91"/>
                <a:gd name="T2" fmla="*/ 0 w 113"/>
                <a:gd name="T3" fmla="*/ 47 h 91"/>
                <a:gd name="T4" fmla="*/ 45 w 113"/>
                <a:gd name="T5" fmla="*/ 91 h 91"/>
                <a:gd name="T6" fmla="*/ 113 w 113"/>
                <a:gd name="T7" fmla="*/ 63 h 91"/>
                <a:gd name="T8" fmla="*/ 113 w 113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91">
                  <a:moveTo>
                    <a:pt x="113" y="0"/>
                  </a:moveTo>
                  <a:cubicBezTo>
                    <a:pt x="70" y="3"/>
                    <a:pt x="31" y="20"/>
                    <a:pt x="0" y="47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64" y="76"/>
                    <a:pt x="87" y="65"/>
                    <a:pt x="113" y="63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Freeform 43"/>
            <p:cNvSpPr/>
            <p:nvPr/>
          </p:nvSpPr>
          <p:spPr bwMode="auto">
            <a:xfrm>
              <a:off x="5786438" y="2633663"/>
              <a:ext cx="463550" cy="581025"/>
            </a:xfrm>
            <a:custGeom>
              <a:avLst/>
              <a:gdLst>
                <a:gd name="T0" fmla="*/ 0 w 90"/>
                <a:gd name="T1" fmla="*/ 0 h 112"/>
                <a:gd name="T2" fmla="*/ 46 w 90"/>
                <a:gd name="T3" fmla="*/ 112 h 112"/>
                <a:gd name="T4" fmla="*/ 90 w 90"/>
                <a:gd name="T5" fmla="*/ 68 h 112"/>
                <a:gd name="T6" fmla="*/ 62 w 90"/>
                <a:gd name="T7" fmla="*/ 0 h 112"/>
                <a:gd name="T8" fmla="*/ 0 w 90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2">
                  <a:moveTo>
                    <a:pt x="0" y="0"/>
                  </a:moveTo>
                  <a:cubicBezTo>
                    <a:pt x="2" y="43"/>
                    <a:pt x="19" y="82"/>
                    <a:pt x="46" y="112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75" y="49"/>
                    <a:pt x="65" y="25"/>
                    <a:pt x="6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" name="Freeform 44"/>
            <p:cNvSpPr/>
            <p:nvPr/>
          </p:nvSpPr>
          <p:spPr bwMode="auto">
            <a:xfrm>
              <a:off x="5786438" y="1928813"/>
              <a:ext cx="463550" cy="581025"/>
            </a:xfrm>
            <a:custGeom>
              <a:avLst/>
              <a:gdLst>
                <a:gd name="T0" fmla="*/ 46 w 90"/>
                <a:gd name="T1" fmla="*/ 0 h 112"/>
                <a:gd name="T2" fmla="*/ 0 w 90"/>
                <a:gd name="T3" fmla="*/ 112 h 112"/>
                <a:gd name="T4" fmla="*/ 62 w 90"/>
                <a:gd name="T5" fmla="*/ 112 h 112"/>
                <a:gd name="T6" fmla="*/ 90 w 90"/>
                <a:gd name="T7" fmla="*/ 45 h 112"/>
                <a:gd name="T8" fmla="*/ 46 w 90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2">
                  <a:moveTo>
                    <a:pt x="46" y="0"/>
                  </a:moveTo>
                  <a:cubicBezTo>
                    <a:pt x="19" y="31"/>
                    <a:pt x="2" y="70"/>
                    <a:pt x="0" y="112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5" y="87"/>
                    <a:pt x="75" y="63"/>
                    <a:pt x="90" y="45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" name="Freeform 45"/>
            <p:cNvSpPr/>
            <p:nvPr/>
          </p:nvSpPr>
          <p:spPr bwMode="auto">
            <a:xfrm>
              <a:off x="6807201" y="1603376"/>
              <a:ext cx="577850" cy="471488"/>
            </a:xfrm>
            <a:custGeom>
              <a:avLst/>
              <a:gdLst>
                <a:gd name="T0" fmla="*/ 112 w 112"/>
                <a:gd name="T1" fmla="*/ 47 h 91"/>
                <a:gd name="T2" fmla="*/ 0 w 112"/>
                <a:gd name="T3" fmla="*/ 0 h 91"/>
                <a:gd name="T4" fmla="*/ 0 w 112"/>
                <a:gd name="T5" fmla="*/ 63 h 91"/>
                <a:gd name="T6" fmla="*/ 68 w 112"/>
                <a:gd name="T7" fmla="*/ 91 h 91"/>
                <a:gd name="T8" fmla="*/ 112 w 112"/>
                <a:gd name="T9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112" y="47"/>
                  </a:moveTo>
                  <a:cubicBezTo>
                    <a:pt x="82" y="20"/>
                    <a:pt x="43" y="3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6" y="65"/>
                    <a:pt x="49" y="76"/>
                    <a:pt x="68" y="91"/>
                  </a:cubicBezTo>
                  <a:lnTo>
                    <a:pt x="112" y="47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" name="Freeform 46"/>
            <p:cNvSpPr/>
            <p:nvPr/>
          </p:nvSpPr>
          <p:spPr bwMode="auto">
            <a:xfrm>
              <a:off x="7240588" y="2633663"/>
              <a:ext cx="468313" cy="581025"/>
            </a:xfrm>
            <a:custGeom>
              <a:avLst/>
              <a:gdLst>
                <a:gd name="T0" fmla="*/ 0 w 91"/>
                <a:gd name="T1" fmla="*/ 68 h 112"/>
                <a:gd name="T2" fmla="*/ 45 w 91"/>
                <a:gd name="T3" fmla="*/ 112 h 112"/>
                <a:gd name="T4" fmla="*/ 91 w 91"/>
                <a:gd name="T5" fmla="*/ 0 h 112"/>
                <a:gd name="T6" fmla="*/ 28 w 91"/>
                <a:gd name="T7" fmla="*/ 0 h 112"/>
                <a:gd name="T8" fmla="*/ 0 w 91"/>
                <a:gd name="T9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0" y="68"/>
                  </a:moveTo>
                  <a:cubicBezTo>
                    <a:pt x="45" y="112"/>
                    <a:pt x="45" y="112"/>
                    <a:pt x="45" y="112"/>
                  </a:cubicBezTo>
                  <a:cubicBezTo>
                    <a:pt x="71" y="82"/>
                    <a:pt x="88" y="43"/>
                    <a:pt x="9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25"/>
                    <a:pt x="16" y="49"/>
                    <a:pt x="0" y="68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Freeform 47"/>
            <p:cNvSpPr/>
            <p:nvPr/>
          </p:nvSpPr>
          <p:spPr bwMode="auto">
            <a:xfrm>
              <a:off x="7240588" y="1928813"/>
              <a:ext cx="468313" cy="581025"/>
            </a:xfrm>
            <a:custGeom>
              <a:avLst/>
              <a:gdLst>
                <a:gd name="T0" fmla="*/ 91 w 91"/>
                <a:gd name="T1" fmla="*/ 112 h 112"/>
                <a:gd name="T2" fmla="*/ 45 w 91"/>
                <a:gd name="T3" fmla="*/ 0 h 112"/>
                <a:gd name="T4" fmla="*/ 0 w 91"/>
                <a:gd name="T5" fmla="*/ 45 h 112"/>
                <a:gd name="T6" fmla="*/ 28 w 91"/>
                <a:gd name="T7" fmla="*/ 112 h 112"/>
                <a:gd name="T8" fmla="*/ 91 w 91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91" y="112"/>
                  </a:moveTo>
                  <a:cubicBezTo>
                    <a:pt x="88" y="70"/>
                    <a:pt x="71" y="31"/>
                    <a:pt x="45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6" y="63"/>
                    <a:pt x="26" y="87"/>
                    <a:pt x="28" y="112"/>
                  </a:cubicBezTo>
                  <a:lnTo>
                    <a:pt x="91" y="112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48"/>
            <p:cNvSpPr/>
            <p:nvPr/>
          </p:nvSpPr>
          <p:spPr bwMode="auto">
            <a:xfrm>
              <a:off x="6107113" y="3068638"/>
              <a:ext cx="581025" cy="471488"/>
            </a:xfrm>
            <a:custGeom>
              <a:avLst/>
              <a:gdLst>
                <a:gd name="T0" fmla="*/ 0 w 113"/>
                <a:gd name="T1" fmla="*/ 44 h 91"/>
                <a:gd name="T2" fmla="*/ 113 w 113"/>
                <a:gd name="T3" fmla="*/ 91 h 91"/>
                <a:gd name="T4" fmla="*/ 113 w 113"/>
                <a:gd name="T5" fmla="*/ 28 h 91"/>
                <a:gd name="T6" fmla="*/ 45 w 113"/>
                <a:gd name="T7" fmla="*/ 0 h 91"/>
                <a:gd name="T8" fmla="*/ 0 w 113"/>
                <a:gd name="T9" fmla="*/ 4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91">
                  <a:moveTo>
                    <a:pt x="0" y="44"/>
                  </a:moveTo>
                  <a:cubicBezTo>
                    <a:pt x="31" y="71"/>
                    <a:pt x="70" y="88"/>
                    <a:pt x="113" y="91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87" y="26"/>
                    <a:pt x="64" y="16"/>
                    <a:pt x="45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Freeform 49"/>
            <p:cNvSpPr/>
            <p:nvPr/>
          </p:nvSpPr>
          <p:spPr bwMode="auto">
            <a:xfrm>
              <a:off x="6807201" y="3068638"/>
              <a:ext cx="577850" cy="471488"/>
            </a:xfrm>
            <a:custGeom>
              <a:avLst/>
              <a:gdLst>
                <a:gd name="T0" fmla="*/ 0 w 112"/>
                <a:gd name="T1" fmla="*/ 91 h 91"/>
                <a:gd name="T2" fmla="*/ 112 w 112"/>
                <a:gd name="T3" fmla="*/ 44 h 91"/>
                <a:gd name="T4" fmla="*/ 68 w 112"/>
                <a:gd name="T5" fmla="*/ 0 h 91"/>
                <a:gd name="T6" fmla="*/ 0 w 112"/>
                <a:gd name="T7" fmla="*/ 28 h 91"/>
                <a:gd name="T8" fmla="*/ 0 w 11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0" y="91"/>
                  </a:moveTo>
                  <a:cubicBezTo>
                    <a:pt x="43" y="88"/>
                    <a:pt x="82" y="71"/>
                    <a:pt x="112" y="4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49" y="16"/>
                    <a:pt x="26" y="26"/>
                    <a:pt x="0" y="28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930224" y="2885254"/>
            <a:ext cx="1457450" cy="70788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72.5</a:t>
            </a: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endParaRPr lang="zh-CN" altLang="en-US" sz="8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58940" y="2885254"/>
            <a:ext cx="1457450" cy="70788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63.5</a:t>
            </a: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endParaRPr lang="zh-CN" altLang="en-US" sz="8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890238" y="2885254"/>
            <a:ext cx="1457450" cy="70788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79.8</a:t>
            </a: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endParaRPr lang="zh-CN" altLang="en-US" sz="8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2567192" y="5559088"/>
            <a:ext cx="7366361" cy="77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2" name="矩形 11"/>
          <p:cNvSpPr/>
          <p:nvPr/>
        </p:nvSpPr>
        <p:spPr>
          <a:xfrm>
            <a:off x="5226223" y="5147089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  <a:endParaRPr lang="zh-CN" altLang="en-US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</p:tagLst>
</file>

<file path=ppt/theme/theme1.xml><?xml version="1.0" encoding="utf-8"?>
<a:theme xmlns:a="http://schemas.openxmlformats.org/drawingml/2006/main" name="第一PPT，www.1ppt.com">
  <a:themeElements>
    <a:clrScheme name="黑色">
      <a:dk1>
        <a:sysClr val="windowText" lastClr="000000"/>
      </a:dk1>
      <a:lt1>
        <a:sysClr val="window" lastClr="FFFFFF"/>
      </a:lt1>
      <a:dk2>
        <a:srgbClr val="3A3838"/>
      </a:dk2>
      <a:lt2>
        <a:srgbClr val="E7E6E6"/>
      </a:lt2>
      <a:accent1>
        <a:srgbClr val="0C0C0C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Calibri"/>
        <a:ea typeface="微软雅黑"/>
        <a:cs typeface=""/>
      </a:majorFont>
      <a:minorFont>
        <a:latin typeface="Calibri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1542</Words>
  <Application>Microsoft Office PowerPoint</Application>
  <PresentationFormat>宽屏</PresentationFormat>
  <Paragraphs>231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Kozuka Gothic Pro L</vt:lpstr>
      <vt:lpstr>等线</vt:lpstr>
      <vt:lpstr>微软雅黑</vt:lpstr>
      <vt:lpstr>微软雅黑 Light</vt:lpstr>
      <vt:lpstr>Arial</vt:lpstr>
      <vt:lpstr>Calibri</vt:lpstr>
      <vt:lpstr>Calibri Light</vt:lpstr>
      <vt:lpstr>Century Gothic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黑色简洁</dc:title>
  <dc:creator>第一PPT</dc:creator>
  <cp:keywords>www.1ppt.com</cp:keywords>
  <dc:description>www.1ppt.com</dc:description>
  <cp:lastModifiedBy>天 下</cp:lastModifiedBy>
  <cp:revision>63</cp:revision>
  <dcterms:created xsi:type="dcterms:W3CDTF">2016-07-03T13:52:00Z</dcterms:created>
  <dcterms:modified xsi:type="dcterms:W3CDTF">2021-01-06T00:17:28Z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2052-11.1.0.9740</vt:lpwstr>
  </property>
</Properties>
</file>