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21" r:id="rId2"/>
    <p:sldId id="316" r:id="rId3"/>
    <p:sldId id="325" r:id="rId4"/>
    <p:sldId id="331" r:id="rId5"/>
    <p:sldId id="333" r:id="rId6"/>
    <p:sldId id="334" r:id="rId7"/>
    <p:sldId id="335" r:id="rId8"/>
    <p:sldId id="338" r:id="rId9"/>
    <p:sldId id="337" r:id="rId10"/>
    <p:sldId id="364" r:id="rId11"/>
    <p:sldId id="327" r:id="rId12"/>
    <p:sldId id="341" r:id="rId13"/>
    <p:sldId id="340" r:id="rId14"/>
    <p:sldId id="342" r:id="rId15"/>
    <p:sldId id="343" r:id="rId16"/>
    <p:sldId id="345" r:id="rId17"/>
    <p:sldId id="346" r:id="rId18"/>
    <p:sldId id="328" r:id="rId19"/>
    <p:sldId id="347" r:id="rId20"/>
    <p:sldId id="366" r:id="rId21"/>
    <p:sldId id="348" r:id="rId22"/>
    <p:sldId id="349" r:id="rId23"/>
    <p:sldId id="350" r:id="rId24"/>
    <p:sldId id="329" r:id="rId25"/>
    <p:sldId id="356" r:id="rId26"/>
    <p:sldId id="353" r:id="rId27"/>
    <p:sldId id="355" r:id="rId28"/>
    <p:sldId id="354" r:id="rId29"/>
    <p:sldId id="330" r:id="rId30"/>
    <p:sldId id="359" r:id="rId31"/>
    <p:sldId id="357" r:id="rId32"/>
    <p:sldId id="363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D448F"/>
    <a:srgbClr val="375FAF"/>
    <a:srgbClr val="2D55A5"/>
    <a:srgbClr val="23356F"/>
    <a:srgbClr val="2A51A8"/>
    <a:srgbClr val="D60000"/>
    <a:srgbClr val="394FAD"/>
    <a:srgbClr val="2D3E87"/>
    <a:srgbClr val="192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1" autoAdjust="0"/>
    <p:restoredTop sz="95078" autoAdjust="0"/>
  </p:normalViewPr>
  <p:slideViewPr>
    <p:cSldViewPr>
      <p:cViewPr varScale="1">
        <p:scale>
          <a:sx n="142" d="100"/>
          <a:sy n="142" d="100"/>
        </p:scale>
        <p:origin x="95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4F09-C816-46EA-8643-332589F14E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CE9B-81DC-4E2A-9C67-CE0D35C83A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2EC01E2-5178-4248-9BB6-E2028495009A}" type="slidenum">
              <a:rPr lang="zh-CN" altLang="en-US">
                <a:latin typeface="Calibri" panose="020F0502020204030204" pitchFamily="34" charset="0"/>
              </a:rPr>
              <a:t>22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978D-8DD0-4414-96A7-7F72435C1E74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90"/>
            <a:ext cx="1224136" cy="3046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4" name="矩形 14"/>
          <p:cNvSpPr/>
          <p:nvPr userDrawn="1"/>
        </p:nvSpPr>
        <p:spPr>
          <a:xfrm>
            <a:off x="7452320" y="415194"/>
            <a:ext cx="1686407" cy="428364"/>
          </a:xfrm>
          <a:custGeom>
            <a:avLst/>
            <a:gdLst>
              <a:gd name="connsiteX0" fmla="*/ 0 w 1686407"/>
              <a:gd name="connsiteY0" fmla="*/ 0 h 426825"/>
              <a:gd name="connsiteX1" fmla="*/ 1686407 w 1686407"/>
              <a:gd name="connsiteY1" fmla="*/ 0 h 426825"/>
              <a:gd name="connsiteX2" fmla="*/ 1686407 w 1686407"/>
              <a:gd name="connsiteY2" fmla="*/ 426825 h 426825"/>
              <a:gd name="connsiteX3" fmla="*/ 0 w 1686407"/>
              <a:gd name="connsiteY3" fmla="*/ 426825 h 426825"/>
              <a:gd name="connsiteX4" fmla="*/ 0 w 1686407"/>
              <a:gd name="connsiteY4" fmla="*/ 0 h 426825"/>
              <a:gd name="connsiteX0-1" fmla="*/ 0 w 1686407"/>
              <a:gd name="connsiteY0-2" fmla="*/ 0 h 428364"/>
              <a:gd name="connsiteX1-3" fmla="*/ 1686407 w 1686407"/>
              <a:gd name="connsiteY1-4" fmla="*/ 0 h 428364"/>
              <a:gd name="connsiteX2-5" fmla="*/ 1686407 w 1686407"/>
              <a:gd name="connsiteY2-6" fmla="*/ 426825 h 428364"/>
              <a:gd name="connsiteX3-7" fmla="*/ 144234 w 1686407"/>
              <a:gd name="connsiteY3-8" fmla="*/ 428364 h 428364"/>
              <a:gd name="connsiteX4-9" fmla="*/ 0 w 1686407"/>
              <a:gd name="connsiteY4-10" fmla="*/ 426825 h 428364"/>
              <a:gd name="connsiteX5" fmla="*/ 0 w 1686407"/>
              <a:gd name="connsiteY5" fmla="*/ 0 h 428364"/>
              <a:gd name="connsiteX0-11" fmla="*/ 0 w 1686407"/>
              <a:gd name="connsiteY0-12" fmla="*/ 0 h 428364"/>
              <a:gd name="connsiteX1-13" fmla="*/ 1686407 w 1686407"/>
              <a:gd name="connsiteY1-14" fmla="*/ 0 h 428364"/>
              <a:gd name="connsiteX2-15" fmla="*/ 1686407 w 1686407"/>
              <a:gd name="connsiteY2-16" fmla="*/ 426825 h 428364"/>
              <a:gd name="connsiteX3-17" fmla="*/ 144234 w 1686407"/>
              <a:gd name="connsiteY3-18" fmla="*/ 428364 h 428364"/>
              <a:gd name="connsiteX4-19" fmla="*/ 0 w 1686407"/>
              <a:gd name="connsiteY4-20" fmla="*/ 0 h 428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6407" h="428364">
                <a:moveTo>
                  <a:pt x="0" y="0"/>
                </a:moveTo>
                <a:lnTo>
                  <a:pt x="1686407" y="0"/>
                </a:lnTo>
                <a:lnTo>
                  <a:pt x="1686407" y="426825"/>
                </a:lnTo>
                <a:lnTo>
                  <a:pt x="144234" y="428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矩形 2"/>
          <p:cNvSpPr/>
          <p:nvPr userDrawn="1"/>
        </p:nvSpPr>
        <p:spPr>
          <a:xfrm>
            <a:off x="0" y="386357"/>
            <a:ext cx="7683879" cy="427673"/>
          </a:xfrm>
          <a:custGeom>
            <a:avLst/>
            <a:gdLst>
              <a:gd name="connsiteX0" fmla="*/ 0 w 7683879"/>
              <a:gd name="connsiteY0" fmla="*/ 0 h 426825"/>
              <a:gd name="connsiteX1" fmla="*/ 7683879 w 7683879"/>
              <a:gd name="connsiteY1" fmla="*/ 0 h 426825"/>
              <a:gd name="connsiteX2" fmla="*/ 7683879 w 7683879"/>
              <a:gd name="connsiteY2" fmla="*/ 426825 h 426825"/>
              <a:gd name="connsiteX3" fmla="*/ 0 w 7683879"/>
              <a:gd name="connsiteY3" fmla="*/ 426825 h 426825"/>
              <a:gd name="connsiteX4" fmla="*/ 0 w 7683879"/>
              <a:gd name="connsiteY4" fmla="*/ 0 h 426825"/>
              <a:gd name="connsiteX0-1" fmla="*/ 0 w 7683879"/>
              <a:gd name="connsiteY0-2" fmla="*/ 848 h 427673"/>
              <a:gd name="connsiteX1-3" fmla="*/ 7526215 w 7683879"/>
              <a:gd name="connsiteY1-4" fmla="*/ 0 h 427673"/>
              <a:gd name="connsiteX2-5" fmla="*/ 7683879 w 7683879"/>
              <a:gd name="connsiteY2-6" fmla="*/ 848 h 427673"/>
              <a:gd name="connsiteX3-7" fmla="*/ 7683879 w 7683879"/>
              <a:gd name="connsiteY3-8" fmla="*/ 427673 h 427673"/>
              <a:gd name="connsiteX4-9" fmla="*/ 0 w 7683879"/>
              <a:gd name="connsiteY4-10" fmla="*/ 427673 h 427673"/>
              <a:gd name="connsiteX5" fmla="*/ 0 w 7683879"/>
              <a:gd name="connsiteY5" fmla="*/ 848 h 427673"/>
              <a:gd name="connsiteX0-11" fmla="*/ 0 w 7683879"/>
              <a:gd name="connsiteY0-12" fmla="*/ 848 h 427673"/>
              <a:gd name="connsiteX1-13" fmla="*/ 7526215 w 7683879"/>
              <a:gd name="connsiteY1-14" fmla="*/ 0 h 427673"/>
              <a:gd name="connsiteX2-15" fmla="*/ 7683879 w 7683879"/>
              <a:gd name="connsiteY2-16" fmla="*/ 427673 h 427673"/>
              <a:gd name="connsiteX3-17" fmla="*/ 0 w 7683879"/>
              <a:gd name="connsiteY3-18" fmla="*/ 427673 h 427673"/>
              <a:gd name="connsiteX4-19" fmla="*/ 0 w 7683879"/>
              <a:gd name="connsiteY4-20" fmla="*/ 848 h 427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83879" h="427673">
                <a:moveTo>
                  <a:pt x="0" y="848"/>
                </a:moveTo>
                <a:lnTo>
                  <a:pt x="7526215" y="0"/>
                </a:lnTo>
                <a:lnTo>
                  <a:pt x="7683879" y="427673"/>
                </a:lnTo>
                <a:lnTo>
                  <a:pt x="0" y="427673"/>
                </a:lnTo>
                <a:lnTo>
                  <a:pt x="0" y="84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87806" y="471370"/>
            <a:ext cx="616642" cy="332986"/>
          </a:xfrm>
          <a:prstGeom prst="rect">
            <a:avLst/>
          </a:prstGeom>
        </p:spPr>
      </p:pic>
      <p:sp>
        <p:nvSpPr>
          <p:cNvPr id="37" name="菱形 36"/>
          <p:cNvSpPr/>
          <p:nvPr userDrawn="1"/>
        </p:nvSpPr>
        <p:spPr>
          <a:xfrm>
            <a:off x="326632" y="501231"/>
            <a:ext cx="226997" cy="223219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8" name="菱形 37"/>
          <p:cNvSpPr/>
          <p:nvPr userDrawn="1"/>
        </p:nvSpPr>
        <p:spPr>
          <a:xfrm>
            <a:off x="251520" y="483518"/>
            <a:ext cx="176643" cy="173702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 animBg="1"/>
          <p:bldP spid="37" grpId="0" animBg="1"/>
          <p:bldP spid="38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  <a:prstGeom prst="rect">
            <a:avLst/>
          </a:prstGeo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0">
    <p:push/>
  </p:transition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1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8.jpeg"/><Relationship Id="rId5" Type="http://schemas.openxmlformats.org/officeDocument/2006/relationships/tags" Target="../tags/tag14.xml"/><Relationship Id="rId10" Type="http://schemas.openxmlformats.org/officeDocument/2006/relationships/image" Target="../media/image27.jpeg"/><Relationship Id="rId4" Type="http://schemas.openxmlformats.org/officeDocument/2006/relationships/tags" Target="../tags/tag1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306"/>
          <p:cNvSpPr/>
          <p:nvPr/>
        </p:nvSpPr>
        <p:spPr bwMode="auto">
          <a:xfrm>
            <a:off x="39489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"/>
          <p:cNvSpPr/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"/>
          <p:cNvSpPr/>
          <p:nvPr/>
        </p:nvSpPr>
        <p:spPr bwMode="auto">
          <a:xfrm>
            <a:off x="733169" y="2514104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"/>
          <p:cNvSpPr/>
          <p:nvPr/>
        </p:nvSpPr>
        <p:spPr bwMode="auto">
          <a:xfrm>
            <a:off x="1847225" y="1397295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301"/>
          <p:cNvSpPr/>
          <p:nvPr/>
        </p:nvSpPr>
        <p:spPr bwMode="auto">
          <a:xfrm>
            <a:off x="2165946" y="627534"/>
            <a:ext cx="1450092" cy="1451439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54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3301"/>
          <p:cNvSpPr/>
          <p:nvPr/>
        </p:nvSpPr>
        <p:spPr bwMode="auto">
          <a:xfrm>
            <a:off x="2185066" y="2787774"/>
            <a:ext cx="1781080" cy="1782736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4422185" y="2427734"/>
            <a:ext cx="4326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适用于企业宣传、产品介绍、商务合作、创业融资</a:t>
            </a:r>
          </a:p>
        </p:txBody>
      </p:sp>
      <p:sp>
        <p:nvSpPr>
          <p:cNvPr id="51" name="文本框 3"/>
          <p:cNvSpPr txBox="1"/>
          <p:nvPr/>
        </p:nvSpPr>
        <p:spPr>
          <a:xfrm>
            <a:off x="4283968" y="1563638"/>
            <a:ext cx="4392488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公司介绍</a:t>
            </a:r>
            <a:r>
              <a:rPr lang="en-US" altLang="zh-CN" sz="5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PPT</a:t>
            </a:r>
            <a:endParaRPr lang="zh-CN" altLang="en-US" sz="55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文本框 3"/>
          <p:cNvSpPr txBox="1"/>
          <p:nvPr/>
        </p:nvSpPr>
        <p:spPr>
          <a:xfrm>
            <a:off x="4341379" y="2715186"/>
            <a:ext cx="404704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点击此处输入公司名称</a:t>
            </a:r>
          </a:p>
        </p:txBody>
      </p:sp>
      <p:sp>
        <p:nvSpPr>
          <p:cNvPr id="62" name="文本框 3"/>
          <p:cNvSpPr txBox="1"/>
          <p:nvPr/>
        </p:nvSpPr>
        <p:spPr>
          <a:xfrm>
            <a:off x="4341379" y="3083358"/>
            <a:ext cx="396044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简约大气实用  修改便捷  图片颜色可任意更换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11510"/>
            <a:ext cx="957359" cy="516973"/>
          </a:xfrm>
          <a:prstGeom prst="rect">
            <a:avLst/>
          </a:prstGeom>
        </p:spPr>
      </p:pic>
      <p:sp>
        <p:nvSpPr>
          <p:cNvPr id="58" name="文本框 45"/>
          <p:cNvSpPr txBox="1"/>
          <p:nvPr/>
        </p:nvSpPr>
        <p:spPr>
          <a:xfrm>
            <a:off x="4398406" y="3425226"/>
            <a:ext cx="3618816" cy="252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xiazaii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汇报时间：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年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月</a:t>
            </a:r>
            <a:endParaRPr lang="en-US" altLang="zh-CN" sz="1200" b="1" spc="4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5" grpId="0" animBg="1"/>
          <p:bldP spid="46" grpId="0" animBg="1"/>
          <p:bldP spid="47" grpId="0" animBg="1"/>
          <p:bldP spid="49" grpId="0" animBg="1"/>
          <p:bldP spid="56" grpId="0" animBg="1"/>
          <p:bldP spid="50" grpId="0"/>
          <p:bldP spid="51" grpId="0"/>
          <p:bldP spid="61" grpId="0"/>
          <p:bldP spid="62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5" grpId="0" animBg="1"/>
          <p:bldP spid="46" grpId="0" animBg="1"/>
          <p:bldP spid="47" grpId="0" animBg="1"/>
          <p:bldP spid="49" grpId="0" animBg="1"/>
          <p:bldP spid="56" grpId="0" animBg="1"/>
          <p:bldP spid="50" grpId="0"/>
          <p:bldP spid="51" grpId="0"/>
          <p:bldP spid="61" grpId="0"/>
          <p:bldP spid="62" grpId="0"/>
          <p:bldP spid="5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/>
          <p:nvPr/>
        </p:nvSpPr>
        <p:spPr>
          <a:xfrm>
            <a:off x="443472" y="3087855"/>
            <a:ext cx="1961641" cy="121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2546816" y="3087855"/>
            <a:ext cx="1961641" cy="121208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4650160" y="3087855"/>
            <a:ext cx="1961641" cy="121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" name="Rectangle 22"/>
          <p:cNvSpPr/>
          <p:nvPr/>
        </p:nvSpPr>
        <p:spPr>
          <a:xfrm>
            <a:off x="6753504" y="3087855"/>
            <a:ext cx="1961641" cy="121208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943390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北京分公司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25519" y="3567956"/>
            <a:ext cx="1597545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3046735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上海分公司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2739568" y="3567956"/>
            <a:ext cx="1576136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5150079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西安分公司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838544" y="3567956"/>
            <a:ext cx="1584874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7253423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重庆分公司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6968178" y="3567956"/>
            <a:ext cx="1532294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分支机构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Rectangle 18"/>
          <p:cNvSpPr/>
          <p:nvPr/>
        </p:nvSpPr>
        <p:spPr>
          <a:xfrm>
            <a:off x="443472" y="1491630"/>
            <a:ext cx="1961641" cy="144015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46816" y="1491630"/>
            <a:ext cx="1961641" cy="1440159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0160" y="1491630"/>
            <a:ext cx="1961641" cy="1440159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3504" y="1491630"/>
            <a:ext cx="1961641" cy="1440159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49"/>
                            </p:stCondLst>
                            <p:childTnLst>
                              <p:par>
                                <p:cTn id="4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49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49"/>
                            </p:stCondLst>
                            <p:childTnLst>
                              <p:par>
                                <p:cTn id="6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49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55"/>
          <p:cNvSpPr/>
          <p:nvPr/>
        </p:nvSpPr>
        <p:spPr>
          <a:xfrm rot="17471221">
            <a:off x="19754777" y="2400631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产品介绍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02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54"/>
          <p:cNvSpPr/>
          <p:nvPr/>
        </p:nvSpPr>
        <p:spPr>
          <a:xfrm>
            <a:off x="2980063" y="1794329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935776" y="1614055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197818" y="1790346"/>
            <a:ext cx="1499148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070654" y="1790347"/>
            <a:ext cx="626312" cy="1779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696969" y="1790372"/>
            <a:ext cx="670571" cy="1717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696966" y="1790346"/>
            <a:ext cx="1465240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998423" y="2446868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02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79912" y="3177428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32252" y="3143689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04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85694" y="2350009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05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84168" y="1482294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06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717706" y="1470891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647564" y="1848521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367824" y="2766183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1056902" y="3000649"/>
            <a:ext cx="19669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912" y="3702287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1890738" y="3936752"/>
            <a:ext cx="18891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5436096" y="3721941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1" name="TextBox 40"/>
          <p:cNvSpPr txBox="1"/>
          <p:nvPr/>
        </p:nvSpPr>
        <p:spPr>
          <a:xfrm>
            <a:off x="5472100" y="3957032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6336196" y="2786974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6300192" y="3022064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4" name="TextBox 43"/>
          <p:cNvSpPr txBox="1"/>
          <p:nvPr/>
        </p:nvSpPr>
        <p:spPr>
          <a:xfrm>
            <a:off x="6732240" y="1763724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5" name="TextBox 44"/>
          <p:cNvSpPr txBox="1"/>
          <p:nvPr/>
        </p:nvSpPr>
        <p:spPr>
          <a:xfrm>
            <a:off x="6768244" y="1998815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976967" y="1051628"/>
            <a:ext cx="1440000" cy="1440000"/>
            <a:chOff x="3832951" y="1054702"/>
            <a:chExt cx="1440000" cy="144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3832951" y="1054702"/>
              <a:ext cx="1440000" cy="1440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4204138" y="1420759"/>
              <a:ext cx="697627" cy="7078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zh-CN"/>
              </a:defPPr>
              <a:lvl1pPr algn="ctr">
                <a:defRPr sz="1400">
                  <a:solidFill>
                    <a:schemeClr val="lt1"/>
                  </a:solidFill>
                  <a:latin typeface="Impact" panose="020B080603090205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产品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特点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产品特点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49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49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49"/>
                            </p:stCondLst>
                            <p:childTnLst>
                              <p:par>
                                <p:cTn id="7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49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49"/>
                            </p:stCondLst>
                            <p:childTnLst>
                              <p:par>
                                <p:cTn id="9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149"/>
                            </p:stCondLst>
                            <p:childTnLst>
                              <p:par>
                                <p:cTn id="9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649"/>
                            </p:stCondLst>
                            <p:childTnLst>
                              <p:par>
                                <p:cTn id="10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5971" y="1302670"/>
            <a:ext cx="2520280" cy="166039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平行四边形 74"/>
          <p:cNvSpPr>
            <a:spLocks noChangeArrowheads="1"/>
          </p:cNvSpPr>
          <p:nvPr/>
        </p:nvSpPr>
        <p:spPr bwMode="auto">
          <a:xfrm rot="10800000" flipH="1" flipV="1">
            <a:off x="5220072" y="2826257"/>
            <a:ext cx="2592287" cy="164476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03648" y="3089597"/>
            <a:ext cx="195453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主要产品一</a:t>
            </a:r>
          </a:p>
        </p:txBody>
      </p:sp>
      <p:sp>
        <p:nvSpPr>
          <p:cNvPr id="72" name="矩形 71"/>
          <p:cNvSpPr/>
          <p:nvPr/>
        </p:nvSpPr>
        <p:spPr>
          <a:xfrm>
            <a:off x="1416472" y="3431054"/>
            <a:ext cx="270700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220072" y="1303370"/>
            <a:ext cx="15329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主要产品二</a:t>
            </a:r>
          </a:p>
        </p:txBody>
      </p:sp>
      <p:sp>
        <p:nvSpPr>
          <p:cNvPr id="74" name="矩形 73"/>
          <p:cNvSpPr/>
          <p:nvPr/>
        </p:nvSpPr>
        <p:spPr>
          <a:xfrm>
            <a:off x="5220072" y="1624883"/>
            <a:ext cx="2736304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44008" y="1302670"/>
            <a:ext cx="0" cy="3213296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99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 animBg="1"/>
      <p:bldP spid="71" grpId="0"/>
      <p:bldP spid="72" grpId="0"/>
      <p:bldP spid="73" grpId="0"/>
      <p:bldP spid="7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837091" y="1131592"/>
            <a:ext cx="3888804" cy="244827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MH_Picture_1"/>
          <p:cNvSpPr/>
          <p:nvPr>
            <p:custDataLst>
              <p:tags r:id="rId3"/>
            </p:custDataLst>
          </p:nvPr>
        </p:nvSpPr>
        <p:spPr>
          <a:xfrm>
            <a:off x="914400" y="1210235"/>
            <a:ext cx="3710466" cy="229098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7090" y="3651870"/>
            <a:ext cx="4094950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aphicFrame>
        <p:nvGraphicFramePr>
          <p:cNvPr id="35" name="组合 3"/>
          <p:cNvGraphicFramePr/>
          <p:nvPr/>
        </p:nvGraphicFramePr>
        <p:xfrm>
          <a:off x="5157943" y="1131620"/>
          <a:ext cx="3168352" cy="3486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项目</a:t>
                      </a:r>
                      <a:endParaRPr kumimoji="0" lang="zh-CN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参数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规格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60mm</a:t>
                      </a: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*</a:t>
                      </a: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85mm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重量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118g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颜色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香槟金、黑、白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其它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您的文字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其它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您的文字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39552" y="42706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主打产品介绍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37357" y="1419623"/>
            <a:ext cx="1774866" cy="130337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84985" y="1419623"/>
            <a:ext cx="1774866" cy="130337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32613" y="1419623"/>
            <a:ext cx="1774866" cy="130337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80240" y="1419623"/>
            <a:ext cx="1774866" cy="1303378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473" y="2856128"/>
            <a:ext cx="1810634" cy="4682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101" y="2856128"/>
            <a:ext cx="1810634" cy="468213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4729" y="2857553"/>
            <a:ext cx="1810634" cy="4682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356" y="2857553"/>
            <a:ext cx="1810634" cy="468213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产品展示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3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16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419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2224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23" grpId="0"/>
      <p:bldP spid="24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99592" y="1066455"/>
            <a:ext cx="2412268" cy="1594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9592" y="2766138"/>
            <a:ext cx="2412268" cy="15945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4552" y="1059582"/>
            <a:ext cx="2412268" cy="15945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4552" y="2759268"/>
            <a:ext cx="2412268" cy="159455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76156" y="1066455"/>
            <a:ext cx="2412268" cy="328481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078" y="2400052"/>
            <a:ext cx="971946" cy="269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038" y="2400052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078" y="4105212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0038" y="4097191"/>
            <a:ext cx="971946" cy="269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1642" y="4097191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产品展示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49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84358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客户报修</a:t>
            </a:r>
          </a:p>
        </p:txBody>
      </p:sp>
      <p:sp>
        <p:nvSpPr>
          <p:cNvPr id="14" name="椭圆 13"/>
          <p:cNvSpPr/>
          <p:nvPr/>
        </p:nvSpPr>
        <p:spPr>
          <a:xfrm>
            <a:off x="3072690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问题反馈</a:t>
            </a:r>
          </a:p>
        </p:txBody>
      </p:sp>
      <p:sp>
        <p:nvSpPr>
          <p:cNvPr id="15" name="椭圆 14"/>
          <p:cNvSpPr/>
          <p:nvPr/>
        </p:nvSpPr>
        <p:spPr>
          <a:xfrm>
            <a:off x="4961022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准备工作</a:t>
            </a:r>
          </a:p>
        </p:txBody>
      </p:sp>
      <p:sp>
        <p:nvSpPr>
          <p:cNvPr id="16" name="椭圆 15"/>
          <p:cNvSpPr/>
          <p:nvPr/>
        </p:nvSpPr>
        <p:spPr>
          <a:xfrm>
            <a:off x="6849352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出发售后</a:t>
            </a:r>
          </a:p>
        </p:txBody>
      </p:sp>
      <p:sp>
        <p:nvSpPr>
          <p:cNvPr id="17" name="椭圆 16"/>
          <p:cNvSpPr/>
          <p:nvPr/>
        </p:nvSpPr>
        <p:spPr>
          <a:xfrm>
            <a:off x="1184358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客服回访</a:t>
            </a:r>
          </a:p>
        </p:txBody>
      </p:sp>
      <p:sp>
        <p:nvSpPr>
          <p:cNvPr id="18" name="椭圆 17"/>
          <p:cNvSpPr/>
          <p:nvPr/>
        </p:nvSpPr>
        <p:spPr>
          <a:xfrm>
            <a:off x="3072689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售后结束</a:t>
            </a:r>
          </a:p>
        </p:txBody>
      </p:sp>
      <p:sp>
        <p:nvSpPr>
          <p:cNvPr id="19" name="椭圆 18"/>
          <p:cNvSpPr/>
          <p:nvPr/>
        </p:nvSpPr>
        <p:spPr>
          <a:xfrm>
            <a:off x="4961020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解决问题</a:t>
            </a:r>
          </a:p>
        </p:txBody>
      </p:sp>
      <p:sp>
        <p:nvSpPr>
          <p:cNvPr id="20" name="椭圆 19"/>
          <p:cNvSpPr/>
          <p:nvPr/>
        </p:nvSpPr>
        <p:spPr>
          <a:xfrm>
            <a:off x="6849352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客服跟踪</a:t>
            </a:r>
          </a:p>
        </p:txBody>
      </p:sp>
      <p:sp>
        <p:nvSpPr>
          <p:cNvPr id="28" name="矩形 27"/>
          <p:cNvSpPr/>
          <p:nvPr/>
        </p:nvSpPr>
        <p:spPr>
          <a:xfrm>
            <a:off x="539552" y="427069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我们的售后服务流程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371452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4259784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6148116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燕尾形 30"/>
          <p:cNvSpPr/>
          <p:nvPr/>
        </p:nvSpPr>
        <p:spPr>
          <a:xfrm rot="10800000">
            <a:off x="2371452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燕尾形 31"/>
          <p:cNvSpPr/>
          <p:nvPr/>
        </p:nvSpPr>
        <p:spPr>
          <a:xfrm rot="10800000">
            <a:off x="4259784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燕尾形 32"/>
          <p:cNvSpPr/>
          <p:nvPr/>
        </p:nvSpPr>
        <p:spPr>
          <a:xfrm rot="10800000">
            <a:off x="6148116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" name="燕尾形 33"/>
          <p:cNvSpPr/>
          <p:nvPr/>
        </p:nvSpPr>
        <p:spPr>
          <a:xfrm rot="5400000">
            <a:off x="7092280" y="2535840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9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9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99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99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99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99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99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99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99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99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99"/>
                            </p:stCondLst>
                            <p:childTnLst>
                              <p:par>
                                <p:cTn id="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899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399"/>
                            </p:stCondLst>
                            <p:childTnLst>
                              <p:par>
                                <p:cTn id="9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899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/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市场分析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795582" y="1589862"/>
            <a:ext cx="523875" cy="526256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794986" y="3107065"/>
            <a:ext cx="525066" cy="526256"/>
          </a:xfrm>
          <a:prstGeom prst="teardrop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401927" y="1589862"/>
            <a:ext cx="523875" cy="526256"/>
          </a:xfrm>
          <a:prstGeom prst="teardrop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6399503" y="3107065"/>
            <a:ext cx="522685" cy="526256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10" name="Group 20"/>
          <p:cNvGrpSpPr/>
          <p:nvPr/>
        </p:nvGrpSpPr>
        <p:grpSpPr bwMode="auto">
          <a:xfrm>
            <a:off x="3910477" y="1704757"/>
            <a:ext cx="294084" cy="296466"/>
            <a:chOff x="0" y="0"/>
            <a:chExt cx="401822" cy="404317"/>
          </a:xfrm>
          <a:solidFill>
            <a:schemeClr val="accent2"/>
          </a:solidFill>
        </p:grpSpPr>
        <p:sp>
          <p:nvSpPr>
            <p:cNvPr id="11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3" name="Group 23"/>
          <p:cNvGrpSpPr/>
          <p:nvPr/>
        </p:nvGrpSpPr>
        <p:grpSpPr bwMode="auto">
          <a:xfrm>
            <a:off x="3915239" y="3246368"/>
            <a:ext cx="284560" cy="247650"/>
            <a:chOff x="0" y="0"/>
            <a:chExt cx="389342" cy="339426"/>
          </a:xfrm>
          <a:solidFill>
            <a:schemeClr val="bg1"/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6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7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9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0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3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5" name="Group 35"/>
          <p:cNvGrpSpPr/>
          <p:nvPr/>
        </p:nvGrpSpPr>
        <p:grpSpPr bwMode="auto">
          <a:xfrm>
            <a:off x="6522138" y="3232676"/>
            <a:ext cx="277415" cy="275034"/>
            <a:chOff x="0" y="0"/>
            <a:chExt cx="379359" cy="376864"/>
          </a:xfrm>
          <a:solidFill>
            <a:schemeClr val="bg1"/>
          </a:solidFill>
        </p:grpSpPr>
        <p:sp>
          <p:nvSpPr>
            <p:cNvPr id="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1361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136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1361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7" name="Group 54"/>
          <p:cNvGrpSpPr/>
          <p:nvPr/>
        </p:nvGrpSpPr>
        <p:grpSpPr bwMode="auto">
          <a:xfrm>
            <a:off x="6557902" y="1710711"/>
            <a:ext cx="219075" cy="284559"/>
            <a:chOff x="0" y="0"/>
            <a:chExt cx="299494" cy="389342"/>
          </a:xfrm>
          <a:solidFill>
            <a:schemeClr val="accent2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4385702" y="1783545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4385703" y="1540179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4385702" y="3323071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 flipH="1">
            <a:off x="4385703" y="3079706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6990747" y="1738896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6990748" y="1495530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6990747" y="3323071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6990748" y="3079706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前期调研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64129" y="1495530"/>
            <a:ext cx="3099759" cy="251638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55" name="矩形 54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301"/>
          <p:cNvSpPr/>
          <p:nvPr/>
        </p:nvSpPr>
        <p:spPr bwMode="auto">
          <a:xfrm>
            <a:off x="3112211" y="-1505210"/>
            <a:ext cx="2994058" cy="2996840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83568" y="2139702"/>
            <a:ext cx="1440160" cy="1152128"/>
            <a:chOff x="1547664" y="2139702"/>
            <a:chExt cx="1440160" cy="1152128"/>
          </a:xfrm>
        </p:grpSpPr>
        <p:grpSp>
          <p:nvGrpSpPr>
            <p:cNvPr id="23" name="组合 22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25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01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24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ctr">
                <a:defRPr/>
              </a:pPr>
              <a:r>
                <a:rPr lang="zh-CN" altLang="en-US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关于我们</a:t>
              </a:r>
              <a:endParaRPr lang="zh-CN" altLang="zh-CN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8" name="Oval 44"/>
          <p:cNvSpPr/>
          <p:nvPr/>
        </p:nvSpPr>
        <p:spPr bwMode="auto">
          <a:xfrm>
            <a:off x="3974202" y="-92546"/>
            <a:ext cx="1270077" cy="1270077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rot="0" spcFirstLastPara="0" vert="horz" wrap="none" lIns="91440" tIns="45720" rIns="91440" bIns="45720" anchor="b" anchorCtr="1" forceAA="0" compatLnSpc="1">
            <a:normAutofit lnSpcReduction="10000"/>
          </a:bodyPr>
          <a:lstStyle/>
          <a:p>
            <a:pPr algn="ctr"/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目录 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CONTENT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249742" y="2139702"/>
            <a:ext cx="1440160" cy="1152128"/>
            <a:chOff x="1547664" y="2139702"/>
            <a:chExt cx="1440160" cy="1152128"/>
          </a:xfrm>
        </p:grpSpPr>
        <p:grpSp>
          <p:nvGrpSpPr>
            <p:cNvPr id="31" name="组合 30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3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02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2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产品介绍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15916" y="2139702"/>
            <a:ext cx="1440160" cy="1152128"/>
            <a:chOff x="1547664" y="2139702"/>
            <a:chExt cx="1440160" cy="1152128"/>
          </a:xfrm>
        </p:grpSpPr>
        <p:grpSp>
          <p:nvGrpSpPr>
            <p:cNvPr id="36" name="组合 35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8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03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7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市场分析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82090" y="2139702"/>
            <a:ext cx="1440160" cy="1152128"/>
            <a:chOff x="1547664" y="2139702"/>
            <a:chExt cx="1440160" cy="1152128"/>
          </a:xfrm>
        </p:grpSpPr>
        <p:grpSp>
          <p:nvGrpSpPr>
            <p:cNvPr id="41" name="组合 40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3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04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42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发展计划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8264" y="2139702"/>
            <a:ext cx="1440160" cy="1152128"/>
            <a:chOff x="1547664" y="2139702"/>
            <a:chExt cx="1440160" cy="1152128"/>
          </a:xfrm>
        </p:grpSpPr>
        <p:grpSp>
          <p:nvGrpSpPr>
            <p:cNvPr id="46" name="组合 45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8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05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47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前景展望</a:t>
              </a:r>
            </a:p>
          </p:txBody>
        </p:sp>
      </p:grpSp>
      <p:sp>
        <p:nvSpPr>
          <p:cNvPr id="54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28" grpId="0"/>
          <p:bldP spid="54" grpId="0" animBg="1"/>
          <p:bldP spid="55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28" grpId="0"/>
          <p:bldP spid="54" grpId="0" animBg="1"/>
          <p:bldP spid="55" grpId="0" animBg="1"/>
          <p:bldP spid="5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12002" y="1543050"/>
            <a:ext cx="3760535" cy="2770412"/>
            <a:chOff x="6149336" y="2057400"/>
            <a:chExt cx="5014046" cy="3693882"/>
          </a:xfrm>
        </p:grpSpPr>
        <p:grpSp>
          <p:nvGrpSpPr>
            <p:cNvPr id="4" name="组合 3"/>
            <p:cNvGrpSpPr/>
            <p:nvPr/>
          </p:nvGrpSpPr>
          <p:grpSpPr>
            <a:xfrm>
              <a:off x="6149336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595744" y="1504948"/>
                <a:ext cx="2109927" cy="4343402"/>
                <a:chOff x="1595744" y="1504948"/>
                <a:chExt cx="2109927" cy="4343402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24" name="同侧圆角矩形 23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name="adj1" fmla="val 9849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5" name="同侧圆角矩形 24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6" name="同侧圆角矩形 25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7" name="同侧圆角矩形 26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0" name="圆角矩形 19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name="adj" fmla="val 14809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name="adj" fmla="val 1372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18" name="矩形 17"/>
              <p:cNvSpPr/>
              <p:nvPr/>
            </p:nvSpPr>
            <p:spPr>
              <a:xfrm>
                <a:off x="1788546" y="2120899"/>
                <a:ext cx="1746250" cy="3092451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68978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595744" y="1504948"/>
                <a:ext cx="2109927" cy="4343402"/>
                <a:chOff x="1595744" y="1504948"/>
                <a:chExt cx="2109927" cy="4343402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13" name="同侧圆角矩形 12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name="adj1" fmla="val 9849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4" name="同侧圆角矩形 13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5" name="同侧圆角矩形 14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6" name="同侧圆角矩形 15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9" name="圆角矩形 8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name="adj" fmla="val 14809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name="adj" fmla="val 1372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1788546" y="2120899"/>
                <a:ext cx="1746250" cy="3092451"/>
              </a:xfrm>
              <a:prstGeom prst="rect">
                <a:avLst/>
              </a:pr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686627" y="1187944"/>
            <a:ext cx="1643126" cy="3382466"/>
            <a:chOff x="1595744" y="1504948"/>
            <a:chExt cx="2109927" cy="4343402"/>
          </a:xfrm>
        </p:grpSpPr>
        <p:grpSp>
          <p:nvGrpSpPr>
            <p:cNvPr id="29" name="组合 28"/>
            <p:cNvGrpSpPr/>
            <p:nvPr/>
          </p:nvGrpSpPr>
          <p:grpSpPr>
            <a:xfrm>
              <a:off x="1595744" y="1504948"/>
              <a:ext cx="2109927" cy="4343402"/>
              <a:chOff x="1595744" y="1504948"/>
              <a:chExt cx="2109927" cy="434340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595744" y="1504948"/>
                <a:ext cx="1718965" cy="1546248"/>
                <a:chOff x="1800523" y="1479548"/>
                <a:chExt cx="1718965" cy="1546248"/>
              </a:xfrm>
              <a:solidFill>
                <a:srgbClr val="494951"/>
              </a:solidFill>
            </p:grpSpPr>
            <p:sp>
              <p:nvSpPr>
                <p:cNvPr id="36" name="同侧圆角矩形 35"/>
                <p:cNvSpPr/>
                <p:nvPr/>
              </p:nvSpPr>
              <p:spPr>
                <a:xfrm>
                  <a:off x="3251803" y="1479548"/>
                  <a:ext cx="267685" cy="244475"/>
                </a:xfrm>
                <a:prstGeom prst="round2SameRect">
                  <a:avLst>
                    <a:gd name="adj1" fmla="val 9849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7" name="同侧圆角矩形 36"/>
                <p:cNvSpPr/>
                <p:nvPr/>
              </p:nvSpPr>
              <p:spPr>
                <a:xfrm rot="16200000">
                  <a:off x="1821708" y="2055264"/>
                  <a:ext cx="202105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8" name="同侧圆角矩形 37"/>
                <p:cNvSpPr/>
                <p:nvPr/>
              </p:nvSpPr>
              <p:spPr>
                <a:xfrm rot="16200000">
                  <a:off x="1840232" y="2455840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9" name="同侧圆角矩形 38"/>
                <p:cNvSpPr/>
                <p:nvPr/>
              </p:nvSpPr>
              <p:spPr>
                <a:xfrm rot="16200000">
                  <a:off x="1840233" y="2821029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2" name="圆角矩形 31"/>
              <p:cNvSpPr/>
              <p:nvPr/>
            </p:nvSpPr>
            <p:spPr>
              <a:xfrm rot="16200000">
                <a:off x="501671" y="2644350"/>
                <a:ext cx="4320000" cy="2088000"/>
              </a:xfrm>
              <a:prstGeom prst="roundRect">
                <a:avLst>
                  <a:gd name="adj" fmla="val 14809"/>
                </a:avLst>
              </a:prstGeom>
              <a:solidFill>
                <a:srgbClr val="D8DB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16200000">
                <a:off x="554471" y="2690766"/>
                <a:ext cx="4214400" cy="1995168"/>
              </a:xfrm>
              <a:prstGeom prst="roundRect">
                <a:avLst>
                  <a:gd name="adj" fmla="val 1372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BCBD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468571" y="5336102"/>
                <a:ext cx="347150" cy="347150"/>
              </a:xfrm>
              <a:prstGeom prst="ellipse">
                <a:avLst/>
              </a:prstGeom>
              <a:solidFill>
                <a:srgbClr val="DDDEE0"/>
              </a:solidFill>
              <a:ln w="19050">
                <a:solidFill>
                  <a:srgbClr val="A4A7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464535" y="1853651"/>
                <a:ext cx="354806" cy="45793"/>
              </a:xfrm>
              <a:prstGeom prst="roundRect">
                <a:avLst>
                  <a:gd name="adj" fmla="val 50000"/>
                </a:avLst>
              </a:prstGeom>
              <a:solidFill>
                <a:srgbClr val="4949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788546" y="2120900"/>
              <a:ext cx="1746250" cy="309245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9042" y="1353816"/>
            <a:ext cx="1350000" cy="1350000"/>
            <a:chOff x="998722" y="2077464"/>
            <a:chExt cx="1800000" cy="1800000"/>
          </a:xfrm>
        </p:grpSpPr>
        <p:sp>
          <p:nvSpPr>
            <p:cNvPr id="41" name="椭圆 40"/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2" name="弧形 41"/>
            <p:cNvSpPr/>
            <p:nvPr/>
          </p:nvSpPr>
          <p:spPr>
            <a:xfrm>
              <a:off x="998722" y="2077464"/>
              <a:ext cx="1800000" cy="1800000"/>
            </a:xfrm>
            <a:prstGeom prst="arc">
              <a:avLst>
                <a:gd name="adj1" fmla="val 16200000"/>
                <a:gd name="adj2" fmla="val 8851924"/>
              </a:avLst>
            </a:prstGeom>
            <a:ln w="1270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85140" y="1353816"/>
            <a:ext cx="1350000" cy="1350000"/>
            <a:chOff x="3580187" y="2077464"/>
            <a:chExt cx="1800000" cy="1800000"/>
          </a:xfrm>
        </p:grpSpPr>
        <p:sp>
          <p:nvSpPr>
            <p:cNvPr id="44" name="椭圆 43"/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name="adj1" fmla="val 16200000"/>
                <a:gd name="adj2" fmla="val 11250901"/>
              </a:avLst>
            </a:prstGeom>
            <a:ln w="127000" cap="rnd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2457" y="1557232"/>
            <a:ext cx="943169" cy="943169"/>
            <a:chOff x="1269943" y="2348685"/>
            <a:chExt cx="1257558" cy="1257558"/>
          </a:xfrm>
        </p:grpSpPr>
        <p:sp>
          <p:nvSpPr>
            <p:cNvPr id="47" name="椭圆 46"/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298987" y="2638912"/>
              <a:ext cx="1199473" cy="6771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65%</a:t>
              </a:r>
              <a:endParaRPr lang="zh-CN" altLang="en-US" sz="27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88556" y="1557232"/>
            <a:ext cx="943169" cy="943169"/>
            <a:chOff x="3862790" y="2348685"/>
            <a:chExt cx="1257558" cy="1257558"/>
          </a:xfrm>
        </p:grpSpPr>
        <p:sp>
          <p:nvSpPr>
            <p:cNvPr id="50" name="椭圆 49"/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solidFill>
              <a:srgbClr val="CC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869070" y="2661772"/>
              <a:ext cx="1199473" cy="6771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75%</a:t>
              </a:r>
              <a:endParaRPr lang="zh-CN" altLang="en-US" sz="27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728708" y="3197656"/>
            <a:ext cx="3699276" cy="13183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为客户服务是我们存在的唯一理由，客户需求是我们发展的原动力。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spcAft>
                <a:spcPts val="45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。为客户服务是我们存在的唯一理由，客户需求是我们发展的原动力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8473" y="2874760"/>
            <a:ext cx="1331135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2016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年市场占有率</a:t>
            </a:r>
          </a:p>
        </p:txBody>
      </p:sp>
      <p:sp>
        <p:nvSpPr>
          <p:cNvPr id="54" name="矩形 53"/>
          <p:cNvSpPr/>
          <p:nvPr/>
        </p:nvSpPr>
        <p:spPr>
          <a:xfrm>
            <a:off x="2669762" y="2874760"/>
            <a:ext cx="1331135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2017</a:t>
            </a:r>
            <a:r>
              <a:rPr lang="zh-CN" altLang="en-US" sz="11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年市场占有率</a:t>
            </a:r>
          </a:p>
        </p:txBody>
      </p:sp>
      <p:sp>
        <p:nvSpPr>
          <p:cNvPr id="55" name="矩形 54"/>
          <p:cNvSpPr/>
          <p:nvPr/>
        </p:nvSpPr>
        <p:spPr>
          <a:xfrm>
            <a:off x="539552" y="427069"/>
            <a:ext cx="26776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我们产品在市场所占比例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4" name="AutoShape 103"/>
          <p:cNvSpPr>
            <a:spLocks noChangeArrowheads="1"/>
          </p:cNvSpPr>
          <p:nvPr/>
        </p:nvSpPr>
        <p:spPr bwMode="auto">
          <a:xfrm>
            <a:off x="4564749" y="125369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North America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47" name="AutoShape 104"/>
          <p:cNvSpPr>
            <a:spLocks noChangeArrowheads="1"/>
          </p:cNvSpPr>
          <p:nvPr/>
        </p:nvSpPr>
        <p:spPr bwMode="auto">
          <a:xfrm>
            <a:off x="6723561" y="3971656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South America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0" name="AutoShape 157"/>
          <p:cNvSpPr>
            <a:spLocks noChangeArrowheads="1"/>
          </p:cNvSpPr>
          <p:nvPr/>
        </p:nvSpPr>
        <p:spPr bwMode="auto">
          <a:xfrm>
            <a:off x="2375855" y="3538646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Africa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3" name="AutoShape 158"/>
          <p:cNvSpPr>
            <a:spLocks noChangeArrowheads="1"/>
          </p:cNvSpPr>
          <p:nvPr/>
        </p:nvSpPr>
        <p:spPr bwMode="auto">
          <a:xfrm>
            <a:off x="4012043" y="395401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Australia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9" name="AutoShape 155"/>
          <p:cNvSpPr>
            <a:spLocks noChangeArrowheads="1"/>
          </p:cNvSpPr>
          <p:nvPr/>
        </p:nvSpPr>
        <p:spPr bwMode="auto">
          <a:xfrm>
            <a:off x="1346789" y="1306431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Europe</a:t>
            </a:r>
            <a:endParaRPr lang="ko-KR" altLang="en-US" sz="120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6" name="AutoShape 156"/>
          <p:cNvSpPr>
            <a:spLocks noChangeArrowheads="1"/>
          </p:cNvSpPr>
          <p:nvPr/>
        </p:nvSpPr>
        <p:spPr bwMode="auto">
          <a:xfrm>
            <a:off x="3923928" y="269385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Asia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54384" y="1109674"/>
            <a:ext cx="5855733" cy="2757565"/>
            <a:chOff x="1454384" y="1122790"/>
            <a:chExt cx="5855733" cy="2550341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grpSp>
          <p:nvGrpSpPr>
            <p:cNvPr id="12" name="组合 11"/>
            <p:cNvGrpSpPr/>
            <p:nvPr/>
          </p:nvGrpSpPr>
          <p:grpSpPr>
            <a:xfrm>
              <a:off x="4850086" y="1591823"/>
              <a:ext cx="2185240" cy="2081308"/>
              <a:chOff x="5148499" y="1438435"/>
              <a:chExt cx="2760692" cy="2629391"/>
            </a:xfrm>
            <a:grpFill/>
            <a:effectLst/>
          </p:grpSpPr>
          <p:sp>
            <p:nvSpPr>
              <p:cNvPr id="30740" name="Freeform 26"/>
              <p:cNvSpPr/>
              <p:nvPr/>
            </p:nvSpPr>
            <p:spPr bwMode="auto">
              <a:xfrm>
                <a:off x="5148499" y="1438435"/>
                <a:ext cx="2760692" cy="2629391"/>
              </a:xfrm>
              <a:custGeom>
                <a:avLst/>
                <a:gdLst/>
                <a:ahLst/>
                <a:cxnLst>
                  <a:cxn ang="0">
                    <a:pos x="72" y="189"/>
                  </a:cxn>
                  <a:cxn ang="0">
                    <a:pos x="344" y="55"/>
                  </a:cxn>
                  <a:cxn ang="0">
                    <a:pos x="566" y="43"/>
                  </a:cxn>
                  <a:cxn ang="0">
                    <a:pos x="678" y="73"/>
                  </a:cxn>
                  <a:cxn ang="0">
                    <a:pos x="736" y="129"/>
                  </a:cxn>
                  <a:cxn ang="0">
                    <a:pos x="860" y="123"/>
                  </a:cxn>
                  <a:cxn ang="0">
                    <a:pos x="1020" y="104"/>
                  </a:cxn>
                  <a:cxn ang="0">
                    <a:pos x="973" y="58"/>
                  </a:cxn>
                  <a:cxn ang="0">
                    <a:pos x="1019" y="34"/>
                  </a:cxn>
                  <a:cxn ang="0">
                    <a:pos x="1069" y="114"/>
                  </a:cxn>
                  <a:cxn ang="0">
                    <a:pos x="1146" y="89"/>
                  </a:cxn>
                  <a:cxn ang="0">
                    <a:pos x="1189" y="100"/>
                  </a:cxn>
                  <a:cxn ang="0">
                    <a:pos x="1114" y="207"/>
                  </a:cxn>
                  <a:cxn ang="0">
                    <a:pos x="1025" y="301"/>
                  </a:cxn>
                  <a:cxn ang="0">
                    <a:pos x="1005" y="385"/>
                  </a:cxn>
                  <a:cxn ang="0">
                    <a:pos x="1037" y="391"/>
                  </a:cxn>
                  <a:cxn ang="0">
                    <a:pos x="1093" y="467"/>
                  </a:cxn>
                  <a:cxn ang="0">
                    <a:pos x="1229" y="434"/>
                  </a:cxn>
                  <a:cxn ang="0">
                    <a:pos x="1275" y="305"/>
                  </a:cxn>
                  <a:cxn ang="0">
                    <a:pos x="1364" y="391"/>
                  </a:cxn>
                  <a:cxn ang="0">
                    <a:pos x="1479" y="438"/>
                  </a:cxn>
                  <a:cxn ang="0">
                    <a:pos x="1423" y="606"/>
                  </a:cxn>
                  <a:cxn ang="0">
                    <a:pos x="1428" y="684"/>
                  </a:cxn>
                  <a:cxn ang="0">
                    <a:pos x="1358" y="746"/>
                  </a:cxn>
                  <a:cxn ang="0">
                    <a:pos x="1263" y="837"/>
                  </a:cxn>
                  <a:cxn ang="0">
                    <a:pos x="1194" y="1058"/>
                  </a:cxn>
                  <a:cxn ang="0">
                    <a:pos x="1090" y="992"/>
                  </a:cxn>
                  <a:cxn ang="0">
                    <a:pos x="978" y="1024"/>
                  </a:cxn>
                  <a:cxn ang="0">
                    <a:pos x="1035" y="1152"/>
                  </a:cxn>
                  <a:cxn ang="0">
                    <a:pos x="1076" y="1131"/>
                  </a:cxn>
                  <a:cxn ang="0">
                    <a:pos x="1153" y="1211"/>
                  </a:cxn>
                  <a:cxn ang="0">
                    <a:pos x="1195" y="1288"/>
                  </a:cxn>
                  <a:cxn ang="0">
                    <a:pos x="1268" y="1289"/>
                  </a:cxn>
                  <a:cxn ang="0">
                    <a:pos x="1509" y="1297"/>
                  </a:cxn>
                  <a:cxn ang="0">
                    <a:pos x="1608" y="1357"/>
                  </a:cxn>
                  <a:cxn ang="0">
                    <a:pos x="1623" y="1458"/>
                  </a:cxn>
                  <a:cxn ang="0">
                    <a:pos x="1734" y="1507"/>
                  </a:cxn>
                  <a:cxn ang="0">
                    <a:pos x="1823" y="1502"/>
                  </a:cxn>
                  <a:cxn ang="0">
                    <a:pos x="1840" y="1570"/>
                  </a:cxn>
                  <a:cxn ang="0">
                    <a:pos x="1763" y="1683"/>
                  </a:cxn>
                  <a:cxn ang="0">
                    <a:pos x="1743" y="1780"/>
                  </a:cxn>
                  <a:cxn ang="0">
                    <a:pos x="1624" y="1905"/>
                  </a:cxn>
                  <a:cxn ang="0">
                    <a:pos x="1512" y="2028"/>
                  </a:cxn>
                  <a:cxn ang="0">
                    <a:pos x="1460" y="2086"/>
                  </a:cxn>
                  <a:cxn ang="0">
                    <a:pos x="1417" y="2239"/>
                  </a:cxn>
                  <a:cxn ang="0">
                    <a:pos x="1324" y="2341"/>
                  </a:cxn>
                  <a:cxn ang="0">
                    <a:pos x="1342" y="1935"/>
                  </a:cxn>
                  <a:cxn ang="0">
                    <a:pos x="1355" y="1813"/>
                  </a:cxn>
                  <a:cxn ang="0">
                    <a:pos x="1322" y="1664"/>
                  </a:cxn>
                  <a:cxn ang="0">
                    <a:pos x="1248" y="1575"/>
                  </a:cxn>
                  <a:cxn ang="0">
                    <a:pos x="1186" y="1466"/>
                  </a:cxn>
                  <a:cxn ang="0">
                    <a:pos x="1232" y="1353"/>
                  </a:cxn>
                  <a:cxn ang="0">
                    <a:pos x="1078" y="1261"/>
                  </a:cxn>
                  <a:cxn ang="0">
                    <a:pos x="893" y="1181"/>
                  </a:cxn>
                  <a:cxn ang="0">
                    <a:pos x="887" y="1093"/>
                  </a:cxn>
                  <a:cxn ang="0">
                    <a:pos x="777" y="986"/>
                  </a:cxn>
                  <a:cxn ang="0">
                    <a:pos x="816" y="1093"/>
                  </a:cxn>
                  <a:cxn ang="0">
                    <a:pos x="661" y="921"/>
                  </a:cxn>
                  <a:cxn ang="0">
                    <a:pos x="613" y="850"/>
                  </a:cxn>
                  <a:cxn ang="0">
                    <a:pos x="626" y="760"/>
                  </a:cxn>
                  <a:cxn ang="0">
                    <a:pos x="428" y="406"/>
                  </a:cxn>
                  <a:cxn ang="0">
                    <a:pos x="102" y="471"/>
                  </a:cxn>
                </a:cxnLst>
                <a:rect l="0" t="0" r="r" b="b"/>
                <a:pathLst>
                  <a:path w="1845" h="2343">
                    <a:moveTo>
                      <a:pt x="114" y="403"/>
                    </a:moveTo>
                    <a:lnTo>
                      <a:pt x="90" y="403"/>
                    </a:lnTo>
                    <a:lnTo>
                      <a:pt x="65" y="388"/>
                    </a:lnTo>
                    <a:lnTo>
                      <a:pt x="30" y="361"/>
                    </a:lnTo>
                    <a:lnTo>
                      <a:pt x="30" y="329"/>
                    </a:lnTo>
                    <a:lnTo>
                      <a:pt x="75" y="284"/>
                    </a:lnTo>
                    <a:lnTo>
                      <a:pt x="80" y="242"/>
                    </a:lnTo>
                    <a:lnTo>
                      <a:pt x="33" y="242"/>
                    </a:lnTo>
                    <a:lnTo>
                      <a:pt x="18" y="197"/>
                    </a:lnTo>
                    <a:lnTo>
                      <a:pt x="72" y="189"/>
                    </a:lnTo>
                    <a:lnTo>
                      <a:pt x="25" y="154"/>
                    </a:lnTo>
                    <a:lnTo>
                      <a:pt x="0" y="120"/>
                    </a:lnTo>
                    <a:lnTo>
                      <a:pt x="18" y="92"/>
                    </a:lnTo>
                    <a:lnTo>
                      <a:pt x="83" y="80"/>
                    </a:lnTo>
                    <a:lnTo>
                      <a:pt x="90" y="35"/>
                    </a:lnTo>
                    <a:lnTo>
                      <a:pt x="152" y="5"/>
                    </a:lnTo>
                    <a:lnTo>
                      <a:pt x="195" y="35"/>
                    </a:lnTo>
                    <a:lnTo>
                      <a:pt x="259" y="40"/>
                    </a:lnTo>
                    <a:lnTo>
                      <a:pt x="309" y="40"/>
                    </a:lnTo>
                    <a:lnTo>
                      <a:pt x="344" y="55"/>
                    </a:lnTo>
                    <a:lnTo>
                      <a:pt x="382" y="77"/>
                    </a:lnTo>
                    <a:lnTo>
                      <a:pt x="413" y="97"/>
                    </a:lnTo>
                    <a:lnTo>
                      <a:pt x="463" y="85"/>
                    </a:lnTo>
                    <a:lnTo>
                      <a:pt x="513" y="40"/>
                    </a:lnTo>
                    <a:lnTo>
                      <a:pt x="519" y="37"/>
                    </a:lnTo>
                    <a:lnTo>
                      <a:pt x="534" y="34"/>
                    </a:lnTo>
                    <a:lnTo>
                      <a:pt x="542" y="34"/>
                    </a:lnTo>
                    <a:lnTo>
                      <a:pt x="551" y="34"/>
                    </a:lnTo>
                    <a:lnTo>
                      <a:pt x="560" y="37"/>
                    </a:lnTo>
                    <a:lnTo>
                      <a:pt x="566" y="43"/>
                    </a:lnTo>
                    <a:lnTo>
                      <a:pt x="573" y="50"/>
                    </a:lnTo>
                    <a:lnTo>
                      <a:pt x="582" y="56"/>
                    </a:lnTo>
                    <a:lnTo>
                      <a:pt x="592" y="62"/>
                    </a:lnTo>
                    <a:lnTo>
                      <a:pt x="602" y="67"/>
                    </a:lnTo>
                    <a:lnTo>
                      <a:pt x="622" y="74"/>
                    </a:lnTo>
                    <a:lnTo>
                      <a:pt x="635" y="77"/>
                    </a:lnTo>
                    <a:lnTo>
                      <a:pt x="646" y="76"/>
                    </a:lnTo>
                    <a:lnTo>
                      <a:pt x="659" y="73"/>
                    </a:lnTo>
                    <a:lnTo>
                      <a:pt x="669" y="73"/>
                    </a:lnTo>
                    <a:lnTo>
                      <a:pt x="678" y="73"/>
                    </a:lnTo>
                    <a:lnTo>
                      <a:pt x="687" y="74"/>
                    </a:lnTo>
                    <a:lnTo>
                      <a:pt x="696" y="77"/>
                    </a:lnTo>
                    <a:lnTo>
                      <a:pt x="706" y="82"/>
                    </a:lnTo>
                    <a:lnTo>
                      <a:pt x="714" y="88"/>
                    </a:lnTo>
                    <a:lnTo>
                      <a:pt x="720" y="94"/>
                    </a:lnTo>
                    <a:lnTo>
                      <a:pt x="726" y="98"/>
                    </a:lnTo>
                    <a:lnTo>
                      <a:pt x="732" y="107"/>
                    </a:lnTo>
                    <a:lnTo>
                      <a:pt x="735" y="112"/>
                    </a:lnTo>
                    <a:lnTo>
                      <a:pt x="735" y="117"/>
                    </a:lnTo>
                    <a:lnTo>
                      <a:pt x="736" y="129"/>
                    </a:lnTo>
                    <a:lnTo>
                      <a:pt x="738" y="135"/>
                    </a:lnTo>
                    <a:lnTo>
                      <a:pt x="741" y="141"/>
                    </a:lnTo>
                    <a:lnTo>
                      <a:pt x="746" y="145"/>
                    </a:lnTo>
                    <a:lnTo>
                      <a:pt x="750" y="147"/>
                    </a:lnTo>
                    <a:lnTo>
                      <a:pt x="800" y="147"/>
                    </a:lnTo>
                    <a:lnTo>
                      <a:pt x="827" y="147"/>
                    </a:lnTo>
                    <a:lnTo>
                      <a:pt x="835" y="127"/>
                    </a:lnTo>
                    <a:lnTo>
                      <a:pt x="838" y="126"/>
                    </a:lnTo>
                    <a:lnTo>
                      <a:pt x="847" y="124"/>
                    </a:lnTo>
                    <a:lnTo>
                      <a:pt x="860" y="123"/>
                    </a:lnTo>
                    <a:lnTo>
                      <a:pt x="877" y="123"/>
                    </a:lnTo>
                    <a:lnTo>
                      <a:pt x="898" y="126"/>
                    </a:lnTo>
                    <a:lnTo>
                      <a:pt x="924" y="127"/>
                    </a:lnTo>
                    <a:lnTo>
                      <a:pt x="954" y="127"/>
                    </a:lnTo>
                    <a:lnTo>
                      <a:pt x="976" y="127"/>
                    </a:lnTo>
                    <a:lnTo>
                      <a:pt x="1004" y="127"/>
                    </a:lnTo>
                    <a:lnTo>
                      <a:pt x="1008" y="123"/>
                    </a:lnTo>
                    <a:lnTo>
                      <a:pt x="1013" y="118"/>
                    </a:lnTo>
                    <a:lnTo>
                      <a:pt x="1017" y="112"/>
                    </a:lnTo>
                    <a:lnTo>
                      <a:pt x="1020" y="104"/>
                    </a:lnTo>
                    <a:lnTo>
                      <a:pt x="1022" y="101"/>
                    </a:lnTo>
                    <a:lnTo>
                      <a:pt x="1020" y="98"/>
                    </a:lnTo>
                    <a:lnTo>
                      <a:pt x="1019" y="94"/>
                    </a:lnTo>
                    <a:lnTo>
                      <a:pt x="1017" y="91"/>
                    </a:lnTo>
                    <a:lnTo>
                      <a:pt x="1013" y="88"/>
                    </a:lnTo>
                    <a:lnTo>
                      <a:pt x="1007" y="85"/>
                    </a:lnTo>
                    <a:lnTo>
                      <a:pt x="995" y="79"/>
                    </a:lnTo>
                    <a:lnTo>
                      <a:pt x="986" y="71"/>
                    </a:lnTo>
                    <a:lnTo>
                      <a:pt x="978" y="65"/>
                    </a:lnTo>
                    <a:lnTo>
                      <a:pt x="973" y="58"/>
                    </a:lnTo>
                    <a:lnTo>
                      <a:pt x="966" y="47"/>
                    </a:lnTo>
                    <a:lnTo>
                      <a:pt x="964" y="43"/>
                    </a:lnTo>
                    <a:lnTo>
                      <a:pt x="972" y="20"/>
                    </a:lnTo>
                    <a:lnTo>
                      <a:pt x="984" y="0"/>
                    </a:lnTo>
                    <a:lnTo>
                      <a:pt x="1011" y="0"/>
                    </a:lnTo>
                    <a:lnTo>
                      <a:pt x="1011" y="6"/>
                    </a:lnTo>
                    <a:lnTo>
                      <a:pt x="1013" y="18"/>
                    </a:lnTo>
                    <a:lnTo>
                      <a:pt x="1013" y="24"/>
                    </a:lnTo>
                    <a:lnTo>
                      <a:pt x="1016" y="29"/>
                    </a:lnTo>
                    <a:lnTo>
                      <a:pt x="1019" y="34"/>
                    </a:lnTo>
                    <a:lnTo>
                      <a:pt x="1022" y="35"/>
                    </a:lnTo>
                    <a:lnTo>
                      <a:pt x="1025" y="37"/>
                    </a:lnTo>
                    <a:lnTo>
                      <a:pt x="1026" y="38"/>
                    </a:lnTo>
                    <a:lnTo>
                      <a:pt x="1032" y="46"/>
                    </a:lnTo>
                    <a:lnTo>
                      <a:pt x="1037" y="56"/>
                    </a:lnTo>
                    <a:lnTo>
                      <a:pt x="1041" y="70"/>
                    </a:lnTo>
                    <a:lnTo>
                      <a:pt x="1049" y="94"/>
                    </a:lnTo>
                    <a:lnTo>
                      <a:pt x="1053" y="104"/>
                    </a:lnTo>
                    <a:lnTo>
                      <a:pt x="1061" y="109"/>
                    </a:lnTo>
                    <a:lnTo>
                      <a:pt x="1069" y="114"/>
                    </a:lnTo>
                    <a:lnTo>
                      <a:pt x="1079" y="120"/>
                    </a:lnTo>
                    <a:lnTo>
                      <a:pt x="1090" y="123"/>
                    </a:lnTo>
                    <a:lnTo>
                      <a:pt x="1102" y="126"/>
                    </a:lnTo>
                    <a:lnTo>
                      <a:pt x="1106" y="126"/>
                    </a:lnTo>
                    <a:lnTo>
                      <a:pt x="1112" y="124"/>
                    </a:lnTo>
                    <a:lnTo>
                      <a:pt x="1117" y="123"/>
                    </a:lnTo>
                    <a:lnTo>
                      <a:pt x="1121" y="120"/>
                    </a:lnTo>
                    <a:lnTo>
                      <a:pt x="1129" y="112"/>
                    </a:lnTo>
                    <a:lnTo>
                      <a:pt x="1137" y="104"/>
                    </a:lnTo>
                    <a:lnTo>
                      <a:pt x="1146" y="89"/>
                    </a:lnTo>
                    <a:lnTo>
                      <a:pt x="1152" y="77"/>
                    </a:lnTo>
                    <a:lnTo>
                      <a:pt x="1153" y="73"/>
                    </a:lnTo>
                    <a:lnTo>
                      <a:pt x="1162" y="73"/>
                    </a:lnTo>
                    <a:lnTo>
                      <a:pt x="1170" y="73"/>
                    </a:lnTo>
                    <a:lnTo>
                      <a:pt x="1179" y="76"/>
                    </a:lnTo>
                    <a:lnTo>
                      <a:pt x="1183" y="79"/>
                    </a:lnTo>
                    <a:lnTo>
                      <a:pt x="1186" y="82"/>
                    </a:lnTo>
                    <a:lnTo>
                      <a:pt x="1188" y="86"/>
                    </a:lnTo>
                    <a:lnTo>
                      <a:pt x="1189" y="92"/>
                    </a:lnTo>
                    <a:lnTo>
                      <a:pt x="1189" y="100"/>
                    </a:lnTo>
                    <a:lnTo>
                      <a:pt x="1188" y="109"/>
                    </a:lnTo>
                    <a:lnTo>
                      <a:pt x="1185" y="120"/>
                    </a:lnTo>
                    <a:lnTo>
                      <a:pt x="1179" y="130"/>
                    </a:lnTo>
                    <a:lnTo>
                      <a:pt x="1167" y="154"/>
                    </a:lnTo>
                    <a:lnTo>
                      <a:pt x="1155" y="172"/>
                    </a:lnTo>
                    <a:lnTo>
                      <a:pt x="1144" y="186"/>
                    </a:lnTo>
                    <a:lnTo>
                      <a:pt x="1133" y="195"/>
                    </a:lnTo>
                    <a:lnTo>
                      <a:pt x="1126" y="201"/>
                    </a:lnTo>
                    <a:lnTo>
                      <a:pt x="1120" y="206"/>
                    </a:lnTo>
                    <a:lnTo>
                      <a:pt x="1114" y="207"/>
                    </a:lnTo>
                    <a:lnTo>
                      <a:pt x="1064" y="215"/>
                    </a:lnTo>
                    <a:lnTo>
                      <a:pt x="1106" y="249"/>
                    </a:lnTo>
                    <a:lnTo>
                      <a:pt x="1087" y="257"/>
                    </a:lnTo>
                    <a:lnTo>
                      <a:pt x="1067" y="264"/>
                    </a:lnTo>
                    <a:lnTo>
                      <a:pt x="1049" y="272"/>
                    </a:lnTo>
                    <a:lnTo>
                      <a:pt x="1041" y="277"/>
                    </a:lnTo>
                    <a:lnTo>
                      <a:pt x="1035" y="283"/>
                    </a:lnTo>
                    <a:lnTo>
                      <a:pt x="1031" y="289"/>
                    </a:lnTo>
                    <a:lnTo>
                      <a:pt x="1026" y="295"/>
                    </a:lnTo>
                    <a:lnTo>
                      <a:pt x="1025" y="301"/>
                    </a:lnTo>
                    <a:lnTo>
                      <a:pt x="1023" y="307"/>
                    </a:lnTo>
                    <a:lnTo>
                      <a:pt x="1022" y="319"/>
                    </a:lnTo>
                    <a:lnTo>
                      <a:pt x="1022" y="325"/>
                    </a:lnTo>
                    <a:lnTo>
                      <a:pt x="1019" y="332"/>
                    </a:lnTo>
                    <a:lnTo>
                      <a:pt x="1013" y="347"/>
                    </a:lnTo>
                    <a:lnTo>
                      <a:pt x="1007" y="364"/>
                    </a:lnTo>
                    <a:lnTo>
                      <a:pt x="1004" y="372"/>
                    </a:lnTo>
                    <a:lnTo>
                      <a:pt x="1004" y="379"/>
                    </a:lnTo>
                    <a:lnTo>
                      <a:pt x="1004" y="382"/>
                    </a:lnTo>
                    <a:lnTo>
                      <a:pt x="1005" y="385"/>
                    </a:lnTo>
                    <a:lnTo>
                      <a:pt x="1007" y="385"/>
                    </a:lnTo>
                    <a:lnTo>
                      <a:pt x="1008" y="387"/>
                    </a:lnTo>
                    <a:lnTo>
                      <a:pt x="1014" y="385"/>
                    </a:lnTo>
                    <a:lnTo>
                      <a:pt x="1020" y="382"/>
                    </a:lnTo>
                    <a:lnTo>
                      <a:pt x="1026" y="381"/>
                    </a:lnTo>
                    <a:lnTo>
                      <a:pt x="1032" y="381"/>
                    </a:lnTo>
                    <a:lnTo>
                      <a:pt x="1034" y="382"/>
                    </a:lnTo>
                    <a:lnTo>
                      <a:pt x="1035" y="384"/>
                    </a:lnTo>
                    <a:lnTo>
                      <a:pt x="1037" y="387"/>
                    </a:lnTo>
                    <a:lnTo>
                      <a:pt x="1037" y="391"/>
                    </a:lnTo>
                    <a:lnTo>
                      <a:pt x="1038" y="396"/>
                    </a:lnTo>
                    <a:lnTo>
                      <a:pt x="1040" y="402"/>
                    </a:lnTo>
                    <a:lnTo>
                      <a:pt x="1046" y="412"/>
                    </a:lnTo>
                    <a:lnTo>
                      <a:pt x="1055" y="421"/>
                    </a:lnTo>
                    <a:lnTo>
                      <a:pt x="1064" y="432"/>
                    </a:lnTo>
                    <a:lnTo>
                      <a:pt x="1082" y="450"/>
                    </a:lnTo>
                    <a:lnTo>
                      <a:pt x="1088" y="458"/>
                    </a:lnTo>
                    <a:lnTo>
                      <a:pt x="1091" y="461"/>
                    </a:lnTo>
                    <a:lnTo>
                      <a:pt x="1091" y="464"/>
                    </a:lnTo>
                    <a:lnTo>
                      <a:pt x="1093" y="467"/>
                    </a:lnTo>
                    <a:lnTo>
                      <a:pt x="1094" y="471"/>
                    </a:lnTo>
                    <a:lnTo>
                      <a:pt x="1103" y="479"/>
                    </a:lnTo>
                    <a:lnTo>
                      <a:pt x="1115" y="486"/>
                    </a:lnTo>
                    <a:lnTo>
                      <a:pt x="1129" y="495"/>
                    </a:lnTo>
                    <a:lnTo>
                      <a:pt x="1156" y="509"/>
                    </a:lnTo>
                    <a:lnTo>
                      <a:pt x="1168" y="514"/>
                    </a:lnTo>
                    <a:lnTo>
                      <a:pt x="1191" y="560"/>
                    </a:lnTo>
                    <a:lnTo>
                      <a:pt x="1210" y="556"/>
                    </a:lnTo>
                    <a:lnTo>
                      <a:pt x="1226" y="506"/>
                    </a:lnTo>
                    <a:lnTo>
                      <a:pt x="1229" y="434"/>
                    </a:lnTo>
                    <a:lnTo>
                      <a:pt x="1229" y="391"/>
                    </a:lnTo>
                    <a:lnTo>
                      <a:pt x="1232" y="376"/>
                    </a:lnTo>
                    <a:lnTo>
                      <a:pt x="1236" y="360"/>
                    </a:lnTo>
                    <a:lnTo>
                      <a:pt x="1242" y="341"/>
                    </a:lnTo>
                    <a:lnTo>
                      <a:pt x="1248" y="325"/>
                    </a:lnTo>
                    <a:lnTo>
                      <a:pt x="1253" y="319"/>
                    </a:lnTo>
                    <a:lnTo>
                      <a:pt x="1259" y="313"/>
                    </a:lnTo>
                    <a:lnTo>
                      <a:pt x="1263" y="308"/>
                    </a:lnTo>
                    <a:lnTo>
                      <a:pt x="1269" y="305"/>
                    </a:lnTo>
                    <a:lnTo>
                      <a:pt x="1275" y="305"/>
                    </a:lnTo>
                    <a:lnTo>
                      <a:pt x="1283" y="307"/>
                    </a:lnTo>
                    <a:lnTo>
                      <a:pt x="1297" y="314"/>
                    </a:lnTo>
                    <a:lnTo>
                      <a:pt x="1310" y="323"/>
                    </a:lnTo>
                    <a:lnTo>
                      <a:pt x="1322" y="334"/>
                    </a:lnTo>
                    <a:lnTo>
                      <a:pt x="1333" y="344"/>
                    </a:lnTo>
                    <a:lnTo>
                      <a:pt x="1342" y="355"/>
                    </a:lnTo>
                    <a:lnTo>
                      <a:pt x="1349" y="364"/>
                    </a:lnTo>
                    <a:lnTo>
                      <a:pt x="1355" y="375"/>
                    </a:lnTo>
                    <a:lnTo>
                      <a:pt x="1360" y="384"/>
                    </a:lnTo>
                    <a:lnTo>
                      <a:pt x="1364" y="391"/>
                    </a:lnTo>
                    <a:lnTo>
                      <a:pt x="1370" y="399"/>
                    </a:lnTo>
                    <a:lnTo>
                      <a:pt x="1380" y="405"/>
                    </a:lnTo>
                    <a:lnTo>
                      <a:pt x="1389" y="409"/>
                    </a:lnTo>
                    <a:lnTo>
                      <a:pt x="1405" y="415"/>
                    </a:lnTo>
                    <a:lnTo>
                      <a:pt x="1413" y="418"/>
                    </a:lnTo>
                    <a:lnTo>
                      <a:pt x="1420" y="372"/>
                    </a:lnTo>
                    <a:lnTo>
                      <a:pt x="1431" y="384"/>
                    </a:lnTo>
                    <a:lnTo>
                      <a:pt x="1455" y="409"/>
                    </a:lnTo>
                    <a:lnTo>
                      <a:pt x="1467" y="424"/>
                    </a:lnTo>
                    <a:lnTo>
                      <a:pt x="1479" y="438"/>
                    </a:lnTo>
                    <a:lnTo>
                      <a:pt x="1487" y="452"/>
                    </a:lnTo>
                    <a:lnTo>
                      <a:pt x="1488" y="456"/>
                    </a:lnTo>
                    <a:lnTo>
                      <a:pt x="1490" y="461"/>
                    </a:lnTo>
                    <a:lnTo>
                      <a:pt x="1491" y="470"/>
                    </a:lnTo>
                    <a:lnTo>
                      <a:pt x="1494" y="485"/>
                    </a:lnTo>
                    <a:lnTo>
                      <a:pt x="1505" y="520"/>
                    </a:lnTo>
                    <a:lnTo>
                      <a:pt x="1520" y="563"/>
                    </a:lnTo>
                    <a:lnTo>
                      <a:pt x="1475" y="603"/>
                    </a:lnTo>
                    <a:lnTo>
                      <a:pt x="1446" y="603"/>
                    </a:lnTo>
                    <a:lnTo>
                      <a:pt x="1423" y="606"/>
                    </a:lnTo>
                    <a:lnTo>
                      <a:pt x="1413" y="607"/>
                    </a:lnTo>
                    <a:lnTo>
                      <a:pt x="1405" y="610"/>
                    </a:lnTo>
                    <a:lnTo>
                      <a:pt x="1399" y="615"/>
                    </a:lnTo>
                    <a:lnTo>
                      <a:pt x="1392" y="621"/>
                    </a:lnTo>
                    <a:lnTo>
                      <a:pt x="1377" y="636"/>
                    </a:lnTo>
                    <a:lnTo>
                      <a:pt x="1360" y="655"/>
                    </a:lnTo>
                    <a:lnTo>
                      <a:pt x="1386" y="663"/>
                    </a:lnTo>
                    <a:lnTo>
                      <a:pt x="1432" y="663"/>
                    </a:lnTo>
                    <a:lnTo>
                      <a:pt x="1431" y="671"/>
                    </a:lnTo>
                    <a:lnTo>
                      <a:pt x="1428" y="684"/>
                    </a:lnTo>
                    <a:lnTo>
                      <a:pt x="1426" y="692"/>
                    </a:lnTo>
                    <a:lnTo>
                      <a:pt x="1422" y="699"/>
                    </a:lnTo>
                    <a:lnTo>
                      <a:pt x="1419" y="704"/>
                    </a:lnTo>
                    <a:lnTo>
                      <a:pt x="1416" y="705"/>
                    </a:lnTo>
                    <a:lnTo>
                      <a:pt x="1413" y="705"/>
                    </a:lnTo>
                    <a:lnTo>
                      <a:pt x="1407" y="707"/>
                    </a:lnTo>
                    <a:lnTo>
                      <a:pt x="1399" y="710"/>
                    </a:lnTo>
                    <a:lnTo>
                      <a:pt x="1384" y="719"/>
                    </a:lnTo>
                    <a:lnTo>
                      <a:pt x="1367" y="732"/>
                    </a:lnTo>
                    <a:lnTo>
                      <a:pt x="1358" y="746"/>
                    </a:lnTo>
                    <a:lnTo>
                      <a:pt x="1352" y="757"/>
                    </a:lnTo>
                    <a:lnTo>
                      <a:pt x="1348" y="767"/>
                    </a:lnTo>
                    <a:lnTo>
                      <a:pt x="1334" y="800"/>
                    </a:lnTo>
                    <a:lnTo>
                      <a:pt x="1325" y="824"/>
                    </a:lnTo>
                    <a:lnTo>
                      <a:pt x="1286" y="832"/>
                    </a:lnTo>
                    <a:lnTo>
                      <a:pt x="1284" y="831"/>
                    </a:lnTo>
                    <a:lnTo>
                      <a:pt x="1281" y="829"/>
                    </a:lnTo>
                    <a:lnTo>
                      <a:pt x="1274" y="831"/>
                    </a:lnTo>
                    <a:lnTo>
                      <a:pt x="1269" y="832"/>
                    </a:lnTo>
                    <a:lnTo>
                      <a:pt x="1263" y="837"/>
                    </a:lnTo>
                    <a:lnTo>
                      <a:pt x="1248" y="847"/>
                    </a:lnTo>
                    <a:lnTo>
                      <a:pt x="1241" y="862"/>
                    </a:lnTo>
                    <a:lnTo>
                      <a:pt x="1224" y="895"/>
                    </a:lnTo>
                    <a:lnTo>
                      <a:pt x="1213" y="917"/>
                    </a:lnTo>
                    <a:lnTo>
                      <a:pt x="1206" y="936"/>
                    </a:lnTo>
                    <a:lnTo>
                      <a:pt x="1200" y="954"/>
                    </a:lnTo>
                    <a:lnTo>
                      <a:pt x="1198" y="969"/>
                    </a:lnTo>
                    <a:lnTo>
                      <a:pt x="1198" y="1051"/>
                    </a:lnTo>
                    <a:lnTo>
                      <a:pt x="1197" y="1055"/>
                    </a:lnTo>
                    <a:lnTo>
                      <a:pt x="1194" y="1058"/>
                    </a:lnTo>
                    <a:lnTo>
                      <a:pt x="1189" y="1060"/>
                    </a:lnTo>
                    <a:lnTo>
                      <a:pt x="1183" y="1060"/>
                    </a:lnTo>
                    <a:lnTo>
                      <a:pt x="1173" y="1058"/>
                    </a:lnTo>
                    <a:lnTo>
                      <a:pt x="1168" y="1058"/>
                    </a:lnTo>
                    <a:lnTo>
                      <a:pt x="1149" y="1012"/>
                    </a:lnTo>
                    <a:lnTo>
                      <a:pt x="1127" y="1003"/>
                    </a:lnTo>
                    <a:lnTo>
                      <a:pt x="1111" y="997"/>
                    </a:lnTo>
                    <a:lnTo>
                      <a:pt x="1105" y="994"/>
                    </a:lnTo>
                    <a:lnTo>
                      <a:pt x="1099" y="994"/>
                    </a:lnTo>
                    <a:lnTo>
                      <a:pt x="1090" y="992"/>
                    </a:lnTo>
                    <a:lnTo>
                      <a:pt x="1079" y="991"/>
                    </a:lnTo>
                    <a:lnTo>
                      <a:pt x="1063" y="989"/>
                    </a:lnTo>
                    <a:lnTo>
                      <a:pt x="1053" y="991"/>
                    </a:lnTo>
                    <a:lnTo>
                      <a:pt x="1041" y="994"/>
                    </a:lnTo>
                    <a:lnTo>
                      <a:pt x="1026" y="997"/>
                    </a:lnTo>
                    <a:lnTo>
                      <a:pt x="1010" y="1003"/>
                    </a:lnTo>
                    <a:lnTo>
                      <a:pt x="1001" y="1007"/>
                    </a:lnTo>
                    <a:lnTo>
                      <a:pt x="992" y="1012"/>
                    </a:lnTo>
                    <a:lnTo>
                      <a:pt x="984" y="1016"/>
                    </a:lnTo>
                    <a:lnTo>
                      <a:pt x="978" y="1024"/>
                    </a:lnTo>
                    <a:lnTo>
                      <a:pt x="973" y="1031"/>
                    </a:lnTo>
                    <a:lnTo>
                      <a:pt x="970" y="1040"/>
                    </a:lnTo>
                    <a:lnTo>
                      <a:pt x="969" y="1051"/>
                    </a:lnTo>
                    <a:lnTo>
                      <a:pt x="970" y="1061"/>
                    </a:lnTo>
                    <a:lnTo>
                      <a:pt x="975" y="1075"/>
                    </a:lnTo>
                    <a:lnTo>
                      <a:pt x="981" y="1089"/>
                    </a:lnTo>
                    <a:lnTo>
                      <a:pt x="992" y="1105"/>
                    </a:lnTo>
                    <a:lnTo>
                      <a:pt x="1007" y="1123"/>
                    </a:lnTo>
                    <a:lnTo>
                      <a:pt x="1022" y="1140"/>
                    </a:lnTo>
                    <a:lnTo>
                      <a:pt x="1035" y="1152"/>
                    </a:lnTo>
                    <a:lnTo>
                      <a:pt x="1046" y="1161"/>
                    </a:lnTo>
                    <a:lnTo>
                      <a:pt x="1055" y="1167"/>
                    </a:lnTo>
                    <a:lnTo>
                      <a:pt x="1063" y="1169"/>
                    </a:lnTo>
                    <a:lnTo>
                      <a:pt x="1067" y="1170"/>
                    </a:lnTo>
                    <a:lnTo>
                      <a:pt x="1072" y="1167"/>
                    </a:lnTo>
                    <a:lnTo>
                      <a:pt x="1075" y="1164"/>
                    </a:lnTo>
                    <a:lnTo>
                      <a:pt x="1076" y="1160"/>
                    </a:lnTo>
                    <a:lnTo>
                      <a:pt x="1078" y="1155"/>
                    </a:lnTo>
                    <a:lnTo>
                      <a:pt x="1078" y="1143"/>
                    </a:lnTo>
                    <a:lnTo>
                      <a:pt x="1076" y="1131"/>
                    </a:lnTo>
                    <a:lnTo>
                      <a:pt x="1121" y="1161"/>
                    </a:lnTo>
                    <a:lnTo>
                      <a:pt x="1118" y="1211"/>
                    </a:lnTo>
                    <a:lnTo>
                      <a:pt x="1123" y="1208"/>
                    </a:lnTo>
                    <a:lnTo>
                      <a:pt x="1133" y="1202"/>
                    </a:lnTo>
                    <a:lnTo>
                      <a:pt x="1140" y="1199"/>
                    </a:lnTo>
                    <a:lnTo>
                      <a:pt x="1146" y="1200"/>
                    </a:lnTo>
                    <a:lnTo>
                      <a:pt x="1147" y="1202"/>
                    </a:lnTo>
                    <a:lnTo>
                      <a:pt x="1150" y="1203"/>
                    </a:lnTo>
                    <a:lnTo>
                      <a:pt x="1152" y="1206"/>
                    </a:lnTo>
                    <a:lnTo>
                      <a:pt x="1153" y="1211"/>
                    </a:lnTo>
                    <a:lnTo>
                      <a:pt x="1155" y="1220"/>
                    </a:lnTo>
                    <a:lnTo>
                      <a:pt x="1156" y="1224"/>
                    </a:lnTo>
                    <a:lnTo>
                      <a:pt x="1159" y="1228"/>
                    </a:lnTo>
                    <a:lnTo>
                      <a:pt x="1164" y="1231"/>
                    </a:lnTo>
                    <a:lnTo>
                      <a:pt x="1168" y="1234"/>
                    </a:lnTo>
                    <a:lnTo>
                      <a:pt x="1173" y="1240"/>
                    </a:lnTo>
                    <a:lnTo>
                      <a:pt x="1177" y="1249"/>
                    </a:lnTo>
                    <a:lnTo>
                      <a:pt x="1183" y="1261"/>
                    </a:lnTo>
                    <a:lnTo>
                      <a:pt x="1189" y="1276"/>
                    </a:lnTo>
                    <a:lnTo>
                      <a:pt x="1195" y="1288"/>
                    </a:lnTo>
                    <a:lnTo>
                      <a:pt x="1201" y="1297"/>
                    </a:lnTo>
                    <a:lnTo>
                      <a:pt x="1207" y="1304"/>
                    </a:lnTo>
                    <a:lnTo>
                      <a:pt x="1213" y="1309"/>
                    </a:lnTo>
                    <a:lnTo>
                      <a:pt x="1220" y="1312"/>
                    </a:lnTo>
                    <a:lnTo>
                      <a:pt x="1224" y="1314"/>
                    </a:lnTo>
                    <a:lnTo>
                      <a:pt x="1229" y="1315"/>
                    </a:lnTo>
                    <a:lnTo>
                      <a:pt x="1235" y="1314"/>
                    </a:lnTo>
                    <a:lnTo>
                      <a:pt x="1239" y="1311"/>
                    </a:lnTo>
                    <a:lnTo>
                      <a:pt x="1253" y="1300"/>
                    </a:lnTo>
                    <a:lnTo>
                      <a:pt x="1268" y="1289"/>
                    </a:lnTo>
                    <a:lnTo>
                      <a:pt x="1275" y="1285"/>
                    </a:lnTo>
                    <a:lnTo>
                      <a:pt x="1283" y="1285"/>
                    </a:lnTo>
                    <a:lnTo>
                      <a:pt x="1346" y="1288"/>
                    </a:lnTo>
                    <a:lnTo>
                      <a:pt x="1405" y="1292"/>
                    </a:lnTo>
                    <a:lnTo>
                      <a:pt x="1426" y="1289"/>
                    </a:lnTo>
                    <a:lnTo>
                      <a:pt x="1443" y="1289"/>
                    </a:lnTo>
                    <a:lnTo>
                      <a:pt x="1461" y="1288"/>
                    </a:lnTo>
                    <a:lnTo>
                      <a:pt x="1481" y="1289"/>
                    </a:lnTo>
                    <a:lnTo>
                      <a:pt x="1500" y="1294"/>
                    </a:lnTo>
                    <a:lnTo>
                      <a:pt x="1509" y="1297"/>
                    </a:lnTo>
                    <a:lnTo>
                      <a:pt x="1518" y="1300"/>
                    </a:lnTo>
                    <a:lnTo>
                      <a:pt x="1526" y="1304"/>
                    </a:lnTo>
                    <a:lnTo>
                      <a:pt x="1532" y="1311"/>
                    </a:lnTo>
                    <a:lnTo>
                      <a:pt x="1544" y="1323"/>
                    </a:lnTo>
                    <a:lnTo>
                      <a:pt x="1556" y="1330"/>
                    </a:lnTo>
                    <a:lnTo>
                      <a:pt x="1570" y="1336"/>
                    </a:lnTo>
                    <a:lnTo>
                      <a:pt x="1582" y="1342"/>
                    </a:lnTo>
                    <a:lnTo>
                      <a:pt x="1594" y="1347"/>
                    </a:lnTo>
                    <a:lnTo>
                      <a:pt x="1604" y="1353"/>
                    </a:lnTo>
                    <a:lnTo>
                      <a:pt x="1608" y="1357"/>
                    </a:lnTo>
                    <a:lnTo>
                      <a:pt x="1612" y="1362"/>
                    </a:lnTo>
                    <a:lnTo>
                      <a:pt x="1614" y="1366"/>
                    </a:lnTo>
                    <a:lnTo>
                      <a:pt x="1617" y="1372"/>
                    </a:lnTo>
                    <a:lnTo>
                      <a:pt x="1618" y="1384"/>
                    </a:lnTo>
                    <a:lnTo>
                      <a:pt x="1620" y="1397"/>
                    </a:lnTo>
                    <a:lnTo>
                      <a:pt x="1620" y="1418"/>
                    </a:lnTo>
                    <a:lnTo>
                      <a:pt x="1617" y="1436"/>
                    </a:lnTo>
                    <a:lnTo>
                      <a:pt x="1617" y="1449"/>
                    </a:lnTo>
                    <a:lnTo>
                      <a:pt x="1618" y="1454"/>
                    </a:lnTo>
                    <a:lnTo>
                      <a:pt x="1623" y="1458"/>
                    </a:lnTo>
                    <a:lnTo>
                      <a:pt x="1630" y="1461"/>
                    </a:lnTo>
                    <a:lnTo>
                      <a:pt x="1638" y="1464"/>
                    </a:lnTo>
                    <a:lnTo>
                      <a:pt x="1659" y="1468"/>
                    </a:lnTo>
                    <a:lnTo>
                      <a:pt x="1677" y="1468"/>
                    </a:lnTo>
                    <a:lnTo>
                      <a:pt x="1686" y="1469"/>
                    </a:lnTo>
                    <a:lnTo>
                      <a:pt x="1697" y="1474"/>
                    </a:lnTo>
                    <a:lnTo>
                      <a:pt x="1706" y="1480"/>
                    </a:lnTo>
                    <a:lnTo>
                      <a:pt x="1715" y="1487"/>
                    </a:lnTo>
                    <a:lnTo>
                      <a:pt x="1730" y="1501"/>
                    </a:lnTo>
                    <a:lnTo>
                      <a:pt x="1734" y="1507"/>
                    </a:lnTo>
                    <a:lnTo>
                      <a:pt x="1751" y="1499"/>
                    </a:lnTo>
                    <a:lnTo>
                      <a:pt x="1765" y="1493"/>
                    </a:lnTo>
                    <a:lnTo>
                      <a:pt x="1771" y="1492"/>
                    </a:lnTo>
                    <a:lnTo>
                      <a:pt x="1777" y="1492"/>
                    </a:lnTo>
                    <a:lnTo>
                      <a:pt x="1790" y="1489"/>
                    </a:lnTo>
                    <a:lnTo>
                      <a:pt x="1804" y="1487"/>
                    </a:lnTo>
                    <a:lnTo>
                      <a:pt x="1811" y="1487"/>
                    </a:lnTo>
                    <a:lnTo>
                      <a:pt x="1816" y="1490"/>
                    </a:lnTo>
                    <a:lnTo>
                      <a:pt x="1820" y="1495"/>
                    </a:lnTo>
                    <a:lnTo>
                      <a:pt x="1823" y="1502"/>
                    </a:lnTo>
                    <a:lnTo>
                      <a:pt x="1825" y="1507"/>
                    </a:lnTo>
                    <a:lnTo>
                      <a:pt x="1826" y="1511"/>
                    </a:lnTo>
                    <a:lnTo>
                      <a:pt x="1831" y="1517"/>
                    </a:lnTo>
                    <a:lnTo>
                      <a:pt x="1837" y="1523"/>
                    </a:lnTo>
                    <a:lnTo>
                      <a:pt x="1843" y="1531"/>
                    </a:lnTo>
                    <a:lnTo>
                      <a:pt x="1845" y="1537"/>
                    </a:lnTo>
                    <a:lnTo>
                      <a:pt x="1845" y="1543"/>
                    </a:lnTo>
                    <a:lnTo>
                      <a:pt x="1845" y="1551"/>
                    </a:lnTo>
                    <a:lnTo>
                      <a:pt x="1843" y="1560"/>
                    </a:lnTo>
                    <a:lnTo>
                      <a:pt x="1840" y="1570"/>
                    </a:lnTo>
                    <a:lnTo>
                      <a:pt x="1835" y="1584"/>
                    </a:lnTo>
                    <a:lnTo>
                      <a:pt x="1819" y="1617"/>
                    </a:lnTo>
                    <a:lnTo>
                      <a:pt x="1810" y="1635"/>
                    </a:lnTo>
                    <a:lnTo>
                      <a:pt x="1801" y="1649"/>
                    </a:lnTo>
                    <a:lnTo>
                      <a:pt x="1793" y="1661"/>
                    </a:lnTo>
                    <a:lnTo>
                      <a:pt x="1786" y="1670"/>
                    </a:lnTo>
                    <a:lnTo>
                      <a:pt x="1778" y="1676"/>
                    </a:lnTo>
                    <a:lnTo>
                      <a:pt x="1772" y="1680"/>
                    </a:lnTo>
                    <a:lnTo>
                      <a:pt x="1768" y="1682"/>
                    </a:lnTo>
                    <a:lnTo>
                      <a:pt x="1763" y="1683"/>
                    </a:lnTo>
                    <a:lnTo>
                      <a:pt x="1757" y="1683"/>
                    </a:lnTo>
                    <a:lnTo>
                      <a:pt x="1752" y="1682"/>
                    </a:lnTo>
                    <a:lnTo>
                      <a:pt x="1749" y="1682"/>
                    </a:lnTo>
                    <a:lnTo>
                      <a:pt x="1751" y="1686"/>
                    </a:lnTo>
                    <a:lnTo>
                      <a:pt x="1752" y="1703"/>
                    </a:lnTo>
                    <a:lnTo>
                      <a:pt x="1754" y="1723"/>
                    </a:lnTo>
                    <a:lnTo>
                      <a:pt x="1754" y="1763"/>
                    </a:lnTo>
                    <a:lnTo>
                      <a:pt x="1754" y="1768"/>
                    </a:lnTo>
                    <a:lnTo>
                      <a:pt x="1751" y="1771"/>
                    </a:lnTo>
                    <a:lnTo>
                      <a:pt x="1743" y="1780"/>
                    </a:lnTo>
                    <a:lnTo>
                      <a:pt x="1733" y="1786"/>
                    </a:lnTo>
                    <a:lnTo>
                      <a:pt x="1719" y="1792"/>
                    </a:lnTo>
                    <a:lnTo>
                      <a:pt x="1697" y="1803"/>
                    </a:lnTo>
                    <a:lnTo>
                      <a:pt x="1684" y="1806"/>
                    </a:lnTo>
                    <a:lnTo>
                      <a:pt x="1678" y="1827"/>
                    </a:lnTo>
                    <a:lnTo>
                      <a:pt x="1672" y="1843"/>
                    </a:lnTo>
                    <a:lnTo>
                      <a:pt x="1666" y="1858"/>
                    </a:lnTo>
                    <a:lnTo>
                      <a:pt x="1660" y="1868"/>
                    </a:lnTo>
                    <a:lnTo>
                      <a:pt x="1651" y="1878"/>
                    </a:lnTo>
                    <a:lnTo>
                      <a:pt x="1624" y="1905"/>
                    </a:lnTo>
                    <a:lnTo>
                      <a:pt x="1597" y="1932"/>
                    </a:lnTo>
                    <a:lnTo>
                      <a:pt x="1586" y="1941"/>
                    </a:lnTo>
                    <a:lnTo>
                      <a:pt x="1577" y="1948"/>
                    </a:lnTo>
                    <a:lnTo>
                      <a:pt x="1527" y="1970"/>
                    </a:lnTo>
                    <a:lnTo>
                      <a:pt x="1559" y="2000"/>
                    </a:lnTo>
                    <a:lnTo>
                      <a:pt x="1555" y="2003"/>
                    </a:lnTo>
                    <a:lnTo>
                      <a:pt x="1546" y="2011"/>
                    </a:lnTo>
                    <a:lnTo>
                      <a:pt x="1531" y="2020"/>
                    </a:lnTo>
                    <a:lnTo>
                      <a:pt x="1523" y="2025"/>
                    </a:lnTo>
                    <a:lnTo>
                      <a:pt x="1512" y="2028"/>
                    </a:lnTo>
                    <a:lnTo>
                      <a:pt x="1503" y="2031"/>
                    </a:lnTo>
                    <a:lnTo>
                      <a:pt x="1494" y="2035"/>
                    </a:lnTo>
                    <a:lnTo>
                      <a:pt x="1487" y="2040"/>
                    </a:lnTo>
                    <a:lnTo>
                      <a:pt x="1481" y="2046"/>
                    </a:lnTo>
                    <a:lnTo>
                      <a:pt x="1476" y="2053"/>
                    </a:lnTo>
                    <a:lnTo>
                      <a:pt x="1472" y="2059"/>
                    </a:lnTo>
                    <a:lnTo>
                      <a:pt x="1469" y="2067"/>
                    </a:lnTo>
                    <a:lnTo>
                      <a:pt x="1467" y="2073"/>
                    </a:lnTo>
                    <a:lnTo>
                      <a:pt x="1464" y="2080"/>
                    </a:lnTo>
                    <a:lnTo>
                      <a:pt x="1460" y="2086"/>
                    </a:lnTo>
                    <a:lnTo>
                      <a:pt x="1447" y="2097"/>
                    </a:lnTo>
                    <a:lnTo>
                      <a:pt x="1441" y="2103"/>
                    </a:lnTo>
                    <a:lnTo>
                      <a:pt x="1437" y="2112"/>
                    </a:lnTo>
                    <a:lnTo>
                      <a:pt x="1434" y="2123"/>
                    </a:lnTo>
                    <a:lnTo>
                      <a:pt x="1432" y="2135"/>
                    </a:lnTo>
                    <a:lnTo>
                      <a:pt x="1431" y="2165"/>
                    </a:lnTo>
                    <a:lnTo>
                      <a:pt x="1428" y="2197"/>
                    </a:lnTo>
                    <a:lnTo>
                      <a:pt x="1422" y="2222"/>
                    </a:lnTo>
                    <a:lnTo>
                      <a:pt x="1420" y="2231"/>
                    </a:lnTo>
                    <a:lnTo>
                      <a:pt x="1417" y="2239"/>
                    </a:lnTo>
                    <a:lnTo>
                      <a:pt x="1398" y="2266"/>
                    </a:lnTo>
                    <a:lnTo>
                      <a:pt x="1387" y="2284"/>
                    </a:lnTo>
                    <a:lnTo>
                      <a:pt x="1378" y="2299"/>
                    </a:lnTo>
                    <a:lnTo>
                      <a:pt x="1375" y="2307"/>
                    </a:lnTo>
                    <a:lnTo>
                      <a:pt x="1370" y="2314"/>
                    </a:lnTo>
                    <a:lnTo>
                      <a:pt x="1358" y="2328"/>
                    </a:lnTo>
                    <a:lnTo>
                      <a:pt x="1343" y="2341"/>
                    </a:lnTo>
                    <a:lnTo>
                      <a:pt x="1337" y="2343"/>
                    </a:lnTo>
                    <a:lnTo>
                      <a:pt x="1331" y="2343"/>
                    </a:lnTo>
                    <a:lnTo>
                      <a:pt x="1324" y="2341"/>
                    </a:lnTo>
                    <a:lnTo>
                      <a:pt x="1315" y="2338"/>
                    </a:lnTo>
                    <a:lnTo>
                      <a:pt x="1309" y="2334"/>
                    </a:lnTo>
                    <a:lnTo>
                      <a:pt x="1306" y="2329"/>
                    </a:lnTo>
                    <a:lnTo>
                      <a:pt x="1304" y="2326"/>
                    </a:lnTo>
                    <a:lnTo>
                      <a:pt x="1303" y="2320"/>
                    </a:lnTo>
                    <a:lnTo>
                      <a:pt x="1303" y="2314"/>
                    </a:lnTo>
                    <a:lnTo>
                      <a:pt x="1303" y="2177"/>
                    </a:lnTo>
                    <a:lnTo>
                      <a:pt x="1310" y="2005"/>
                    </a:lnTo>
                    <a:lnTo>
                      <a:pt x="1328" y="1964"/>
                    </a:lnTo>
                    <a:lnTo>
                      <a:pt x="1342" y="1935"/>
                    </a:lnTo>
                    <a:lnTo>
                      <a:pt x="1346" y="1923"/>
                    </a:lnTo>
                    <a:lnTo>
                      <a:pt x="1348" y="1916"/>
                    </a:lnTo>
                    <a:lnTo>
                      <a:pt x="1346" y="1902"/>
                    </a:lnTo>
                    <a:lnTo>
                      <a:pt x="1342" y="1881"/>
                    </a:lnTo>
                    <a:lnTo>
                      <a:pt x="1342" y="1869"/>
                    </a:lnTo>
                    <a:lnTo>
                      <a:pt x="1342" y="1857"/>
                    </a:lnTo>
                    <a:lnTo>
                      <a:pt x="1343" y="1845"/>
                    </a:lnTo>
                    <a:lnTo>
                      <a:pt x="1348" y="1836"/>
                    </a:lnTo>
                    <a:lnTo>
                      <a:pt x="1352" y="1825"/>
                    </a:lnTo>
                    <a:lnTo>
                      <a:pt x="1355" y="1813"/>
                    </a:lnTo>
                    <a:lnTo>
                      <a:pt x="1358" y="1800"/>
                    </a:lnTo>
                    <a:lnTo>
                      <a:pt x="1358" y="1783"/>
                    </a:lnTo>
                    <a:lnTo>
                      <a:pt x="1358" y="1753"/>
                    </a:lnTo>
                    <a:lnTo>
                      <a:pt x="1355" y="1729"/>
                    </a:lnTo>
                    <a:lnTo>
                      <a:pt x="1352" y="1708"/>
                    </a:lnTo>
                    <a:lnTo>
                      <a:pt x="1349" y="1697"/>
                    </a:lnTo>
                    <a:lnTo>
                      <a:pt x="1345" y="1686"/>
                    </a:lnTo>
                    <a:lnTo>
                      <a:pt x="1340" y="1677"/>
                    </a:lnTo>
                    <a:lnTo>
                      <a:pt x="1333" y="1670"/>
                    </a:lnTo>
                    <a:lnTo>
                      <a:pt x="1322" y="1664"/>
                    </a:lnTo>
                    <a:lnTo>
                      <a:pt x="1310" y="1659"/>
                    </a:lnTo>
                    <a:lnTo>
                      <a:pt x="1303" y="1658"/>
                    </a:lnTo>
                    <a:lnTo>
                      <a:pt x="1297" y="1655"/>
                    </a:lnTo>
                    <a:lnTo>
                      <a:pt x="1290" y="1650"/>
                    </a:lnTo>
                    <a:lnTo>
                      <a:pt x="1284" y="1646"/>
                    </a:lnTo>
                    <a:lnTo>
                      <a:pt x="1274" y="1634"/>
                    </a:lnTo>
                    <a:lnTo>
                      <a:pt x="1266" y="1620"/>
                    </a:lnTo>
                    <a:lnTo>
                      <a:pt x="1259" y="1606"/>
                    </a:lnTo>
                    <a:lnTo>
                      <a:pt x="1254" y="1594"/>
                    </a:lnTo>
                    <a:lnTo>
                      <a:pt x="1248" y="1575"/>
                    </a:lnTo>
                    <a:lnTo>
                      <a:pt x="1245" y="1570"/>
                    </a:lnTo>
                    <a:lnTo>
                      <a:pt x="1242" y="1564"/>
                    </a:lnTo>
                    <a:lnTo>
                      <a:pt x="1230" y="1554"/>
                    </a:lnTo>
                    <a:lnTo>
                      <a:pt x="1217" y="1540"/>
                    </a:lnTo>
                    <a:lnTo>
                      <a:pt x="1210" y="1531"/>
                    </a:lnTo>
                    <a:lnTo>
                      <a:pt x="1206" y="1522"/>
                    </a:lnTo>
                    <a:lnTo>
                      <a:pt x="1198" y="1502"/>
                    </a:lnTo>
                    <a:lnTo>
                      <a:pt x="1191" y="1484"/>
                    </a:lnTo>
                    <a:lnTo>
                      <a:pt x="1188" y="1475"/>
                    </a:lnTo>
                    <a:lnTo>
                      <a:pt x="1186" y="1466"/>
                    </a:lnTo>
                    <a:lnTo>
                      <a:pt x="1186" y="1457"/>
                    </a:lnTo>
                    <a:lnTo>
                      <a:pt x="1186" y="1449"/>
                    </a:lnTo>
                    <a:lnTo>
                      <a:pt x="1189" y="1440"/>
                    </a:lnTo>
                    <a:lnTo>
                      <a:pt x="1195" y="1431"/>
                    </a:lnTo>
                    <a:lnTo>
                      <a:pt x="1203" y="1424"/>
                    </a:lnTo>
                    <a:lnTo>
                      <a:pt x="1212" y="1415"/>
                    </a:lnTo>
                    <a:lnTo>
                      <a:pt x="1226" y="1404"/>
                    </a:lnTo>
                    <a:lnTo>
                      <a:pt x="1233" y="1400"/>
                    </a:lnTo>
                    <a:lnTo>
                      <a:pt x="1248" y="1357"/>
                    </a:lnTo>
                    <a:lnTo>
                      <a:pt x="1232" y="1353"/>
                    </a:lnTo>
                    <a:lnTo>
                      <a:pt x="1194" y="1339"/>
                    </a:lnTo>
                    <a:lnTo>
                      <a:pt x="1173" y="1329"/>
                    </a:lnTo>
                    <a:lnTo>
                      <a:pt x="1152" y="1318"/>
                    </a:lnTo>
                    <a:lnTo>
                      <a:pt x="1132" y="1306"/>
                    </a:lnTo>
                    <a:lnTo>
                      <a:pt x="1124" y="1298"/>
                    </a:lnTo>
                    <a:lnTo>
                      <a:pt x="1118" y="1292"/>
                    </a:lnTo>
                    <a:lnTo>
                      <a:pt x="1106" y="1279"/>
                    </a:lnTo>
                    <a:lnTo>
                      <a:pt x="1096" y="1270"/>
                    </a:lnTo>
                    <a:lnTo>
                      <a:pt x="1087" y="1264"/>
                    </a:lnTo>
                    <a:lnTo>
                      <a:pt x="1078" y="1261"/>
                    </a:lnTo>
                    <a:lnTo>
                      <a:pt x="1070" y="1258"/>
                    </a:lnTo>
                    <a:lnTo>
                      <a:pt x="1066" y="1258"/>
                    </a:lnTo>
                    <a:lnTo>
                      <a:pt x="1061" y="1258"/>
                    </a:lnTo>
                    <a:lnTo>
                      <a:pt x="1034" y="1218"/>
                    </a:lnTo>
                    <a:lnTo>
                      <a:pt x="980" y="1218"/>
                    </a:lnTo>
                    <a:lnTo>
                      <a:pt x="966" y="1217"/>
                    </a:lnTo>
                    <a:lnTo>
                      <a:pt x="949" y="1211"/>
                    </a:lnTo>
                    <a:lnTo>
                      <a:pt x="931" y="1203"/>
                    </a:lnTo>
                    <a:lnTo>
                      <a:pt x="912" y="1193"/>
                    </a:lnTo>
                    <a:lnTo>
                      <a:pt x="893" y="1181"/>
                    </a:lnTo>
                    <a:lnTo>
                      <a:pt x="878" y="1169"/>
                    </a:lnTo>
                    <a:lnTo>
                      <a:pt x="868" y="1157"/>
                    </a:lnTo>
                    <a:lnTo>
                      <a:pt x="863" y="1152"/>
                    </a:lnTo>
                    <a:lnTo>
                      <a:pt x="862" y="1146"/>
                    </a:lnTo>
                    <a:lnTo>
                      <a:pt x="860" y="1137"/>
                    </a:lnTo>
                    <a:lnTo>
                      <a:pt x="862" y="1126"/>
                    </a:lnTo>
                    <a:lnTo>
                      <a:pt x="866" y="1117"/>
                    </a:lnTo>
                    <a:lnTo>
                      <a:pt x="872" y="1110"/>
                    </a:lnTo>
                    <a:lnTo>
                      <a:pt x="883" y="1098"/>
                    </a:lnTo>
                    <a:lnTo>
                      <a:pt x="887" y="1093"/>
                    </a:lnTo>
                    <a:lnTo>
                      <a:pt x="886" y="1093"/>
                    </a:lnTo>
                    <a:lnTo>
                      <a:pt x="884" y="1095"/>
                    </a:lnTo>
                    <a:lnTo>
                      <a:pt x="880" y="1095"/>
                    </a:lnTo>
                    <a:lnTo>
                      <a:pt x="875" y="1093"/>
                    </a:lnTo>
                    <a:lnTo>
                      <a:pt x="869" y="1089"/>
                    </a:lnTo>
                    <a:lnTo>
                      <a:pt x="860" y="1083"/>
                    </a:lnTo>
                    <a:lnTo>
                      <a:pt x="850" y="1074"/>
                    </a:lnTo>
                    <a:lnTo>
                      <a:pt x="826" y="1046"/>
                    </a:lnTo>
                    <a:lnTo>
                      <a:pt x="801" y="1018"/>
                    </a:lnTo>
                    <a:lnTo>
                      <a:pt x="777" y="986"/>
                    </a:lnTo>
                    <a:lnTo>
                      <a:pt x="779" y="997"/>
                    </a:lnTo>
                    <a:lnTo>
                      <a:pt x="785" y="1021"/>
                    </a:lnTo>
                    <a:lnTo>
                      <a:pt x="791" y="1046"/>
                    </a:lnTo>
                    <a:lnTo>
                      <a:pt x="795" y="1057"/>
                    </a:lnTo>
                    <a:lnTo>
                      <a:pt x="800" y="1061"/>
                    </a:lnTo>
                    <a:lnTo>
                      <a:pt x="804" y="1066"/>
                    </a:lnTo>
                    <a:lnTo>
                      <a:pt x="807" y="1071"/>
                    </a:lnTo>
                    <a:lnTo>
                      <a:pt x="815" y="1084"/>
                    </a:lnTo>
                    <a:lnTo>
                      <a:pt x="816" y="1089"/>
                    </a:lnTo>
                    <a:lnTo>
                      <a:pt x="816" y="1093"/>
                    </a:lnTo>
                    <a:lnTo>
                      <a:pt x="815" y="1096"/>
                    </a:lnTo>
                    <a:lnTo>
                      <a:pt x="812" y="1096"/>
                    </a:lnTo>
                    <a:lnTo>
                      <a:pt x="806" y="1093"/>
                    </a:lnTo>
                    <a:lnTo>
                      <a:pt x="798" y="1087"/>
                    </a:lnTo>
                    <a:lnTo>
                      <a:pt x="782" y="1068"/>
                    </a:lnTo>
                    <a:lnTo>
                      <a:pt x="762" y="1043"/>
                    </a:lnTo>
                    <a:lnTo>
                      <a:pt x="742" y="1022"/>
                    </a:lnTo>
                    <a:lnTo>
                      <a:pt x="702" y="974"/>
                    </a:lnTo>
                    <a:lnTo>
                      <a:pt x="681" y="947"/>
                    </a:lnTo>
                    <a:lnTo>
                      <a:pt x="661" y="921"/>
                    </a:lnTo>
                    <a:lnTo>
                      <a:pt x="647" y="900"/>
                    </a:lnTo>
                    <a:lnTo>
                      <a:pt x="644" y="892"/>
                    </a:lnTo>
                    <a:lnTo>
                      <a:pt x="643" y="886"/>
                    </a:lnTo>
                    <a:lnTo>
                      <a:pt x="643" y="882"/>
                    </a:lnTo>
                    <a:lnTo>
                      <a:pt x="641" y="877"/>
                    </a:lnTo>
                    <a:lnTo>
                      <a:pt x="635" y="873"/>
                    </a:lnTo>
                    <a:lnTo>
                      <a:pt x="622" y="864"/>
                    </a:lnTo>
                    <a:lnTo>
                      <a:pt x="616" y="858"/>
                    </a:lnTo>
                    <a:lnTo>
                      <a:pt x="613" y="855"/>
                    </a:lnTo>
                    <a:lnTo>
                      <a:pt x="613" y="850"/>
                    </a:lnTo>
                    <a:lnTo>
                      <a:pt x="613" y="844"/>
                    </a:lnTo>
                    <a:lnTo>
                      <a:pt x="613" y="837"/>
                    </a:lnTo>
                    <a:lnTo>
                      <a:pt x="616" y="827"/>
                    </a:lnTo>
                    <a:lnTo>
                      <a:pt x="620" y="817"/>
                    </a:lnTo>
                    <a:lnTo>
                      <a:pt x="625" y="805"/>
                    </a:lnTo>
                    <a:lnTo>
                      <a:pt x="626" y="794"/>
                    </a:lnTo>
                    <a:lnTo>
                      <a:pt x="628" y="785"/>
                    </a:lnTo>
                    <a:lnTo>
                      <a:pt x="628" y="776"/>
                    </a:lnTo>
                    <a:lnTo>
                      <a:pt x="628" y="767"/>
                    </a:lnTo>
                    <a:lnTo>
                      <a:pt x="626" y="760"/>
                    </a:lnTo>
                    <a:lnTo>
                      <a:pt x="620" y="746"/>
                    </a:lnTo>
                    <a:lnTo>
                      <a:pt x="614" y="735"/>
                    </a:lnTo>
                    <a:lnTo>
                      <a:pt x="608" y="728"/>
                    </a:lnTo>
                    <a:lnTo>
                      <a:pt x="601" y="720"/>
                    </a:lnTo>
                    <a:lnTo>
                      <a:pt x="601" y="675"/>
                    </a:lnTo>
                    <a:lnTo>
                      <a:pt x="593" y="633"/>
                    </a:lnTo>
                    <a:lnTo>
                      <a:pt x="543" y="571"/>
                    </a:lnTo>
                    <a:lnTo>
                      <a:pt x="531" y="521"/>
                    </a:lnTo>
                    <a:lnTo>
                      <a:pt x="489" y="464"/>
                    </a:lnTo>
                    <a:lnTo>
                      <a:pt x="428" y="406"/>
                    </a:lnTo>
                    <a:lnTo>
                      <a:pt x="394" y="396"/>
                    </a:lnTo>
                    <a:lnTo>
                      <a:pt x="347" y="396"/>
                    </a:lnTo>
                    <a:lnTo>
                      <a:pt x="324" y="369"/>
                    </a:lnTo>
                    <a:lnTo>
                      <a:pt x="290" y="369"/>
                    </a:lnTo>
                    <a:lnTo>
                      <a:pt x="256" y="372"/>
                    </a:lnTo>
                    <a:lnTo>
                      <a:pt x="229" y="361"/>
                    </a:lnTo>
                    <a:lnTo>
                      <a:pt x="210" y="391"/>
                    </a:lnTo>
                    <a:lnTo>
                      <a:pt x="167" y="438"/>
                    </a:lnTo>
                    <a:lnTo>
                      <a:pt x="148" y="471"/>
                    </a:lnTo>
                    <a:lnTo>
                      <a:pt x="102" y="471"/>
                    </a:lnTo>
                    <a:lnTo>
                      <a:pt x="98" y="434"/>
                    </a:lnTo>
                    <a:lnTo>
                      <a:pt x="114" y="40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8" name="Oval 106"/>
              <p:cNvSpPr>
                <a:spLocks noChangeArrowheads="1"/>
              </p:cNvSpPr>
              <p:nvPr/>
            </p:nvSpPr>
            <p:spPr bwMode="auto">
              <a:xfrm>
                <a:off x="7367222" y="3223773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5" name="Oval 105"/>
              <p:cNvSpPr>
                <a:spLocks noChangeArrowheads="1"/>
              </p:cNvSpPr>
              <p:nvPr/>
            </p:nvSpPr>
            <p:spPr bwMode="auto">
              <a:xfrm>
                <a:off x="6050773" y="1652218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145840" y="1122790"/>
              <a:ext cx="1164277" cy="1075743"/>
              <a:chOff x="6785462" y="845896"/>
              <a:chExt cx="1470873" cy="1359024"/>
            </a:xfrm>
            <a:grpFill/>
            <a:effectLst/>
          </p:grpSpPr>
          <p:sp>
            <p:nvSpPr>
              <p:cNvPr id="30741" name="Freeform 27"/>
              <p:cNvSpPr/>
              <p:nvPr/>
            </p:nvSpPr>
            <p:spPr bwMode="auto">
              <a:xfrm>
                <a:off x="7370519" y="2118508"/>
                <a:ext cx="185542" cy="86412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0" y="49"/>
                  </a:cxn>
                  <a:cxn ang="0">
                    <a:pos x="8" y="19"/>
                  </a:cxn>
                  <a:cxn ang="0">
                    <a:pos x="58" y="0"/>
                  </a:cxn>
                  <a:cxn ang="0">
                    <a:pos x="124" y="19"/>
                  </a:cxn>
                  <a:cxn ang="0">
                    <a:pos x="112" y="54"/>
                  </a:cxn>
                  <a:cxn ang="0">
                    <a:pos x="62" y="54"/>
                  </a:cxn>
                  <a:cxn ang="0">
                    <a:pos x="56" y="58"/>
                  </a:cxn>
                  <a:cxn ang="0">
                    <a:pos x="42" y="66"/>
                  </a:cxn>
                  <a:cxn ang="0">
                    <a:pos x="35" y="71"/>
                  </a:cxn>
                  <a:cxn ang="0">
                    <a:pos x="26" y="75"/>
                  </a:cxn>
                  <a:cxn ang="0">
                    <a:pos x="18" y="77"/>
                  </a:cxn>
                  <a:cxn ang="0">
                    <a:pos x="12" y="77"/>
                  </a:cxn>
                </a:cxnLst>
                <a:rect l="0" t="0" r="r" b="b"/>
                <a:pathLst>
                  <a:path w="124" h="77">
                    <a:moveTo>
                      <a:pt x="12" y="77"/>
                    </a:moveTo>
                    <a:lnTo>
                      <a:pt x="0" y="49"/>
                    </a:lnTo>
                    <a:lnTo>
                      <a:pt x="8" y="19"/>
                    </a:lnTo>
                    <a:lnTo>
                      <a:pt x="58" y="0"/>
                    </a:lnTo>
                    <a:lnTo>
                      <a:pt x="124" y="19"/>
                    </a:lnTo>
                    <a:lnTo>
                      <a:pt x="112" y="54"/>
                    </a:lnTo>
                    <a:lnTo>
                      <a:pt x="62" y="54"/>
                    </a:lnTo>
                    <a:lnTo>
                      <a:pt x="56" y="58"/>
                    </a:lnTo>
                    <a:lnTo>
                      <a:pt x="42" y="66"/>
                    </a:lnTo>
                    <a:lnTo>
                      <a:pt x="35" y="71"/>
                    </a:lnTo>
                    <a:lnTo>
                      <a:pt x="26" y="75"/>
                    </a:lnTo>
                    <a:lnTo>
                      <a:pt x="18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2" name="Freeform 28"/>
              <p:cNvSpPr/>
              <p:nvPr/>
            </p:nvSpPr>
            <p:spPr bwMode="auto">
              <a:xfrm>
                <a:off x="6785462" y="1337434"/>
                <a:ext cx="535679" cy="475826"/>
              </a:xfrm>
              <a:custGeom>
                <a:avLst/>
                <a:gdLst/>
                <a:ahLst/>
                <a:cxnLst>
                  <a:cxn ang="0">
                    <a:pos x="234" y="389"/>
                  </a:cxn>
                  <a:cxn ang="0">
                    <a:pos x="181" y="339"/>
                  </a:cxn>
                  <a:cxn ang="0">
                    <a:pos x="132" y="279"/>
                  </a:cxn>
                  <a:cxn ang="0">
                    <a:pos x="189" y="205"/>
                  </a:cxn>
                  <a:cxn ang="0">
                    <a:pos x="104" y="148"/>
                  </a:cxn>
                  <a:cxn ang="0">
                    <a:pos x="0" y="68"/>
                  </a:cxn>
                  <a:cxn ang="0">
                    <a:pos x="62" y="95"/>
                  </a:cxn>
                  <a:cxn ang="0">
                    <a:pos x="59" y="84"/>
                  </a:cxn>
                  <a:cxn ang="0">
                    <a:pos x="61" y="78"/>
                  </a:cxn>
                  <a:cxn ang="0">
                    <a:pos x="67" y="75"/>
                  </a:cxn>
                  <a:cxn ang="0">
                    <a:pos x="70" y="72"/>
                  </a:cxn>
                  <a:cxn ang="0">
                    <a:pos x="68" y="54"/>
                  </a:cxn>
                  <a:cxn ang="0">
                    <a:pos x="61" y="21"/>
                  </a:cxn>
                  <a:cxn ang="0">
                    <a:pos x="64" y="7"/>
                  </a:cxn>
                  <a:cxn ang="0">
                    <a:pos x="80" y="1"/>
                  </a:cxn>
                  <a:cxn ang="0">
                    <a:pos x="91" y="3"/>
                  </a:cxn>
                  <a:cxn ang="0">
                    <a:pos x="94" y="13"/>
                  </a:cxn>
                  <a:cxn ang="0">
                    <a:pos x="92" y="41"/>
                  </a:cxn>
                  <a:cxn ang="0">
                    <a:pos x="98" y="57"/>
                  </a:cxn>
                  <a:cxn ang="0">
                    <a:pos x="106" y="62"/>
                  </a:cxn>
                  <a:cxn ang="0">
                    <a:pos x="116" y="63"/>
                  </a:cxn>
                  <a:cxn ang="0">
                    <a:pos x="138" y="62"/>
                  </a:cxn>
                  <a:cxn ang="0">
                    <a:pos x="151" y="56"/>
                  </a:cxn>
                  <a:cxn ang="0">
                    <a:pos x="162" y="48"/>
                  </a:cxn>
                  <a:cxn ang="0">
                    <a:pos x="251" y="77"/>
                  </a:cxn>
                  <a:cxn ang="0">
                    <a:pos x="267" y="98"/>
                  </a:cxn>
                  <a:cxn ang="0">
                    <a:pos x="275" y="117"/>
                  </a:cxn>
                  <a:cxn ang="0">
                    <a:pos x="280" y="181"/>
                  </a:cxn>
                  <a:cxn ang="0">
                    <a:pos x="338" y="220"/>
                  </a:cxn>
                  <a:cxn ang="0">
                    <a:pos x="326" y="294"/>
                  </a:cxn>
                  <a:cxn ang="0">
                    <a:pos x="281" y="267"/>
                  </a:cxn>
                  <a:cxn ang="0">
                    <a:pos x="281" y="291"/>
                  </a:cxn>
                  <a:cxn ang="0">
                    <a:pos x="284" y="308"/>
                  </a:cxn>
                  <a:cxn ang="0">
                    <a:pos x="290" y="315"/>
                  </a:cxn>
                  <a:cxn ang="0">
                    <a:pos x="302" y="318"/>
                  </a:cxn>
                  <a:cxn ang="0">
                    <a:pos x="308" y="323"/>
                  </a:cxn>
                  <a:cxn ang="0">
                    <a:pos x="311" y="332"/>
                  </a:cxn>
                  <a:cxn ang="0">
                    <a:pos x="311" y="364"/>
                  </a:cxn>
                  <a:cxn ang="0">
                    <a:pos x="305" y="380"/>
                  </a:cxn>
                  <a:cxn ang="0">
                    <a:pos x="295" y="392"/>
                  </a:cxn>
                  <a:cxn ang="0">
                    <a:pos x="292" y="424"/>
                  </a:cxn>
                </a:cxnLst>
                <a:rect l="0" t="0" r="r" b="b"/>
                <a:pathLst>
                  <a:path w="358" h="424">
                    <a:moveTo>
                      <a:pt x="261" y="424"/>
                    </a:moveTo>
                    <a:lnTo>
                      <a:pt x="234" y="389"/>
                    </a:lnTo>
                    <a:lnTo>
                      <a:pt x="231" y="362"/>
                    </a:lnTo>
                    <a:lnTo>
                      <a:pt x="181" y="339"/>
                    </a:lnTo>
                    <a:lnTo>
                      <a:pt x="142" y="302"/>
                    </a:lnTo>
                    <a:lnTo>
                      <a:pt x="132" y="279"/>
                    </a:lnTo>
                    <a:lnTo>
                      <a:pt x="174" y="262"/>
                    </a:lnTo>
                    <a:lnTo>
                      <a:pt x="189" y="205"/>
                    </a:lnTo>
                    <a:lnTo>
                      <a:pt x="177" y="140"/>
                    </a:lnTo>
                    <a:lnTo>
                      <a:pt x="104" y="148"/>
                    </a:lnTo>
                    <a:lnTo>
                      <a:pt x="47" y="125"/>
                    </a:lnTo>
                    <a:lnTo>
                      <a:pt x="0" y="68"/>
                    </a:lnTo>
                    <a:lnTo>
                      <a:pt x="24" y="25"/>
                    </a:lnTo>
                    <a:lnTo>
                      <a:pt x="62" y="95"/>
                    </a:lnTo>
                    <a:lnTo>
                      <a:pt x="61" y="92"/>
                    </a:lnTo>
                    <a:lnTo>
                      <a:pt x="59" y="84"/>
                    </a:lnTo>
                    <a:lnTo>
                      <a:pt x="59" y="81"/>
                    </a:lnTo>
                    <a:lnTo>
                      <a:pt x="61" y="78"/>
                    </a:lnTo>
                    <a:lnTo>
                      <a:pt x="62" y="77"/>
                    </a:lnTo>
                    <a:lnTo>
                      <a:pt x="67" y="75"/>
                    </a:lnTo>
                    <a:lnTo>
                      <a:pt x="68" y="75"/>
                    </a:lnTo>
                    <a:lnTo>
                      <a:pt x="70" y="72"/>
                    </a:lnTo>
                    <a:lnTo>
                      <a:pt x="70" y="65"/>
                    </a:lnTo>
                    <a:lnTo>
                      <a:pt x="68" y="54"/>
                    </a:lnTo>
                    <a:lnTo>
                      <a:pt x="67" y="42"/>
                    </a:lnTo>
                    <a:lnTo>
                      <a:pt x="61" y="21"/>
                    </a:lnTo>
                    <a:lnTo>
                      <a:pt x="59" y="10"/>
                    </a:lnTo>
                    <a:lnTo>
                      <a:pt x="64" y="7"/>
                    </a:lnTo>
                    <a:lnTo>
                      <a:pt x="74" y="3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3"/>
                    </a:lnTo>
                    <a:lnTo>
                      <a:pt x="92" y="6"/>
                    </a:lnTo>
                    <a:lnTo>
                      <a:pt x="94" y="13"/>
                    </a:lnTo>
                    <a:lnTo>
                      <a:pt x="94" y="22"/>
                    </a:lnTo>
                    <a:lnTo>
                      <a:pt x="92" y="41"/>
                    </a:lnTo>
                    <a:lnTo>
                      <a:pt x="94" y="50"/>
                    </a:lnTo>
                    <a:lnTo>
                      <a:pt x="98" y="57"/>
                    </a:lnTo>
                    <a:lnTo>
                      <a:pt x="101" y="60"/>
                    </a:lnTo>
                    <a:lnTo>
                      <a:pt x="106" y="62"/>
                    </a:lnTo>
                    <a:lnTo>
                      <a:pt x="110" y="63"/>
                    </a:lnTo>
                    <a:lnTo>
                      <a:pt x="116" y="63"/>
                    </a:lnTo>
                    <a:lnTo>
                      <a:pt x="127" y="63"/>
                    </a:lnTo>
                    <a:lnTo>
                      <a:pt x="138" y="62"/>
                    </a:lnTo>
                    <a:lnTo>
                      <a:pt x="145" y="59"/>
                    </a:lnTo>
                    <a:lnTo>
                      <a:pt x="151" y="56"/>
                    </a:lnTo>
                    <a:lnTo>
                      <a:pt x="160" y="51"/>
                    </a:lnTo>
                    <a:lnTo>
                      <a:pt x="162" y="48"/>
                    </a:lnTo>
                    <a:lnTo>
                      <a:pt x="246" y="71"/>
                    </a:lnTo>
                    <a:lnTo>
                      <a:pt x="251" y="77"/>
                    </a:lnTo>
                    <a:lnTo>
                      <a:pt x="261" y="89"/>
                    </a:lnTo>
                    <a:lnTo>
                      <a:pt x="267" y="98"/>
                    </a:lnTo>
                    <a:lnTo>
                      <a:pt x="272" y="107"/>
                    </a:lnTo>
                    <a:lnTo>
                      <a:pt x="275" y="117"/>
                    </a:lnTo>
                    <a:lnTo>
                      <a:pt x="276" y="130"/>
                    </a:lnTo>
                    <a:lnTo>
                      <a:pt x="280" y="181"/>
                    </a:lnTo>
                    <a:lnTo>
                      <a:pt x="281" y="210"/>
                    </a:lnTo>
                    <a:lnTo>
                      <a:pt x="338" y="220"/>
                    </a:lnTo>
                    <a:lnTo>
                      <a:pt x="358" y="287"/>
                    </a:lnTo>
                    <a:lnTo>
                      <a:pt x="326" y="294"/>
                    </a:lnTo>
                    <a:lnTo>
                      <a:pt x="308" y="279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81" y="291"/>
                    </a:lnTo>
                    <a:lnTo>
                      <a:pt x="283" y="299"/>
                    </a:lnTo>
                    <a:lnTo>
                      <a:pt x="284" y="308"/>
                    </a:lnTo>
                    <a:lnTo>
                      <a:pt x="287" y="314"/>
                    </a:lnTo>
                    <a:lnTo>
                      <a:pt x="290" y="315"/>
                    </a:lnTo>
                    <a:lnTo>
                      <a:pt x="292" y="317"/>
                    </a:lnTo>
                    <a:lnTo>
                      <a:pt x="302" y="318"/>
                    </a:lnTo>
                    <a:lnTo>
                      <a:pt x="305" y="320"/>
                    </a:lnTo>
                    <a:lnTo>
                      <a:pt x="308" y="323"/>
                    </a:lnTo>
                    <a:lnTo>
                      <a:pt x="310" y="326"/>
                    </a:lnTo>
                    <a:lnTo>
                      <a:pt x="311" y="332"/>
                    </a:lnTo>
                    <a:lnTo>
                      <a:pt x="311" y="351"/>
                    </a:lnTo>
                    <a:lnTo>
                      <a:pt x="311" y="364"/>
                    </a:lnTo>
                    <a:lnTo>
                      <a:pt x="308" y="373"/>
                    </a:lnTo>
                    <a:lnTo>
                      <a:pt x="305" y="380"/>
                    </a:lnTo>
                    <a:lnTo>
                      <a:pt x="302" y="385"/>
                    </a:lnTo>
                    <a:lnTo>
                      <a:pt x="295" y="392"/>
                    </a:lnTo>
                    <a:lnTo>
                      <a:pt x="292" y="394"/>
                    </a:lnTo>
                    <a:lnTo>
                      <a:pt x="292" y="424"/>
                    </a:lnTo>
                    <a:lnTo>
                      <a:pt x="261" y="42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3" name="Freeform 29"/>
              <p:cNvSpPr/>
              <p:nvPr/>
            </p:nvSpPr>
            <p:spPr bwMode="auto">
              <a:xfrm>
                <a:off x="7078739" y="845896"/>
                <a:ext cx="1177596" cy="1011131"/>
              </a:xfrm>
              <a:custGeom>
                <a:avLst/>
                <a:gdLst/>
                <a:ahLst/>
                <a:cxnLst>
                  <a:cxn ang="0">
                    <a:pos x="292" y="732"/>
                  </a:cxn>
                  <a:cxn ang="0">
                    <a:pos x="295" y="509"/>
                  </a:cxn>
                  <a:cxn ang="0">
                    <a:pos x="230" y="379"/>
                  </a:cxn>
                  <a:cxn ang="0">
                    <a:pos x="62" y="269"/>
                  </a:cxn>
                  <a:cxn ang="0">
                    <a:pos x="0" y="192"/>
                  </a:cxn>
                  <a:cxn ang="0">
                    <a:pos x="4" y="169"/>
                  </a:cxn>
                  <a:cxn ang="0">
                    <a:pos x="17" y="149"/>
                  </a:cxn>
                  <a:cxn ang="0">
                    <a:pos x="31" y="145"/>
                  </a:cxn>
                  <a:cxn ang="0">
                    <a:pos x="100" y="134"/>
                  </a:cxn>
                  <a:cxn ang="0">
                    <a:pos x="183" y="83"/>
                  </a:cxn>
                  <a:cxn ang="0">
                    <a:pos x="219" y="53"/>
                  </a:cxn>
                  <a:cxn ang="0">
                    <a:pos x="247" y="39"/>
                  </a:cxn>
                  <a:cxn ang="0">
                    <a:pos x="280" y="36"/>
                  </a:cxn>
                  <a:cxn ang="0">
                    <a:pos x="334" y="27"/>
                  </a:cxn>
                  <a:cxn ang="0">
                    <a:pos x="372" y="45"/>
                  </a:cxn>
                  <a:cxn ang="0">
                    <a:pos x="402" y="65"/>
                  </a:cxn>
                  <a:cxn ang="0">
                    <a:pos x="437" y="59"/>
                  </a:cxn>
                  <a:cxn ang="0">
                    <a:pos x="456" y="45"/>
                  </a:cxn>
                  <a:cxn ang="0">
                    <a:pos x="484" y="30"/>
                  </a:cxn>
                  <a:cxn ang="0">
                    <a:pos x="541" y="20"/>
                  </a:cxn>
                  <a:cxn ang="0">
                    <a:pos x="625" y="3"/>
                  </a:cxn>
                  <a:cxn ang="0">
                    <a:pos x="671" y="0"/>
                  </a:cxn>
                  <a:cxn ang="0">
                    <a:pos x="698" y="5"/>
                  </a:cxn>
                  <a:cxn ang="0">
                    <a:pos x="705" y="15"/>
                  </a:cxn>
                  <a:cxn ang="0">
                    <a:pos x="704" y="35"/>
                  </a:cxn>
                  <a:cxn ang="0">
                    <a:pos x="712" y="63"/>
                  </a:cxn>
                  <a:cxn ang="0">
                    <a:pos x="754" y="128"/>
                  </a:cxn>
                  <a:cxn ang="0">
                    <a:pos x="784" y="195"/>
                  </a:cxn>
                  <a:cxn ang="0">
                    <a:pos x="787" y="223"/>
                  </a:cxn>
                  <a:cxn ang="0">
                    <a:pos x="779" y="232"/>
                  </a:cxn>
                  <a:cxn ang="0">
                    <a:pos x="751" y="235"/>
                  </a:cxn>
                  <a:cxn ang="0">
                    <a:pos x="739" y="258"/>
                  </a:cxn>
                  <a:cxn ang="0">
                    <a:pos x="736" y="471"/>
                  </a:cxn>
                  <a:cxn ang="0">
                    <a:pos x="736" y="551"/>
                  </a:cxn>
                  <a:cxn ang="0">
                    <a:pos x="727" y="595"/>
                  </a:cxn>
                  <a:cxn ang="0">
                    <a:pos x="713" y="605"/>
                  </a:cxn>
                  <a:cxn ang="0">
                    <a:pos x="650" y="617"/>
                  </a:cxn>
                  <a:cxn ang="0">
                    <a:pos x="618" y="635"/>
                  </a:cxn>
                  <a:cxn ang="0">
                    <a:pos x="576" y="664"/>
                  </a:cxn>
                  <a:cxn ang="0">
                    <a:pos x="544" y="685"/>
                  </a:cxn>
                  <a:cxn ang="0">
                    <a:pos x="529" y="712"/>
                  </a:cxn>
                  <a:cxn ang="0">
                    <a:pos x="508" y="717"/>
                  </a:cxn>
                  <a:cxn ang="0">
                    <a:pos x="490" y="746"/>
                  </a:cxn>
                  <a:cxn ang="0">
                    <a:pos x="465" y="795"/>
                  </a:cxn>
                  <a:cxn ang="0">
                    <a:pos x="461" y="863"/>
                  </a:cxn>
                  <a:cxn ang="0">
                    <a:pos x="459" y="895"/>
                  </a:cxn>
                  <a:cxn ang="0">
                    <a:pos x="434" y="900"/>
                  </a:cxn>
                  <a:cxn ang="0">
                    <a:pos x="384" y="900"/>
                  </a:cxn>
                </a:cxnLst>
                <a:rect l="0" t="0" r="r" b="b"/>
                <a:pathLst>
                  <a:path w="787" h="901">
                    <a:moveTo>
                      <a:pt x="369" y="850"/>
                    </a:moveTo>
                    <a:lnTo>
                      <a:pt x="330" y="782"/>
                    </a:lnTo>
                    <a:lnTo>
                      <a:pt x="292" y="732"/>
                    </a:lnTo>
                    <a:lnTo>
                      <a:pt x="292" y="648"/>
                    </a:lnTo>
                    <a:lnTo>
                      <a:pt x="295" y="568"/>
                    </a:lnTo>
                    <a:lnTo>
                      <a:pt x="295" y="509"/>
                    </a:lnTo>
                    <a:lnTo>
                      <a:pt x="257" y="536"/>
                    </a:lnTo>
                    <a:lnTo>
                      <a:pt x="257" y="479"/>
                    </a:lnTo>
                    <a:lnTo>
                      <a:pt x="230" y="379"/>
                    </a:lnTo>
                    <a:lnTo>
                      <a:pt x="200" y="318"/>
                    </a:lnTo>
                    <a:lnTo>
                      <a:pt x="127" y="302"/>
                    </a:lnTo>
                    <a:lnTo>
                      <a:pt x="62" y="269"/>
                    </a:lnTo>
                    <a:lnTo>
                      <a:pt x="23" y="242"/>
                    </a:lnTo>
                    <a:lnTo>
                      <a:pt x="62" y="229"/>
                    </a:lnTo>
                    <a:lnTo>
                      <a:pt x="0" y="192"/>
                    </a:lnTo>
                    <a:lnTo>
                      <a:pt x="0" y="184"/>
                    </a:lnTo>
                    <a:lnTo>
                      <a:pt x="2" y="177"/>
                    </a:lnTo>
                    <a:lnTo>
                      <a:pt x="4" y="169"/>
                    </a:lnTo>
                    <a:lnTo>
                      <a:pt x="8" y="160"/>
                    </a:lnTo>
                    <a:lnTo>
                      <a:pt x="13" y="152"/>
                    </a:lnTo>
                    <a:lnTo>
                      <a:pt x="17" y="149"/>
                    </a:lnTo>
                    <a:lnTo>
                      <a:pt x="22" y="148"/>
                    </a:lnTo>
                    <a:lnTo>
                      <a:pt x="26" y="146"/>
                    </a:lnTo>
                    <a:lnTo>
                      <a:pt x="31" y="145"/>
                    </a:lnTo>
                    <a:lnTo>
                      <a:pt x="44" y="145"/>
                    </a:lnTo>
                    <a:lnTo>
                      <a:pt x="62" y="142"/>
                    </a:lnTo>
                    <a:lnTo>
                      <a:pt x="100" y="134"/>
                    </a:lnTo>
                    <a:lnTo>
                      <a:pt x="145" y="122"/>
                    </a:lnTo>
                    <a:lnTo>
                      <a:pt x="167" y="101"/>
                    </a:lnTo>
                    <a:lnTo>
                      <a:pt x="183" y="83"/>
                    </a:lnTo>
                    <a:lnTo>
                      <a:pt x="195" y="72"/>
                    </a:lnTo>
                    <a:lnTo>
                      <a:pt x="206" y="63"/>
                    </a:lnTo>
                    <a:lnTo>
                      <a:pt x="219" y="53"/>
                    </a:lnTo>
                    <a:lnTo>
                      <a:pt x="227" y="47"/>
                    </a:lnTo>
                    <a:lnTo>
                      <a:pt x="236" y="42"/>
                    </a:lnTo>
                    <a:lnTo>
                      <a:pt x="247" y="39"/>
                    </a:lnTo>
                    <a:lnTo>
                      <a:pt x="257" y="38"/>
                    </a:lnTo>
                    <a:lnTo>
                      <a:pt x="268" y="38"/>
                    </a:lnTo>
                    <a:lnTo>
                      <a:pt x="280" y="36"/>
                    </a:lnTo>
                    <a:lnTo>
                      <a:pt x="299" y="32"/>
                    </a:lnTo>
                    <a:lnTo>
                      <a:pt x="318" y="29"/>
                    </a:lnTo>
                    <a:lnTo>
                      <a:pt x="334" y="27"/>
                    </a:lnTo>
                    <a:lnTo>
                      <a:pt x="342" y="29"/>
                    </a:lnTo>
                    <a:lnTo>
                      <a:pt x="351" y="33"/>
                    </a:lnTo>
                    <a:lnTo>
                      <a:pt x="372" y="45"/>
                    </a:lnTo>
                    <a:lnTo>
                      <a:pt x="390" y="59"/>
                    </a:lnTo>
                    <a:lnTo>
                      <a:pt x="398" y="63"/>
                    </a:lnTo>
                    <a:lnTo>
                      <a:pt x="402" y="65"/>
                    </a:lnTo>
                    <a:lnTo>
                      <a:pt x="414" y="63"/>
                    </a:lnTo>
                    <a:lnTo>
                      <a:pt x="429" y="62"/>
                    </a:lnTo>
                    <a:lnTo>
                      <a:pt x="437" y="59"/>
                    </a:lnTo>
                    <a:lnTo>
                      <a:pt x="444" y="56"/>
                    </a:lnTo>
                    <a:lnTo>
                      <a:pt x="452" y="51"/>
                    </a:lnTo>
                    <a:lnTo>
                      <a:pt x="456" y="45"/>
                    </a:lnTo>
                    <a:lnTo>
                      <a:pt x="462" y="41"/>
                    </a:lnTo>
                    <a:lnTo>
                      <a:pt x="471" y="35"/>
                    </a:lnTo>
                    <a:lnTo>
                      <a:pt x="484" y="30"/>
                    </a:lnTo>
                    <a:lnTo>
                      <a:pt x="496" y="27"/>
                    </a:lnTo>
                    <a:lnTo>
                      <a:pt x="521" y="21"/>
                    </a:lnTo>
                    <a:lnTo>
                      <a:pt x="541" y="20"/>
                    </a:lnTo>
                    <a:lnTo>
                      <a:pt x="559" y="17"/>
                    </a:lnTo>
                    <a:lnTo>
                      <a:pt x="583" y="12"/>
                    </a:lnTo>
                    <a:lnTo>
                      <a:pt x="625" y="3"/>
                    </a:lnTo>
                    <a:lnTo>
                      <a:pt x="645" y="0"/>
                    </a:lnTo>
                    <a:lnTo>
                      <a:pt x="657" y="0"/>
                    </a:lnTo>
                    <a:lnTo>
                      <a:pt x="671" y="0"/>
                    </a:lnTo>
                    <a:lnTo>
                      <a:pt x="683" y="0"/>
                    </a:lnTo>
                    <a:lnTo>
                      <a:pt x="693" y="3"/>
                    </a:lnTo>
                    <a:lnTo>
                      <a:pt x="698" y="5"/>
                    </a:lnTo>
                    <a:lnTo>
                      <a:pt x="701" y="8"/>
                    </a:lnTo>
                    <a:lnTo>
                      <a:pt x="704" y="11"/>
                    </a:lnTo>
                    <a:lnTo>
                      <a:pt x="705" y="15"/>
                    </a:lnTo>
                    <a:lnTo>
                      <a:pt x="705" y="23"/>
                    </a:lnTo>
                    <a:lnTo>
                      <a:pt x="705" y="29"/>
                    </a:lnTo>
                    <a:lnTo>
                      <a:pt x="704" y="35"/>
                    </a:lnTo>
                    <a:lnTo>
                      <a:pt x="704" y="42"/>
                    </a:lnTo>
                    <a:lnTo>
                      <a:pt x="705" y="51"/>
                    </a:lnTo>
                    <a:lnTo>
                      <a:pt x="712" y="63"/>
                    </a:lnTo>
                    <a:lnTo>
                      <a:pt x="721" y="80"/>
                    </a:lnTo>
                    <a:lnTo>
                      <a:pt x="736" y="103"/>
                    </a:lnTo>
                    <a:lnTo>
                      <a:pt x="754" y="128"/>
                    </a:lnTo>
                    <a:lnTo>
                      <a:pt x="767" y="152"/>
                    </a:lnTo>
                    <a:lnTo>
                      <a:pt x="778" y="175"/>
                    </a:lnTo>
                    <a:lnTo>
                      <a:pt x="784" y="195"/>
                    </a:lnTo>
                    <a:lnTo>
                      <a:pt x="787" y="210"/>
                    </a:lnTo>
                    <a:lnTo>
                      <a:pt x="787" y="217"/>
                    </a:lnTo>
                    <a:lnTo>
                      <a:pt x="787" y="223"/>
                    </a:lnTo>
                    <a:lnTo>
                      <a:pt x="785" y="228"/>
                    </a:lnTo>
                    <a:lnTo>
                      <a:pt x="782" y="231"/>
                    </a:lnTo>
                    <a:lnTo>
                      <a:pt x="779" y="232"/>
                    </a:lnTo>
                    <a:lnTo>
                      <a:pt x="775" y="234"/>
                    </a:lnTo>
                    <a:lnTo>
                      <a:pt x="757" y="234"/>
                    </a:lnTo>
                    <a:lnTo>
                      <a:pt x="751" y="235"/>
                    </a:lnTo>
                    <a:lnTo>
                      <a:pt x="745" y="238"/>
                    </a:lnTo>
                    <a:lnTo>
                      <a:pt x="742" y="246"/>
                    </a:lnTo>
                    <a:lnTo>
                      <a:pt x="739" y="258"/>
                    </a:lnTo>
                    <a:lnTo>
                      <a:pt x="737" y="275"/>
                    </a:lnTo>
                    <a:lnTo>
                      <a:pt x="736" y="299"/>
                    </a:lnTo>
                    <a:lnTo>
                      <a:pt x="736" y="471"/>
                    </a:lnTo>
                    <a:lnTo>
                      <a:pt x="737" y="507"/>
                    </a:lnTo>
                    <a:lnTo>
                      <a:pt x="737" y="530"/>
                    </a:lnTo>
                    <a:lnTo>
                      <a:pt x="736" y="551"/>
                    </a:lnTo>
                    <a:lnTo>
                      <a:pt x="734" y="571"/>
                    </a:lnTo>
                    <a:lnTo>
                      <a:pt x="730" y="589"/>
                    </a:lnTo>
                    <a:lnTo>
                      <a:pt x="727" y="595"/>
                    </a:lnTo>
                    <a:lnTo>
                      <a:pt x="724" y="599"/>
                    </a:lnTo>
                    <a:lnTo>
                      <a:pt x="719" y="604"/>
                    </a:lnTo>
                    <a:lnTo>
                      <a:pt x="713" y="605"/>
                    </a:lnTo>
                    <a:lnTo>
                      <a:pt x="689" y="608"/>
                    </a:lnTo>
                    <a:lnTo>
                      <a:pt x="662" y="613"/>
                    </a:lnTo>
                    <a:lnTo>
                      <a:pt x="650" y="617"/>
                    </a:lnTo>
                    <a:lnTo>
                      <a:pt x="638" y="622"/>
                    </a:lnTo>
                    <a:lnTo>
                      <a:pt x="627" y="628"/>
                    </a:lnTo>
                    <a:lnTo>
                      <a:pt x="618" y="635"/>
                    </a:lnTo>
                    <a:lnTo>
                      <a:pt x="607" y="645"/>
                    </a:lnTo>
                    <a:lnTo>
                      <a:pt x="597" y="651"/>
                    </a:lnTo>
                    <a:lnTo>
                      <a:pt x="576" y="664"/>
                    </a:lnTo>
                    <a:lnTo>
                      <a:pt x="556" y="675"/>
                    </a:lnTo>
                    <a:lnTo>
                      <a:pt x="548" y="681"/>
                    </a:lnTo>
                    <a:lnTo>
                      <a:pt x="544" y="685"/>
                    </a:lnTo>
                    <a:lnTo>
                      <a:pt x="536" y="705"/>
                    </a:lnTo>
                    <a:lnTo>
                      <a:pt x="533" y="712"/>
                    </a:lnTo>
                    <a:lnTo>
                      <a:pt x="529" y="712"/>
                    </a:lnTo>
                    <a:lnTo>
                      <a:pt x="518" y="712"/>
                    </a:lnTo>
                    <a:lnTo>
                      <a:pt x="512" y="714"/>
                    </a:lnTo>
                    <a:lnTo>
                      <a:pt x="508" y="717"/>
                    </a:lnTo>
                    <a:lnTo>
                      <a:pt x="502" y="722"/>
                    </a:lnTo>
                    <a:lnTo>
                      <a:pt x="499" y="728"/>
                    </a:lnTo>
                    <a:lnTo>
                      <a:pt x="490" y="746"/>
                    </a:lnTo>
                    <a:lnTo>
                      <a:pt x="476" y="770"/>
                    </a:lnTo>
                    <a:lnTo>
                      <a:pt x="470" y="782"/>
                    </a:lnTo>
                    <a:lnTo>
                      <a:pt x="465" y="795"/>
                    </a:lnTo>
                    <a:lnTo>
                      <a:pt x="461" y="808"/>
                    </a:lnTo>
                    <a:lnTo>
                      <a:pt x="461" y="820"/>
                    </a:lnTo>
                    <a:lnTo>
                      <a:pt x="461" y="863"/>
                    </a:lnTo>
                    <a:lnTo>
                      <a:pt x="462" y="880"/>
                    </a:lnTo>
                    <a:lnTo>
                      <a:pt x="461" y="892"/>
                    </a:lnTo>
                    <a:lnTo>
                      <a:pt x="459" y="895"/>
                    </a:lnTo>
                    <a:lnTo>
                      <a:pt x="456" y="897"/>
                    </a:lnTo>
                    <a:lnTo>
                      <a:pt x="447" y="898"/>
                    </a:lnTo>
                    <a:lnTo>
                      <a:pt x="434" y="900"/>
                    </a:lnTo>
                    <a:lnTo>
                      <a:pt x="420" y="901"/>
                    </a:lnTo>
                    <a:lnTo>
                      <a:pt x="394" y="901"/>
                    </a:lnTo>
                    <a:lnTo>
                      <a:pt x="384" y="900"/>
                    </a:lnTo>
                    <a:lnTo>
                      <a:pt x="369" y="85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86679" y="2804360"/>
              <a:ext cx="1395237" cy="747956"/>
              <a:chOff x="3173371" y="2970282"/>
              <a:chExt cx="1762653" cy="944920"/>
            </a:xfrm>
            <a:grpFill/>
            <a:effectLst/>
          </p:grpSpPr>
          <p:sp>
            <p:nvSpPr>
              <p:cNvPr id="30730" name="Freeform 16"/>
              <p:cNvSpPr/>
              <p:nvPr/>
            </p:nvSpPr>
            <p:spPr bwMode="auto">
              <a:xfrm>
                <a:off x="3445699" y="2970282"/>
                <a:ext cx="204995" cy="170579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80" y="10"/>
                  </a:cxn>
                  <a:cxn ang="0">
                    <a:pos x="42" y="30"/>
                  </a:cxn>
                  <a:cxn ang="0">
                    <a:pos x="18" y="60"/>
                  </a:cxn>
                  <a:cxn ang="0">
                    <a:pos x="15" y="62"/>
                  </a:cxn>
                  <a:cxn ang="0">
                    <a:pos x="9" y="66"/>
                  </a:cxn>
                  <a:cxn ang="0">
                    <a:pos x="3" y="72"/>
                  </a:cxn>
                  <a:cxn ang="0">
                    <a:pos x="0" y="75"/>
                  </a:cxn>
                  <a:cxn ang="0">
                    <a:pos x="0" y="80"/>
                  </a:cxn>
                  <a:cxn ang="0">
                    <a:pos x="0" y="86"/>
                  </a:cxn>
                  <a:cxn ang="0">
                    <a:pos x="3" y="95"/>
                  </a:cxn>
                  <a:cxn ang="0">
                    <a:pos x="10" y="115"/>
                  </a:cxn>
                  <a:cxn ang="0">
                    <a:pos x="22" y="142"/>
                  </a:cxn>
                  <a:cxn ang="0">
                    <a:pos x="60" y="152"/>
                  </a:cxn>
                  <a:cxn ang="0">
                    <a:pos x="102" y="107"/>
                  </a:cxn>
                  <a:cxn ang="0">
                    <a:pos x="110" y="104"/>
                  </a:cxn>
                  <a:cxn ang="0">
                    <a:pos x="116" y="99"/>
                  </a:cxn>
                  <a:cxn ang="0">
                    <a:pos x="123" y="95"/>
                  </a:cxn>
                  <a:cxn ang="0">
                    <a:pos x="129" y="89"/>
                  </a:cxn>
                  <a:cxn ang="0">
                    <a:pos x="135" y="81"/>
                  </a:cxn>
                  <a:cxn ang="0">
                    <a:pos x="135" y="77"/>
                  </a:cxn>
                  <a:cxn ang="0">
                    <a:pos x="137" y="74"/>
                  </a:cxn>
                  <a:cxn ang="0">
                    <a:pos x="135" y="69"/>
                  </a:cxn>
                  <a:cxn ang="0">
                    <a:pos x="132" y="65"/>
                  </a:cxn>
                  <a:cxn ang="0">
                    <a:pos x="128" y="56"/>
                  </a:cxn>
                  <a:cxn ang="0">
                    <a:pos x="125" y="45"/>
                  </a:cxn>
                  <a:cxn ang="0">
                    <a:pos x="122" y="35"/>
                  </a:cxn>
                  <a:cxn ang="0">
                    <a:pos x="120" y="24"/>
                  </a:cxn>
                  <a:cxn ang="0">
                    <a:pos x="117" y="6"/>
                  </a:cxn>
                  <a:cxn ang="0">
                    <a:pos x="117" y="0"/>
                  </a:cxn>
                </a:cxnLst>
                <a:rect l="0" t="0" r="r" b="b"/>
                <a:pathLst>
                  <a:path w="137" h="152">
                    <a:moveTo>
                      <a:pt x="117" y="0"/>
                    </a:moveTo>
                    <a:lnTo>
                      <a:pt x="80" y="10"/>
                    </a:lnTo>
                    <a:lnTo>
                      <a:pt x="42" y="30"/>
                    </a:lnTo>
                    <a:lnTo>
                      <a:pt x="18" y="60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3" y="72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3" y="95"/>
                    </a:lnTo>
                    <a:lnTo>
                      <a:pt x="10" y="115"/>
                    </a:lnTo>
                    <a:lnTo>
                      <a:pt x="22" y="142"/>
                    </a:lnTo>
                    <a:lnTo>
                      <a:pt x="60" y="152"/>
                    </a:lnTo>
                    <a:lnTo>
                      <a:pt x="102" y="107"/>
                    </a:lnTo>
                    <a:lnTo>
                      <a:pt x="110" y="104"/>
                    </a:lnTo>
                    <a:lnTo>
                      <a:pt x="116" y="99"/>
                    </a:lnTo>
                    <a:lnTo>
                      <a:pt x="123" y="95"/>
                    </a:lnTo>
                    <a:lnTo>
                      <a:pt x="129" y="89"/>
                    </a:lnTo>
                    <a:lnTo>
                      <a:pt x="135" y="81"/>
                    </a:lnTo>
                    <a:lnTo>
                      <a:pt x="135" y="77"/>
                    </a:lnTo>
                    <a:lnTo>
                      <a:pt x="137" y="74"/>
                    </a:lnTo>
                    <a:lnTo>
                      <a:pt x="135" y="69"/>
                    </a:lnTo>
                    <a:lnTo>
                      <a:pt x="132" y="65"/>
                    </a:lnTo>
                    <a:lnTo>
                      <a:pt x="128" y="56"/>
                    </a:lnTo>
                    <a:lnTo>
                      <a:pt x="125" y="45"/>
                    </a:lnTo>
                    <a:lnTo>
                      <a:pt x="122" y="35"/>
                    </a:lnTo>
                    <a:lnTo>
                      <a:pt x="120" y="24"/>
                    </a:lnTo>
                    <a:lnTo>
                      <a:pt x="117" y="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2" name="Freeform 18"/>
              <p:cNvSpPr/>
              <p:nvPr/>
            </p:nvSpPr>
            <p:spPr bwMode="auto">
              <a:xfrm>
                <a:off x="3173371" y="3020782"/>
                <a:ext cx="197513" cy="142523"/>
              </a:xfrm>
              <a:custGeom>
                <a:avLst/>
                <a:gdLst/>
                <a:ahLst/>
                <a:cxnLst>
                  <a:cxn ang="0">
                    <a:pos x="85" y="119"/>
                  </a:cxn>
                  <a:cxn ang="0">
                    <a:pos x="70" y="89"/>
                  </a:cxn>
                  <a:cxn ang="0">
                    <a:pos x="43" y="50"/>
                  </a:cxn>
                  <a:cxn ang="0">
                    <a:pos x="0" y="8"/>
                  </a:cxn>
                  <a:cxn ang="0">
                    <a:pos x="32" y="0"/>
                  </a:cxn>
                  <a:cxn ang="0">
                    <a:pos x="74" y="20"/>
                  </a:cxn>
                  <a:cxn ang="0">
                    <a:pos x="100" y="74"/>
                  </a:cxn>
                  <a:cxn ang="0">
                    <a:pos x="108" y="82"/>
                  </a:cxn>
                  <a:cxn ang="0">
                    <a:pos x="123" y="100"/>
                  </a:cxn>
                  <a:cxn ang="0">
                    <a:pos x="129" y="110"/>
                  </a:cxn>
                  <a:cxn ang="0">
                    <a:pos x="132" y="118"/>
                  </a:cxn>
                  <a:cxn ang="0">
                    <a:pos x="132" y="122"/>
                  </a:cxn>
                  <a:cxn ang="0">
                    <a:pos x="130" y="125"/>
                  </a:cxn>
                  <a:cxn ang="0">
                    <a:pos x="127" y="127"/>
                  </a:cxn>
                  <a:cxn ang="0">
                    <a:pos x="124" y="127"/>
                  </a:cxn>
                  <a:cxn ang="0">
                    <a:pos x="106" y="125"/>
                  </a:cxn>
                  <a:cxn ang="0">
                    <a:pos x="94" y="124"/>
                  </a:cxn>
                  <a:cxn ang="0">
                    <a:pos x="88" y="121"/>
                  </a:cxn>
                  <a:cxn ang="0">
                    <a:pos x="85" y="119"/>
                  </a:cxn>
                </a:cxnLst>
                <a:rect l="0" t="0" r="r" b="b"/>
                <a:pathLst>
                  <a:path w="132" h="127">
                    <a:moveTo>
                      <a:pt x="85" y="119"/>
                    </a:moveTo>
                    <a:lnTo>
                      <a:pt x="70" y="89"/>
                    </a:lnTo>
                    <a:lnTo>
                      <a:pt x="43" y="50"/>
                    </a:lnTo>
                    <a:lnTo>
                      <a:pt x="0" y="8"/>
                    </a:lnTo>
                    <a:lnTo>
                      <a:pt x="32" y="0"/>
                    </a:lnTo>
                    <a:lnTo>
                      <a:pt x="74" y="20"/>
                    </a:lnTo>
                    <a:lnTo>
                      <a:pt x="100" y="74"/>
                    </a:lnTo>
                    <a:lnTo>
                      <a:pt x="108" y="82"/>
                    </a:lnTo>
                    <a:lnTo>
                      <a:pt x="123" y="100"/>
                    </a:lnTo>
                    <a:lnTo>
                      <a:pt x="129" y="110"/>
                    </a:lnTo>
                    <a:lnTo>
                      <a:pt x="132" y="118"/>
                    </a:lnTo>
                    <a:lnTo>
                      <a:pt x="132" y="122"/>
                    </a:lnTo>
                    <a:lnTo>
                      <a:pt x="130" y="125"/>
                    </a:lnTo>
                    <a:lnTo>
                      <a:pt x="127" y="127"/>
                    </a:lnTo>
                    <a:lnTo>
                      <a:pt x="124" y="127"/>
                    </a:lnTo>
                    <a:lnTo>
                      <a:pt x="106" y="125"/>
                    </a:lnTo>
                    <a:lnTo>
                      <a:pt x="94" y="124"/>
                    </a:lnTo>
                    <a:lnTo>
                      <a:pt x="88" y="121"/>
                    </a:lnTo>
                    <a:lnTo>
                      <a:pt x="85" y="11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38100" dir="2700000" algn="tl" rotWithShape="0">
                  <a:prstClr val="black">
                    <a:alpha val="29000"/>
                  </a:prstClr>
                </a:outerShdw>
              </a:effectLst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3" name="Freeform 19"/>
              <p:cNvSpPr/>
              <p:nvPr/>
            </p:nvSpPr>
            <p:spPr bwMode="auto">
              <a:xfrm>
                <a:off x="3403802" y="3176772"/>
                <a:ext cx="149631" cy="6396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38" y="15"/>
                  </a:cxn>
                  <a:cxn ang="0">
                    <a:pos x="100" y="35"/>
                  </a:cxn>
                  <a:cxn ang="0">
                    <a:pos x="73" y="53"/>
                  </a:cxn>
                  <a:cxn ang="0">
                    <a:pos x="28" y="57"/>
                  </a:cxn>
                  <a:cxn ang="0">
                    <a:pos x="0" y="42"/>
                  </a:cxn>
                </a:cxnLst>
                <a:rect l="0" t="0" r="r" b="b"/>
                <a:pathLst>
                  <a:path w="100" h="57">
                    <a:moveTo>
                      <a:pt x="0" y="42"/>
                    </a:moveTo>
                    <a:lnTo>
                      <a:pt x="0" y="0"/>
                    </a:lnTo>
                    <a:lnTo>
                      <a:pt x="38" y="15"/>
                    </a:lnTo>
                    <a:lnTo>
                      <a:pt x="100" y="35"/>
                    </a:lnTo>
                    <a:lnTo>
                      <a:pt x="73" y="53"/>
                    </a:lnTo>
                    <a:lnTo>
                      <a:pt x="28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4" name="Freeform 20"/>
              <p:cNvSpPr/>
              <p:nvPr/>
            </p:nvSpPr>
            <p:spPr bwMode="auto">
              <a:xfrm>
                <a:off x="3610293" y="3047715"/>
                <a:ext cx="133172" cy="123446"/>
              </a:xfrm>
              <a:custGeom>
                <a:avLst/>
                <a:gdLst/>
                <a:ahLst/>
                <a:cxnLst>
                  <a:cxn ang="0">
                    <a:pos x="65" y="110"/>
                  </a:cxn>
                  <a:cxn ang="0">
                    <a:pos x="22" y="91"/>
                  </a:cxn>
                  <a:cxn ang="0">
                    <a:pos x="0" y="83"/>
                  </a:cxn>
                  <a:cxn ang="0">
                    <a:pos x="22" y="46"/>
                  </a:cxn>
                  <a:cxn ang="0">
                    <a:pos x="65" y="0"/>
                  </a:cxn>
                  <a:cxn ang="0">
                    <a:pos x="89" y="41"/>
                  </a:cxn>
                  <a:cxn ang="0">
                    <a:pos x="77" y="58"/>
                  </a:cxn>
                  <a:cxn ang="0">
                    <a:pos x="65" y="110"/>
                  </a:cxn>
                </a:cxnLst>
                <a:rect l="0" t="0" r="r" b="b"/>
                <a:pathLst>
                  <a:path w="89" h="110">
                    <a:moveTo>
                      <a:pt x="65" y="110"/>
                    </a:moveTo>
                    <a:lnTo>
                      <a:pt x="22" y="91"/>
                    </a:lnTo>
                    <a:lnTo>
                      <a:pt x="0" y="83"/>
                    </a:lnTo>
                    <a:lnTo>
                      <a:pt x="22" y="46"/>
                    </a:lnTo>
                    <a:lnTo>
                      <a:pt x="65" y="0"/>
                    </a:lnTo>
                    <a:lnTo>
                      <a:pt x="89" y="41"/>
                    </a:lnTo>
                    <a:lnTo>
                      <a:pt x="77" y="58"/>
                    </a:lnTo>
                    <a:lnTo>
                      <a:pt x="65" y="11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38100" dir="2700000" algn="tl" rotWithShape="0">
                  <a:prstClr val="black">
                    <a:alpha val="29000"/>
                  </a:prstClr>
                </a:outerShdw>
              </a:effectLst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5" name="Freeform 21"/>
              <p:cNvSpPr/>
              <p:nvPr/>
            </p:nvSpPr>
            <p:spPr bwMode="auto">
              <a:xfrm>
                <a:off x="3894592" y="3089239"/>
                <a:ext cx="408493" cy="154868"/>
              </a:xfrm>
              <a:custGeom>
                <a:avLst/>
                <a:gdLst/>
                <a:ahLst/>
                <a:cxnLst>
                  <a:cxn ang="0">
                    <a:pos x="86" y="66"/>
                  </a:cxn>
                  <a:cxn ang="0">
                    <a:pos x="81" y="43"/>
                  </a:cxn>
                  <a:cxn ang="0">
                    <a:pos x="68" y="40"/>
                  </a:cxn>
                  <a:cxn ang="0">
                    <a:pos x="38" y="34"/>
                  </a:cxn>
                  <a:cxn ang="0">
                    <a:pos x="23" y="30"/>
                  </a:cxn>
                  <a:cxn ang="0">
                    <a:pos x="9" y="24"/>
                  </a:cxn>
                  <a:cxn ang="0">
                    <a:pos x="4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9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32" y="0"/>
                  </a:cxn>
                  <a:cxn ang="0">
                    <a:pos x="44" y="3"/>
                  </a:cxn>
                  <a:cxn ang="0">
                    <a:pos x="68" y="9"/>
                  </a:cxn>
                  <a:cxn ang="0">
                    <a:pos x="78" y="13"/>
                  </a:cxn>
                  <a:cxn ang="0">
                    <a:pos x="140" y="9"/>
                  </a:cxn>
                  <a:cxn ang="0">
                    <a:pos x="163" y="43"/>
                  </a:cxn>
                  <a:cxn ang="0">
                    <a:pos x="208" y="43"/>
                  </a:cxn>
                  <a:cxn ang="0">
                    <a:pos x="223" y="89"/>
                  </a:cxn>
                  <a:cxn ang="0">
                    <a:pos x="273" y="116"/>
                  </a:cxn>
                  <a:cxn ang="0">
                    <a:pos x="269" y="122"/>
                  </a:cxn>
                  <a:cxn ang="0">
                    <a:pos x="261" y="128"/>
                  </a:cxn>
                  <a:cxn ang="0">
                    <a:pos x="252" y="134"/>
                  </a:cxn>
                  <a:cxn ang="0">
                    <a:pos x="240" y="138"/>
                  </a:cxn>
                  <a:cxn ang="0">
                    <a:pos x="232" y="138"/>
                  </a:cxn>
                  <a:cxn ang="0">
                    <a:pos x="225" y="138"/>
                  </a:cxn>
                  <a:cxn ang="0">
                    <a:pos x="217" y="137"/>
                  </a:cxn>
                  <a:cxn ang="0">
                    <a:pos x="208" y="134"/>
                  </a:cxn>
                  <a:cxn ang="0">
                    <a:pos x="199" y="129"/>
                  </a:cxn>
                  <a:cxn ang="0">
                    <a:pos x="190" y="123"/>
                  </a:cxn>
                  <a:cxn ang="0">
                    <a:pos x="174" y="111"/>
                  </a:cxn>
                  <a:cxn ang="0">
                    <a:pos x="166" y="105"/>
                  </a:cxn>
                  <a:cxn ang="0">
                    <a:pos x="164" y="102"/>
                  </a:cxn>
                  <a:cxn ang="0">
                    <a:pos x="166" y="101"/>
                  </a:cxn>
                  <a:cxn ang="0">
                    <a:pos x="172" y="102"/>
                  </a:cxn>
                  <a:cxn ang="0">
                    <a:pos x="186" y="108"/>
                  </a:cxn>
                  <a:cxn ang="0">
                    <a:pos x="158" y="135"/>
                  </a:cxn>
                  <a:cxn ang="0">
                    <a:pos x="128" y="113"/>
                  </a:cxn>
                  <a:cxn ang="0">
                    <a:pos x="94" y="96"/>
                  </a:cxn>
                  <a:cxn ang="0">
                    <a:pos x="74" y="108"/>
                  </a:cxn>
                  <a:cxn ang="0">
                    <a:pos x="63" y="78"/>
                  </a:cxn>
                  <a:cxn ang="0">
                    <a:pos x="86" y="66"/>
                  </a:cxn>
                </a:cxnLst>
                <a:rect l="0" t="0" r="r" b="b"/>
                <a:pathLst>
                  <a:path w="273" h="138">
                    <a:moveTo>
                      <a:pt x="86" y="66"/>
                    </a:moveTo>
                    <a:lnTo>
                      <a:pt x="81" y="43"/>
                    </a:lnTo>
                    <a:lnTo>
                      <a:pt x="68" y="40"/>
                    </a:lnTo>
                    <a:lnTo>
                      <a:pt x="38" y="34"/>
                    </a:lnTo>
                    <a:lnTo>
                      <a:pt x="23" y="30"/>
                    </a:lnTo>
                    <a:lnTo>
                      <a:pt x="9" y="24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68" y="9"/>
                    </a:lnTo>
                    <a:lnTo>
                      <a:pt x="78" y="13"/>
                    </a:lnTo>
                    <a:lnTo>
                      <a:pt x="140" y="9"/>
                    </a:lnTo>
                    <a:lnTo>
                      <a:pt x="163" y="43"/>
                    </a:lnTo>
                    <a:lnTo>
                      <a:pt x="208" y="43"/>
                    </a:lnTo>
                    <a:lnTo>
                      <a:pt x="223" y="89"/>
                    </a:lnTo>
                    <a:lnTo>
                      <a:pt x="273" y="116"/>
                    </a:lnTo>
                    <a:lnTo>
                      <a:pt x="269" y="122"/>
                    </a:lnTo>
                    <a:lnTo>
                      <a:pt x="261" y="128"/>
                    </a:lnTo>
                    <a:lnTo>
                      <a:pt x="252" y="134"/>
                    </a:lnTo>
                    <a:lnTo>
                      <a:pt x="240" y="138"/>
                    </a:lnTo>
                    <a:lnTo>
                      <a:pt x="232" y="138"/>
                    </a:lnTo>
                    <a:lnTo>
                      <a:pt x="225" y="138"/>
                    </a:lnTo>
                    <a:lnTo>
                      <a:pt x="217" y="137"/>
                    </a:lnTo>
                    <a:lnTo>
                      <a:pt x="208" y="134"/>
                    </a:lnTo>
                    <a:lnTo>
                      <a:pt x="199" y="129"/>
                    </a:lnTo>
                    <a:lnTo>
                      <a:pt x="190" y="123"/>
                    </a:lnTo>
                    <a:lnTo>
                      <a:pt x="174" y="111"/>
                    </a:lnTo>
                    <a:lnTo>
                      <a:pt x="166" y="105"/>
                    </a:lnTo>
                    <a:lnTo>
                      <a:pt x="164" y="102"/>
                    </a:lnTo>
                    <a:lnTo>
                      <a:pt x="166" y="101"/>
                    </a:lnTo>
                    <a:lnTo>
                      <a:pt x="172" y="102"/>
                    </a:lnTo>
                    <a:lnTo>
                      <a:pt x="186" y="108"/>
                    </a:lnTo>
                    <a:lnTo>
                      <a:pt x="158" y="135"/>
                    </a:lnTo>
                    <a:lnTo>
                      <a:pt x="128" y="113"/>
                    </a:lnTo>
                    <a:lnTo>
                      <a:pt x="94" y="96"/>
                    </a:lnTo>
                    <a:lnTo>
                      <a:pt x="74" y="108"/>
                    </a:lnTo>
                    <a:lnTo>
                      <a:pt x="63" y="78"/>
                    </a:lnTo>
                    <a:lnTo>
                      <a:pt x="86" y="6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6" name="Freeform 22"/>
              <p:cNvSpPr/>
              <p:nvPr/>
            </p:nvSpPr>
            <p:spPr bwMode="auto">
              <a:xfrm>
                <a:off x="3530988" y="3253085"/>
                <a:ext cx="824467" cy="491538"/>
              </a:xfrm>
              <a:custGeom>
                <a:avLst/>
                <a:gdLst/>
                <a:ahLst/>
                <a:cxnLst>
                  <a:cxn ang="0">
                    <a:pos x="294" y="66"/>
                  </a:cxn>
                  <a:cxn ang="0">
                    <a:pos x="329" y="32"/>
                  </a:cxn>
                  <a:cxn ang="0">
                    <a:pos x="272" y="0"/>
                  </a:cxn>
                  <a:cxn ang="0">
                    <a:pos x="253" y="7"/>
                  </a:cxn>
                  <a:cxn ang="0">
                    <a:pos x="195" y="42"/>
                  </a:cxn>
                  <a:cxn ang="0">
                    <a:pos x="130" y="50"/>
                  </a:cxn>
                  <a:cxn ang="0">
                    <a:pos x="96" y="94"/>
                  </a:cxn>
                  <a:cxn ang="0">
                    <a:pos x="89" y="110"/>
                  </a:cxn>
                  <a:cxn ang="0">
                    <a:pos x="86" y="121"/>
                  </a:cxn>
                  <a:cxn ang="0">
                    <a:pos x="74" y="137"/>
                  </a:cxn>
                  <a:cxn ang="0">
                    <a:pos x="10" y="149"/>
                  </a:cxn>
                  <a:cxn ang="0">
                    <a:pos x="10" y="238"/>
                  </a:cxn>
                  <a:cxn ang="0">
                    <a:pos x="13" y="315"/>
                  </a:cxn>
                  <a:cxn ang="0">
                    <a:pos x="23" y="362"/>
                  </a:cxn>
                  <a:cxn ang="0">
                    <a:pos x="27" y="377"/>
                  </a:cxn>
                  <a:cxn ang="0">
                    <a:pos x="39" y="380"/>
                  </a:cxn>
                  <a:cxn ang="0">
                    <a:pos x="62" y="379"/>
                  </a:cxn>
                  <a:cxn ang="0">
                    <a:pos x="95" y="373"/>
                  </a:cxn>
                  <a:cxn ang="0">
                    <a:pos x="237" y="323"/>
                  </a:cxn>
                  <a:cxn ang="0">
                    <a:pos x="276" y="331"/>
                  </a:cxn>
                  <a:cxn ang="0">
                    <a:pos x="306" y="341"/>
                  </a:cxn>
                  <a:cxn ang="0">
                    <a:pos x="324" y="353"/>
                  </a:cxn>
                  <a:cxn ang="0">
                    <a:pos x="359" y="394"/>
                  </a:cxn>
                  <a:cxn ang="0">
                    <a:pos x="388" y="430"/>
                  </a:cxn>
                  <a:cxn ang="0">
                    <a:pos x="407" y="436"/>
                  </a:cxn>
                  <a:cxn ang="0">
                    <a:pos x="436" y="438"/>
                  </a:cxn>
                  <a:cxn ang="0">
                    <a:pos x="483" y="406"/>
                  </a:cxn>
                  <a:cxn ang="0">
                    <a:pos x="495" y="391"/>
                  </a:cxn>
                  <a:cxn ang="0">
                    <a:pos x="509" y="371"/>
                  </a:cxn>
                  <a:cxn ang="0">
                    <a:pos x="509" y="334"/>
                  </a:cxn>
                  <a:cxn ang="0">
                    <a:pos x="551" y="219"/>
                  </a:cxn>
                  <a:cxn ang="0">
                    <a:pos x="521" y="166"/>
                  </a:cxn>
                  <a:cxn ang="0">
                    <a:pos x="506" y="146"/>
                  </a:cxn>
                  <a:cxn ang="0">
                    <a:pos x="469" y="118"/>
                  </a:cxn>
                  <a:cxn ang="0">
                    <a:pos x="436" y="54"/>
                  </a:cxn>
                  <a:cxn ang="0">
                    <a:pos x="386" y="81"/>
                  </a:cxn>
                </a:cxnLst>
                <a:rect l="0" t="0" r="r" b="b"/>
                <a:pathLst>
                  <a:path w="551" h="438">
                    <a:moveTo>
                      <a:pt x="391" y="92"/>
                    </a:moveTo>
                    <a:lnTo>
                      <a:pt x="294" y="66"/>
                    </a:lnTo>
                    <a:lnTo>
                      <a:pt x="299" y="32"/>
                    </a:lnTo>
                    <a:lnTo>
                      <a:pt x="329" y="32"/>
                    </a:lnTo>
                    <a:lnTo>
                      <a:pt x="329" y="0"/>
                    </a:lnTo>
                    <a:lnTo>
                      <a:pt x="272" y="0"/>
                    </a:lnTo>
                    <a:lnTo>
                      <a:pt x="264" y="3"/>
                    </a:lnTo>
                    <a:lnTo>
                      <a:pt x="253" y="7"/>
                    </a:lnTo>
                    <a:lnTo>
                      <a:pt x="228" y="21"/>
                    </a:lnTo>
                    <a:lnTo>
                      <a:pt x="195" y="42"/>
                    </a:lnTo>
                    <a:lnTo>
                      <a:pt x="167" y="50"/>
                    </a:lnTo>
                    <a:lnTo>
                      <a:pt x="130" y="50"/>
                    </a:lnTo>
                    <a:lnTo>
                      <a:pt x="107" y="81"/>
                    </a:lnTo>
                    <a:lnTo>
                      <a:pt x="96" y="94"/>
                    </a:lnTo>
                    <a:lnTo>
                      <a:pt x="90" y="106"/>
                    </a:lnTo>
                    <a:lnTo>
                      <a:pt x="89" y="110"/>
                    </a:lnTo>
                    <a:lnTo>
                      <a:pt x="87" y="115"/>
                    </a:lnTo>
                    <a:lnTo>
                      <a:pt x="86" y="121"/>
                    </a:lnTo>
                    <a:lnTo>
                      <a:pt x="83" y="125"/>
                    </a:lnTo>
                    <a:lnTo>
                      <a:pt x="74" y="137"/>
                    </a:lnTo>
                    <a:lnTo>
                      <a:pt x="60" y="149"/>
                    </a:lnTo>
                    <a:lnTo>
                      <a:pt x="10" y="149"/>
                    </a:lnTo>
                    <a:lnTo>
                      <a:pt x="0" y="199"/>
                    </a:lnTo>
                    <a:lnTo>
                      <a:pt x="10" y="238"/>
                    </a:lnTo>
                    <a:lnTo>
                      <a:pt x="10" y="296"/>
                    </a:lnTo>
                    <a:lnTo>
                      <a:pt x="13" y="315"/>
                    </a:lnTo>
                    <a:lnTo>
                      <a:pt x="16" y="340"/>
                    </a:lnTo>
                    <a:lnTo>
                      <a:pt x="23" y="362"/>
                    </a:lnTo>
                    <a:lnTo>
                      <a:pt x="26" y="376"/>
                    </a:lnTo>
                    <a:lnTo>
                      <a:pt x="27" y="377"/>
                    </a:lnTo>
                    <a:lnTo>
                      <a:pt x="30" y="379"/>
                    </a:lnTo>
                    <a:lnTo>
                      <a:pt x="39" y="380"/>
                    </a:lnTo>
                    <a:lnTo>
                      <a:pt x="50" y="380"/>
                    </a:lnTo>
                    <a:lnTo>
                      <a:pt x="62" y="379"/>
                    </a:lnTo>
                    <a:lnTo>
                      <a:pt x="84" y="374"/>
                    </a:lnTo>
                    <a:lnTo>
                      <a:pt x="95" y="373"/>
                    </a:lnTo>
                    <a:lnTo>
                      <a:pt x="195" y="349"/>
                    </a:lnTo>
                    <a:lnTo>
                      <a:pt x="237" y="323"/>
                    </a:lnTo>
                    <a:lnTo>
                      <a:pt x="249" y="324"/>
                    </a:lnTo>
                    <a:lnTo>
                      <a:pt x="276" y="331"/>
                    </a:lnTo>
                    <a:lnTo>
                      <a:pt x="291" y="337"/>
                    </a:lnTo>
                    <a:lnTo>
                      <a:pt x="306" y="341"/>
                    </a:lnTo>
                    <a:lnTo>
                      <a:pt x="320" y="349"/>
                    </a:lnTo>
                    <a:lnTo>
                      <a:pt x="324" y="353"/>
                    </a:lnTo>
                    <a:lnTo>
                      <a:pt x="329" y="356"/>
                    </a:lnTo>
                    <a:lnTo>
                      <a:pt x="359" y="394"/>
                    </a:lnTo>
                    <a:lnTo>
                      <a:pt x="383" y="426"/>
                    </a:lnTo>
                    <a:lnTo>
                      <a:pt x="388" y="430"/>
                    </a:lnTo>
                    <a:lnTo>
                      <a:pt x="397" y="435"/>
                    </a:lnTo>
                    <a:lnTo>
                      <a:pt x="407" y="436"/>
                    </a:lnTo>
                    <a:lnTo>
                      <a:pt x="418" y="438"/>
                    </a:lnTo>
                    <a:lnTo>
                      <a:pt x="436" y="438"/>
                    </a:lnTo>
                    <a:lnTo>
                      <a:pt x="444" y="438"/>
                    </a:lnTo>
                    <a:lnTo>
                      <a:pt x="483" y="406"/>
                    </a:lnTo>
                    <a:lnTo>
                      <a:pt x="486" y="401"/>
                    </a:lnTo>
                    <a:lnTo>
                      <a:pt x="495" y="391"/>
                    </a:lnTo>
                    <a:lnTo>
                      <a:pt x="506" y="377"/>
                    </a:lnTo>
                    <a:lnTo>
                      <a:pt x="509" y="371"/>
                    </a:lnTo>
                    <a:lnTo>
                      <a:pt x="509" y="364"/>
                    </a:lnTo>
                    <a:lnTo>
                      <a:pt x="509" y="334"/>
                    </a:lnTo>
                    <a:lnTo>
                      <a:pt x="540" y="284"/>
                    </a:lnTo>
                    <a:lnTo>
                      <a:pt x="551" y="219"/>
                    </a:lnTo>
                    <a:lnTo>
                      <a:pt x="536" y="190"/>
                    </a:lnTo>
                    <a:lnTo>
                      <a:pt x="521" y="166"/>
                    </a:lnTo>
                    <a:lnTo>
                      <a:pt x="513" y="155"/>
                    </a:lnTo>
                    <a:lnTo>
                      <a:pt x="506" y="146"/>
                    </a:lnTo>
                    <a:lnTo>
                      <a:pt x="487" y="131"/>
                    </a:lnTo>
                    <a:lnTo>
                      <a:pt x="469" y="118"/>
                    </a:lnTo>
                    <a:lnTo>
                      <a:pt x="448" y="104"/>
                    </a:lnTo>
                    <a:lnTo>
                      <a:pt x="436" y="54"/>
                    </a:lnTo>
                    <a:lnTo>
                      <a:pt x="383" y="7"/>
                    </a:lnTo>
                    <a:lnTo>
                      <a:pt x="386" y="81"/>
                    </a:lnTo>
                    <a:lnTo>
                      <a:pt x="391" y="9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7" name="Freeform 23"/>
              <p:cNvSpPr/>
              <p:nvPr/>
            </p:nvSpPr>
            <p:spPr bwMode="auto">
              <a:xfrm>
                <a:off x="4108564" y="3782778"/>
                <a:ext cx="184047" cy="72945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35" y="46"/>
                  </a:cxn>
                  <a:cxn ang="0">
                    <a:pos x="0" y="16"/>
                  </a:cxn>
                  <a:cxn ang="0">
                    <a:pos x="31" y="0"/>
                  </a:cxn>
                  <a:cxn ang="0">
                    <a:pos x="73" y="3"/>
                  </a:cxn>
                  <a:cxn ang="0">
                    <a:pos x="123" y="11"/>
                  </a:cxn>
                  <a:cxn ang="0">
                    <a:pos x="100" y="38"/>
                  </a:cxn>
                  <a:cxn ang="0">
                    <a:pos x="65" y="65"/>
                  </a:cxn>
                </a:cxnLst>
                <a:rect l="0" t="0" r="r" b="b"/>
                <a:pathLst>
                  <a:path w="123" h="65">
                    <a:moveTo>
                      <a:pt x="65" y="65"/>
                    </a:moveTo>
                    <a:lnTo>
                      <a:pt x="35" y="46"/>
                    </a:lnTo>
                    <a:lnTo>
                      <a:pt x="0" y="16"/>
                    </a:lnTo>
                    <a:lnTo>
                      <a:pt x="31" y="0"/>
                    </a:lnTo>
                    <a:lnTo>
                      <a:pt x="73" y="3"/>
                    </a:lnTo>
                    <a:lnTo>
                      <a:pt x="123" y="11"/>
                    </a:lnTo>
                    <a:lnTo>
                      <a:pt x="100" y="38"/>
                    </a:lnTo>
                    <a:lnTo>
                      <a:pt x="65" y="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8" name="Freeform 24"/>
              <p:cNvSpPr/>
              <p:nvPr/>
            </p:nvSpPr>
            <p:spPr bwMode="auto">
              <a:xfrm>
                <a:off x="4648732" y="3782778"/>
                <a:ext cx="172076" cy="132424"/>
              </a:xfrm>
              <a:custGeom>
                <a:avLst/>
                <a:gdLst/>
                <a:ahLst/>
                <a:cxnLst>
                  <a:cxn ang="0">
                    <a:pos x="42" y="118"/>
                  </a:cxn>
                  <a:cxn ang="0">
                    <a:pos x="0" y="100"/>
                  </a:cxn>
                  <a:cxn ang="0">
                    <a:pos x="42" y="53"/>
                  </a:cxn>
                  <a:cxn ang="0">
                    <a:pos x="42" y="3"/>
                  </a:cxn>
                  <a:cxn ang="0">
                    <a:pos x="76" y="0"/>
                  </a:cxn>
                  <a:cxn ang="0">
                    <a:pos x="115" y="0"/>
                  </a:cxn>
                  <a:cxn ang="0">
                    <a:pos x="107" y="53"/>
                  </a:cxn>
                  <a:cxn ang="0">
                    <a:pos x="68" y="88"/>
                  </a:cxn>
                  <a:cxn ang="0">
                    <a:pos x="42" y="118"/>
                  </a:cxn>
                </a:cxnLst>
                <a:rect l="0" t="0" r="r" b="b"/>
                <a:pathLst>
                  <a:path w="115" h="118">
                    <a:moveTo>
                      <a:pt x="42" y="118"/>
                    </a:moveTo>
                    <a:lnTo>
                      <a:pt x="0" y="100"/>
                    </a:lnTo>
                    <a:lnTo>
                      <a:pt x="42" y="53"/>
                    </a:lnTo>
                    <a:lnTo>
                      <a:pt x="42" y="3"/>
                    </a:lnTo>
                    <a:lnTo>
                      <a:pt x="76" y="0"/>
                    </a:lnTo>
                    <a:lnTo>
                      <a:pt x="115" y="0"/>
                    </a:lnTo>
                    <a:lnTo>
                      <a:pt x="107" y="53"/>
                    </a:lnTo>
                    <a:lnTo>
                      <a:pt x="68" y="88"/>
                    </a:lnTo>
                    <a:lnTo>
                      <a:pt x="42" y="11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9" name="Freeform 25"/>
              <p:cNvSpPr/>
              <p:nvPr/>
            </p:nvSpPr>
            <p:spPr bwMode="auto">
              <a:xfrm>
                <a:off x="4775918" y="3666066"/>
                <a:ext cx="160106" cy="95390"/>
              </a:xfrm>
              <a:custGeom>
                <a:avLst/>
                <a:gdLst/>
                <a:ahLst/>
                <a:cxnLst>
                  <a:cxn ang="0">
                    <a:pos x="25" y="77"/>
                  </a:cxn>
                  <a:cxn ang="0">
                    <a:pos x="0" y="27"/>
                  </a:cxn>
                  <a:cxn ang="0">
                    <a:pos x="25" y="0"/>
                  </a:cxn>
                  <a:cxn ang="0">
                    <a:pos x="30" y="3"/>
                  </a:cxn>
                  <a:cxn ang="0">
                    <a:pos x="42" y="12"/>
                  </a:cxn>
                  <a:cxn ang="0">
                    <a:pos x="57" y="20"/>
                  </a:cxn>
                  <a:cxn ang="0">
                    <a:pos x="65" y="23"/>
                  </a:cxn>
                  <a:cxn ang="0">
                    <a:pos x="72" y="23"/>
                  </a:cxn>
                  <a:cxn ang="0">
                    <a:pos x="86" y="24"/>
                  </a:cxn>
                  <a:cxn ang="0">
                    <a:pos x="92" y="26"/>
                  </a:cxn>
                  <a:cxn ang="0">
                    <a:pos x="98" y="27"/>
                  </a:cxn>
                  <a:cxn ang="0">
                    <a:pos x="102" y="30"/>
                  </a:cxn>
                  <a:cxn ang="0">
                    <a:pos x="105" y="35"/>
                  </a:cxn>
                  <a:cxn ang="0">
                    <a:pos x="107" y="40"/>
                  </a:cxn>
                  <a:cxn ang="0">
                    <a:pos x="107" y="47"/>
                  </a:cxn>
                  <a:cxn ang="0">
                    <a:pos x="104" y="53"/>
                  </a:cxn>
                  <a:cxn ang="0">
                    <a:pos x="99" y="59"/>
                  </a:cxn>
                  <a:cxn ang="0">
                    <a:pos x="95" y="65"/>
                  </a:cxn>
                  <a:cxn ang="0">
                    <a:pos x="89" y="71"/>
                  </a:cxn>
                  <a:cxn ang="0">
                    <a:pos x="80" y="79"/>
                  </a:cxn>
                  <a:cxn ang="0">
                    <a:pos x="75" y="80"/>
                  </a:cxn>
                  <a:cxn ang="0">
                    <a:pos x="49" y="85"/>
                  </a:cxn>
                  <a:cxn ang="0">
                    <a:pos x="25" y="77"/>
                  </a:cxn>
                </a:cxnLst>
                <a:rect l="0" t="0" r="r" b="b"/>
                <a:pathLst>
                  <a:path w="107" h="85">
                    <a:moveTo>
                      <a:pt x="25" y="77"/>
                    </a:moveTo>
                    <a:lnTo>
                      <a:pt x="0" y="27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42" y="12"/>
                    </a:lnTo>
                    <a:lnTo>
                      <a:pt x="57" y="20"/>
                    </a:lnTo>
                    <a:lnTo>
                      <a:pt x="65" y="23"/>
                    </a:lnTo>
                    <a:lnTo>
                      <a:pt x="72" y="23"/>
                    </a:lnTo>
                    <a:lnTo>
                      <a:pt x="86" y="24"/>
                    </a:lnTo>
                    <a:lnTo>
                      <a:pt x="92" y="26"/>
                    </a:lnTo>
                    <a:lnTo>
                      <a:pt x="98" y="27"/>
                    </a:lnTo>
                    <a:lnTo>
                      <a:pt x="102" y="30"/>
                    </a:lnTo>
                    <a:lnTo>
                      <a:pt x="105" y="35"/>
                    </a:lnTo>
                    <a:lnTo>
                      <a:pt x="107" y="40"/>
                    </a:lnTo>
                    <a:lnTo>
                      <a:pt x="107" y="47"/>
                    </a:lnTo>
                    <a:lnTo>
                      <a:pt x="104" y="53"/>
                    </a:lnTo>
                    <a:lnTo>
                      <a:pt x="99" y="59"/>
                    </a:lnTo>
                    <a:lnTo>
                      <a:pt x="95" y="65"/>
                    </a:lnTo>
                    <a:lnTo>
                      <a:pt x="89" y="71"/>
                    </a:lnTo>
                    <a:lnTo>
                      <a:pt x="80" y="79"/>
                    </a:lnTo>
                    <a:lnTo>
                      <a:pt x="75" y="80"/>
                    </a:lnTo>
                    <a:lnTo>
                      <a:pt x="49" y="85"/>
                    </a:lnTo>
                    <a:lnTo>
                      <a:pt x="25" y="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54" name="Oval 162"/>
              <p:cNvSpPr>
                <a:spLocks noChangeArrowheads="1"/>
              </p:cNvSpPr>
              <p:nvPr/>
            </p:nvSpPr>
            <p:spPr bwMode="auto">
              <a:xfrm>
                <a:off x="3912548" y="3434323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454384" y="1323550"/>
              <a:ext cx="3344779" cy="2049329"/>
              <a:chOff x="858579" y="1099520"/>
              <a:chExt cx="4225579" cy="2588990"/>
            </a:xfrm>
            <a:grpFill/>
          </p:grpSpPr>
          <p:grpSp>
            <p:nvGrpSpPr>
              <p:cNvPr id="9" name="组合 8"/>
              <p:cNvGrpSpPr/>
              <p:nvPr/>
            </p:nvGrpSpPr>
            <p:grpSpPr>
              <a:xfrm>
                <a:off x="858579" y="1099520"/>
                <a:ext cx="4225579" cy="2588990"/>
                <a:chOff x="858579" y="1099520"/>
                <a:chExt cx="4225579" cy="2588990"/>
              </a:xfrm>
              <a:grpFill/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858579" y="1099520"/>
                  <a:ext cx="4225579" cy="2588990"/>
                  <a:chOff x="858579" y="1099520"/>
                  <a:chExt cx="4225579" cy="2588990"/>
                </a:xfrm>
                <a:grpFill/>
              </p:grpSpPr>
              <p:sp>
                <p:nvSpPr>
                  <p:cNvPr id="30724" name="Freeform 10"/>
                  <p:cNvSpPr/>
                  <p:nvPr/>
                </p:nvSpPr>
                <p:spPr bwMode="auto">
                  <a:xfrm>
                    <a:off x="858579" y="1099520"/>
                    <a:ext cx="4225579" cy="2588990"/>
                  </a:xfrm>
                  <a:custGeom>
                    <a:avLst/>
                    <a:gdLst/>
                    <a:ahLst/>
                    <a:cxnLst>
                      <a:cxn ang="0">
                        <a:pos x="2687" y="563"/>
                      </a:cxn>
                      <a:cxn ang="0">
                        <a:pos x="2731" y="500"/>
                      </a:cxn>
                      <a:cxn ang="0">
                        <a:pos x="2817" y="511"/>
                      </a:cxn>
                      <a:cxn ang="0">
                        <a:pos x="2784" y="462"/>
                      </a:cxn>
                      <a:cxn ang="0">
                        <a:pos x="2671" y="367"/>
                      </a:cxn>
                      <a:cxn ang="0">
                        <a:pos x="2577" y="397"/>
                      </a:cxn>
                      <a:cxn ang="0">
                        <a:pos x="2430" y="370"/>
                      </a:cxn>
                      <a:cxn ang="0">
                        <a:pos x="2159" y="248"/>
                      </a:cxn>
                      <a:cxn ang="0">
                        <a:pos x="2032" y="304"/>
                      </a:cxn>
                      <a:cxn ang="0">
                        <a:pos x="1771" y="195"/>
                      </a:cxn>
                      <a:cxn ang="0">
                        <a:pos x="1747" y="49"/>
                      </a:cxn>
                      <a:cxn ang="0">
                        <a:pos x="1328" y="246"/>
                      </a:cxn>
                      <a:cxn ang="0">
                        <a:pos x="1316" y="295"/>
                      </a:cxn>
                      <a:cxn ang="0">
                        <a:pos x="1258" y="449"/>
                      </a:cxn>
                      <a:cxn ang="0">
                        <a:pos x="1208" y="384"/>
                      </a:cxn>
                      <a:cxn ang="0">
                        <a:pos x="1138" y="325"/>
                      </a:cxn>
                      <a:cxn ang="0">
                        <a:pos x="1110" y="391"/>
                      </a:cxn>
                      <a:cxn ang="0">
                        <a:pos x="915" y="441"/>
                      </a:cxn>
                      <a:cxn ang="0">
                        <a:pos x="696" y="489"/>
                      </a:cxn>
                      <a:cxn ang="0">
                        <a:pos x="780" y="494"/>
                      </a:cxn>
                      <a:cxn ang="0">
                        <a:pos x="658" y="381"/>
                      </a:cxn>
                      <a:cxn ang="0">
                        <a:pos x="516" y="394"/>
                      </a:cxn>
                      <a:cxn ang="0">
                        <a:pos x="306" y="640"/>
                      </a:cxn>
                      <a:cxn ang="0">
                        <a:pos x="557" y="541"/>
                      </a:cxn>
                      <a:cxn ang="0">
                        <a:pos x="545" y="597"/>
                      </a:cxn>
                      <a:cxn ang="0">
                        <a:pos x="633" y="701"/>
                      </a:cxn>
                      <a:cxn ang="0">
                        <a:pos x="355" y="797"/>
                      </a:cxn>
                      <a:cxn ang="0">
                        <a:pos x="205" y="1033"/>
                      </a:cxn>
                      <a:cxn ang="0">
                        <a:pos x="95" y="1146"/>
                      </a:cxn>
                      <a:cxn ang="0">
                        <a:pos x="344" y="1072"/>
                      </a:cxn>
                      <a:cxn ang="0">
                        <a:pos x="433" y="1084"/>
                      </a:cxn>
                      <a:cxn ang="0">
                        <a:pos x="563" y="1163"/>
                      </a:cxn>
                      <a:cxn ang="0">
                        <a:pos x="687" y="1051"/>
                      </a:cxn>
                      <a:cxn ang="0">
                        <a:pos x="762" y="1105"/>
                      </a:cxn>
                      <a:cxn ang="0">
                        <a:pos x="675" y="1206"/>
                      </a:cxn>
                      <a:cxn ang="0">
                        <a:pos x="640" y="1291"/>
                      </a:cxn>
                      <a:cxn ang="0">
                        <a:pos x="127" y="1268"/>
                      </a:cxn>
                      <a:cxn ang="0">
                        <a:pos x="18" y="1554"/>
                      </a:cxn>
                      <a:cxn ang="0">
                        <a:pos x="121" y="1693"/>
                      </a:cxn>
                      <a:cxn ang="0">
                        <a:pos x="350" y="1800"/>
                      </a:cxn>
                      <a:cxn ang="0">
                        <a:pos x="405" y="1963"/>
                      </a:cxn>
                      <a:cxn ang="0">
                        <a:pos x="620" y="2245"/>
                      </a:cxn>
                      <a:cxn ang="0">
                        <a:pos x="800" y="1961"/>
                      </a:cxn>
                      <a:cxn ang="0">
                        <a:pos x="936" y="1629"/>
                      </a:cxn>
                      <a:cxn ang="0">
                        <a:pos x="824" y="1588"/>
                      </a:cxn>
                      <a:cxn ang="0">
                        <a:pos x="820" y="1510"/>
                      </a:cxn>
                      <a:cxn ang="0">
                        <a:pos x="962" y="1347"/>
                      </a:cxn>
                      <a:cxn ang="0">
                        <a:pos x="1292" y="1637"/>
                      </a:cxn>
                      <a:cxn ang="0">
                        <a:pos x="1451" y="1466"/>
                      </a:cxn>
                      <a:cxn ang="0">
                        <a:pos x="1552" y="1560"/>
                      </a:cxn>
                      <a:cxn ang="0">
                        <a:pos x="1664" y="1753"/>
                      </a:cxn>
                      <a:cxn ang="0">
                        <a:pos x="1645" y="1665"/>
                      </a:cxn>
                      <a:cxn ang="0">
                        <a:pos x="1670" y="1629"/>
                      </a:cxn>
                      <a:cxn ang="0">
                        <a:pos x="1724" y="1448"/>
                      </a:cxn>
                      <a:cxn ang="0">
                        <a:pos x="1824" y="1409"/>
                      </a:cxn>
                      <a:cxn ang="0">
                        <a:pos x="1878" y="1229"/>
                      </a:cxn>
                      <a:cxn ang="0">
                        <a:pos x="2067" y="1060"/>
                      </a:cxn>
                      <a:cxn ang="0">
                        <a:pos x="2136" y="837"/>
                      </a:cxn>
                      <a:cxn ang="0">
                        <a:pos x="2369" y="708"/>
                      </a:cxn>
                      <a:cxn ang="0">
                        <a:pos x="2434" y="835"/>
                      </a:cxn>
                      <a:cxn ang="0">
                        <a:pos x="2486" y="674"/>
                      </a:cxn>
                    </a:cxnLst>
                    <a:rect l="0" t="0" r="r" b="b"/>
                    <a:pathLst>
                      <a:path w="2824" h="2307">
                        <a:moveTo>
                          <a:pt x="2486" y="674"/>
                        </a:moveTo>
                        <a:lnTo>
                          <a:pt x="2548" y="666"/>
                        </a:lnTo>
                        <a:lnTo>
                          <a:pt x="2559" y="663"/>
                        </a:lnTo>
                        <a:lnTo>
                          <a:pt x="2584" y="656"/>
                        </a:lnTo>
                        <a:lnTo>
                          <a:pt x="2618" y="643"/>
                        </a:lnTo>
                        <a:lnTo>
                          <a:pt x="2633" y="636"/>
                        </a:lnTo>
                        <a:lnTo>
                          <a:pt x="2648" y="628"/>
                        </a:lnTo>
                        <a:lnTo>
                          <a:pt x="2660" y="619"/>
                        </a:lnTo>
                        <a:lnTo>
                          <a:pt x="2671" y="609"/>
                        </a:lnTo>
                        <a:lnTo>
                          <a:pt x="2680" y="597"/>
                        </a:lnTo>
                        <a:lnTo>
                          <a:pt x="2686" y="585"/>
                        </a:lnTo>
                        <a:lnTo>
                          <a:pt x="2687" y="574"/>
                        </a:lnTo>
                        <a:lnTo>
                          <a:pt x="2687" y="568"/>
                        </a:lnTo>
                        <a:lnTo>
                          <a:pt x="2687" y="563"/>
                        </a:lnTo>
                        <a:lnTo>
                          <a:pt x="2684" y="559"/>
                        </a:lnTo>
                        <a:lnTo>
                          <a:pt x="2681" y="554"/>
                        </a:lnTo>
                        <a:lnTo>
                          <a:pt x="2677" y="551"/>
                        </a:lnTo>
                        <a:lnTo>
                          <a:pt x="2671" y="548"/>
                        </a:lnTo>
                        <a:lnTo>
                          <a:pt x="2680" y="545"/>
                        </a:lnTo>
                        <a:lnTo>
                          <a:pt x="2698" y="536"/>
                        </a:lnTo>
                        <a:lnTo>
                          <a:pt x="2708" y="530"/>
                        </a:lnTo>
                        <a:lnTo>
                          <a:pt x="2717" y="524"/>
                        </a:lnTo>
                        <a:lnTo>
                          <a:pt x="2725" y="515"/>
                        </a:lnTo>
                        <a:lnTo>
                          <a:pt x="2726" y="511"/>
                        </a:lnTo>
                        <a:lnTo>
                          <a:pt x="2728" y="506"/>
                        </a:lnTo>
                        <a:lnTo>
                          <a:pt x="2729" y="502"/>
                        </a:lnTo>
                        <a:lnTo>
                          <a:pt x="2729" y="500"/>
                        </a:lnTo>
                        <a:lnTo>
                          <a:pt x="2731" y="500"/>
                        </a:lnTo>
                        <a:lnTo>
                          <a:pt x="2734" y="500"/>
                        </a:lnTo>
                        <a:lnTo>
                          <a:pt x="2744" y="515"/>
                        </a:lnTo>
                        <a:lnTo>
                          <a:pt x="2754" y="524"/>
                        </a:lnTo>
                        <a:lnTo>
                          <a:pt x="2758" y="527"/>
                        </a:lnTo>
                        <a:lnTo>
                          <a:pt x="2764" y="530"/>
                        </a:lnTo>
                        <a:lnTo>
                          <a:pt x="2770" y="533"/>
                        </a:lnTo>
                        <a:lnTo>
                          <a:pt x="2778" y="535"/>
                        </a:lnTo>
                        <a:lnTo>
                          <a:pt x="2785" y="535"/>
                        </a:lnTo>
                        <a:lnTo>
                          <a:pt x="2793" y="532"/>
                        </a:lnTo>
                        <a:lnTo>
                          <a:pt x="2806" y="527"/>
                        </a:lnTo>
                        <a:lnTo>
                          <a:pt x="2814" y="521"/>
                        </a:lnTo>
                        <a:lnTo>
                          <a:pt x="2817" y="518"/>
                        </a:lnTo>
                        <a:lnTo>
                          <a:pt x="2817" y="517"/>
                        </a:lnTo>
                        <a:lnTo>
                          <a:pt x="2817" y="511"/>
                        </a:lnTo>
                        <a:lnTo>
                          <a:pt x="2814" y="508"/>
                        </a:lnTo>
                        <a:lnTo>
                          <a:pt x="2809" y="505"/>
                        </a:lnTo>
                        <a:lnTo>
                          <a:pt x="2805" y="502"/>
                        </a:lnTo>
                        <a:lnTo>
                          <a:pt x="2811" y="496"/>
                        </a:lnTo>
                        <a:lnTo>
                          <a:pt x="2815" y="489"/>
                        </a:lnTo>
                        <a:lnTo>
                          <a:pt x="2821" y="482"/>
                        </a:lnTo>
                        <a:lnTo>
                          <a:pt x="2824" y="476"/>
                        </a:lnTo>
                        <a:lnTo>
                          <a:pt x="2824" y="473"/>
                        </a:lnTo>
                        <a:lnTo>
                          <a:pt x="2824" y="470"/>
                        </a:lnTo>
                        <a:lnTo>
                          <a:pt x="2823" y="467"/>
                        </a:lnTo>
                        <a:lnTo>
                          <a:pt x="2820" y="465"/>
                        </a:lnTo>
                        <a:lnTo>
                          <a:pt x="2815" y="464"/>
                        </a:lnTo>
                        <a:lnTo>
                          <a:pt x="2808" y="464"/>
                        </a:lnTo>
                        <a:lnTo>
                          <a:pt x="2784" y="462"/>
                        </a:lnTo>
                        <a:lnTo>
                          <a:pt x="2775" y="461"/>
                        </a:lnTo>
                        <a:lnTo>
                          <a:pt x="2767" y="459"/>
                        </a:lnTo>
                        <a:lnTo>
                          <a:pt x="2763" y="456"/>
                        </a:lnTo>
                        <a:lnTo>
                          <a:pt x="2760" y="452"/>
                        </a:lnTo>
                        <a:lnTo>
                          <a:pt x="2758" y="447"/>
                        </a:lnTo>
                        <a:lnTo>
                          <a:pt x="2758" y="441"/>
                        </a:lnTo>
                        <a:lnTo>
                          <a:pt x="2760" y="437"/>
                        </a:lnTo>
                        <a:lnTo>
                          <a:pt x="2758" y="435"/>
                        </a:lnTo>
                        <a:lnTo>
                          <a:pt x="2755" y="431"/>
                        </a:lnTo>
                        <a:lnTo>
                          <a:pt x="2749" y="429"/>
                        </a:lnTo>
                        <a:lnTo>
                          <a:pt x="2741" y="429"/>
                        </a:lnTo>
                        <a:lnTo>
                          <a:pt x="2726" y="431"/>
                        </a:lnTo>
                        <a:lnTo>
                          <a:pt x="2720" y="432"/>
                        </a:lnTo>
                        <a:lnTo>
                          <a:pt x="2671" y="367"/>
                        </a:lnTo>
                        <a:lnTo>
                          <a:pt x="2654" y="364"/>
                        </a:lnTo>
                        <a:lnTo>
                          <a:pt x="2637" y="361"/>
                        </a:lnTo>
                        <a:lnTo>
                          <a:pt x="2619" y="358"/>
                        </a:lnTo>
                        <a:lnTo>
                          <a:pt x="2600" y="357"/>
                        </a:lnTo>
                        <a:lnTo>
                          <a:pt x="2583" y="358"/>
                        </a:lnTo>
                        <a:lnTo>
                          <a:pt x="2577" y="360"/>
                        </a:lnTo>
                        <a:lnTo>
                          <a:pt x="2571" y="363"/>
                        </a:lnTo>
                        <a:lnTo>
                          <a:pt x="2568" y="366"/>
                        </a:lnTo>
                        <a:lnTo>
                          <a:pt x="2568" y="372"/>
                        </a:lnTo>
                        <a:lnTo>
                          <a:pt x="2568" y="381"/>
                        </a:lnTo>
                        <a:lnTo>
                          <a:pt x="2571" y="388"/>
                        </a:lnTo>
                        <a:lnTo>
                          <a:pt x="2574" y="393"/>
                        </a:lnTo>
                        <a:lnTo>
                          <a:pt x="2575" y="396"/>
                        </a:lnTo>
                        <a:lnTo>
                          <a:pt x="2577" y="397"/>
                        </a:lnTo>
                        <a:lnTo>
                          <a:pt x="2577" y="399"/>
                        </a:lnTo>
                        <a:lnTo>
                          <a:pt x="2568" y="402"/>
                        </a:lnTo>
                        <a:lnTo>
                          <a:pt x="2559" y="403"/>
                        </a:lnTo>
                        <a:lnTo>
                          <a:pt x="2551" y="402"/>
                        </a:lnTo>
                        <a:lnTo>
                          <a:pt x="2545" y="399"/>
                        </a:lnTo>
                        <a:lnTo>
                          <a:pt x="2538" y="396"/>
                        </a:lnTo>
                        <a:lnTo>
                          <a:pt x="2530" y="391"/>
                        </a:lnTo>
                        <a:lnTo>
                          <a:pt x="2523" y="387"/>
                        </a:lnTo>
                        <a:lnTo>
                          <a:pt x="2512" y="384"/>
                        </a:lnTo>
                        <a:lnTo>
                          <a:pt x="2501" y="382"/>
                        </a:lnTo>
                        <a:lnTo>
                          <a:pt x="2477" y="382"/>
                        </a:lnTo>
                        <a:lnTo>
                          <a:pt x="2455" y="381"/>
                        </a:lnTo>
                        <a:lnTo>
                          <a:pt x="2429" y="379"/>
                        </a:lnTo>
                        <a:lnTo>
                          <a:pt x="2430" y="370"/>
                        </a:lnTo>
                        <a:lnTo>
                          <a:pt x="2430" y="352"/>
                        </a:lnTo>
                        <a:lnTo>
                          <a:pt x="2430" y="343"/>
                        </a:lnTo>
                        <a:lnTo>
                          <a:pt x="2427" y="334"/>
                        </a:lnTo>
                        <a:lnTo>
                          <a:pt x="2423" y="328"/>
                        </a:lnTo>
                        <a:lnTo>
                          <a:pt x="2421" y="326"/>
                        </a:lnTo>
                        <a:lnTo>
                          <a:pt x="2418" y="325"/>
                        </a:lnTo>
                        <a:lnTo>
                          <a:pt x="2337" y="325"/>
                        </a:lnTo>
                        <a:lnTo>
                          <a:pt x="2290" y="323"/>
                        </a:lnTo>
                        <a:lnTo>
                          <a:pt x="2264" y="322"/>
                        </a:lnTo>
                        <a:lnTo>
                          <a:pt x="2249" y="283"/>
                        </a:lnTo>
                        <a:lnTo>
                          <a:pt x="2219" y="265"/>
                        </a:lnTo>
                        <a:lnTo>
                          <a:pt x="2177" y="253"/>
                        </a:lnTo>
                        <a:lnTo>
                          <a:pt x="2171" y="251"/>
                        </a:lnTo>
                        <a:lnTo>
                          <a:pt x="2159" y="248"/>
                        </a:lnTo>
                        <a:lnTo>
                          <a:pt x="2151" y="246"/>
                        </a:lnTo>
                        <a:lnTo>
                          <a:pt x="2145" y="248"/>
                        </a:lnTo>
                        <a:lnTo>
                          <a:pt x="2141" y="251"/>
                        </a:lnTo>
                        <a:lnTo>
                          <a:pt x="2139" y="254"/>
                        </a:lnTo>
                        <a:lnTo>
                          <a:pt x="2138" y="257"/>
                        </a:lnTo>
                        <a:lnTo>
                          <a:pt x="2133" y="280"/>
                        </a:lnTo>
                        <a:lnTo>
                          <a:pt x="2130" y="287"/>
                        </a:lnTo>
                        <a:lnTo>
                          <a:pt x="2115" y="299"/>
                        </a:lnTo>
                        <a:lnTo>
                          <a:pt x="2085" y="299"/>
                        </a:lnTo>
                        <a:lnTo>
                          <a:pt x="2071" y="298"/>
                        </a:lnTo>
                        <a:lnTo>
                          <a:pt x="2064" y="296"/>
                        </a:lnTo>
                        <a:lnTo>
                          <a:pt x="2056" y="295"/>
                        </a:lnTo>
                        <a:lnTo>
                          <a:pt x="2046" y="299"/>
                        </a:lnTo>
                        <a:lnTo>
                          <a:pt x="2032" y="304"/>
                        </a:lnTo>
                        <a:lnTo>
                          <a:pt x="2020" y="305"/>
                        </a:lnTo>
                        <a:lnTo>
                          <a:pt x="2008" y="307"/>
                        </a:lnTo>
                        <a:lnTo>
                          <a:pt x="1996" y="265"/>
                        </a:lnTo>
                        <a:lnTo>
                          <a:pt x="1978" y="218"/>
                        </a:lnTo>
                        <a:lnTo>
                          <a:pt x="1985" y="188"/>
                        </a:lnTo>
                        <a:lnTo>
                          <a:pt x="1908" y="188"/>
                        </a:lnTo>
                        <a:lnTo>
                          <a:pt x="1901" y="210"/>
                        </a:lnTo>
                        <a:lnTo>
                          <a:pt x="1908" y="230"/>
                        </a:lnTo>
                        <a:lnTo>
                          <a:pt x="1908" y="249"/>
                        </a:lnTo>
                        <a:lnTo>
                          <a:pt x="1879" y="236"/>
                        </a:lnTo>
                        <a:lnTo>
                          <a:pt x="1839" y="218"/>
                        </a:lnTo>
                        <a:lnTo>
                          <a:pt x="1822" y="212"/>
                        </a:lnTo>
                        <a:lnTo>
                          <a:pt x="1799" y="204"/>
                        </a:lnTo>
                        <a:lnTo>
                          <a:pt x="1771" y="195"/>
                        </a:lnTo>
                        <a:lnTo>
                          <a:pt x="1771" y="176"/>
                        </a:lnTo>
                        <a:lnTo>
                          <a:pt x="1751" y="180"/>
                        </a:lnTo>
                        <a:lnTo>
                          <a:pt x="1709" y="210"/>
                        </a:lnTo>
                        <a:lnTo>
                          <a:pt x="1744" y="153"/>
                        </a:lnTo>
                        <a:lnTo>
                          <a:pt x="1771" y="115"/>
                        </a:lnTo>
                        <a:lnTo>
                          <a:pt x="1772" y="108"/>
                        </a:lnTo>
                        <a:lnTo>
                          <a:pt x="1774" y="89"/>
                        </a:lnTo>
                        <a:lnTo>
                          <a:pt x="1775" y="80"/>
                        </a:lnTo>
                        <a:lnTo>
                          <a:pt x="1775" y="71"/>
                        </a:lnTo>
                        <a:lnTo>
                          <a:pt x="1774" y="64"/>
                        </a:lnTo>
                        <a:lnTo>
                          <a:pt x="1772" y="62"/>
                        </a:lnTo>
                        <a:lnTo>
                          <a:pt x="1771" y="61"/>
                        </a:lnTo>
                        <a:lnTo>
                          <a:pt x="1759" y="56"/>
                        </a:lnTo>
                        <a:lnTo>
                          <a:pt x="1747" y="49"/>
                        </a:lnTo>
                        <a:lnTo>
                          <a:pt x="1732" y="38"/>
                        </a:lnTo>
                        <a:lnTo>
                          <a:pt x="1694" y="61"/>
                        </a:lnTo>
                        <a:lnTo>
                          <a:pt x="1674" y="23"/>
                        </a:lnTo>
                        <a:lnTo>
                          <a:pt x="1674" y="0"/>
                        </a:lnTo>
                        <a:lnTo>
                          <a:pt x="1632" y="0"/>
                        </a:lnTo>
                        <a:lnTo>
                          <a:pt x="1612" y="46"/>
                        </a:lnTo>
                        <a:lnTo>
                          <a:pt x="1582" y="92"/>
                        </a:lnTo>
                        <a:lnTo>
                          <a:pt x="1475" y="83"/>
                        </a:lnTo>
                        <a:lnTo>
                          <a:pt x="1387" y="172"/>
                        </a:lnTo>
                        <a:lnTo>
                          <a:pt x="1383" y="215"/>
                        </a:lnTo>
                        <a:lnTo>
                          <a:pt x="1333" y="218"/>
                        </a:lnTo>
                        <a:lnTo>
                          <a:pt x="1331" y="224"/>
                        </a:lnTo>
                        <a:lnTo>
                          <a:pt x="1330" y="237"/>
                        </a:lnTo>
                        <a:lnTo>
                          <a:pt x="1328" y="246"/>
                        </a:lnTo>
                        <a:lnTo>
                          <a:pt x="1330" y="256"/>
                        </a:lnTo>
                        <a:lnTo>
                          <a:pt x="1333" y="265"/>
                        </a:lnTo>
                        <a:lnTo>
                          <a:pt x="1338" y="272"/>
                        </a:lnTo>
                        <a:lnTo>
                          <a:pt x="1350" y="286"/>
                        </a:lnTo>
                        <a:lnTo>
                          <a:pt x="1360" y="296"/>
                        </a:lnTo>
                        <a:lnTo>
                          <a:pt x="1368" y="307"/>
                        </a:lnTo>
                        <a:lnTo>
                          <a:pt x="1371" y="313"/>
                        </a:lnTo>
                        <a:lnTo>
                          <a:pt x="1372" y="317"/>
                        </a:lnTo>
                        <a:lnTo>
                          <a:pt x="1371" y="320"/>
                        </a:lnTo>
                        <a:lnTo>
                          <a:pt x="1369" y="320"/>
                        </a:lnTo>
                        <a:lnTo>
                          <a:pt x="1362" y="319"/>
                        </a:lnTo>
                        <a:lnTo>
                          <a:pt x="1351" y="314"/>
                        </a:lnTo>
                        <a:lnTo>
                          <a:pt x="1339" y="308"/>
                        </a:lnTo>
                        <a:lnTo>
                          <a:pt x="1316" y="295"/>
                        </a:lnTo>
                        <a:lnTo>
                          <a:pt x="1306" y="287"/>
                        </a:lnTo>
                        <a:lnTo>
                          <a:pt x="1268" y="280"/>
                        </a:lnTo>
                        <a:lnTo>
                          <a:pt x="1268" y="364"/>
                        </a:lnTo>
                        <a:lnTo>
                          <a:pt x="1267" y="369"/>
                        </a:lnTo>
                        <a:lnTo>
                          <a:pt x="1265" y="373"/>
                        </a:lnTo>
                        <a:lnTo>
                          <a:pt x="1262" y="379"/>
                        </a:lnTo>
                        <a:lnTo>
                          <a:pt x="1261" y="385"/>
                        </a:lnTo>
                        <a:lnTo>
                          <a:pt x="1262" y="391"/>
                        </a:lnTo>
                        <a:lnTo>
                          <a:pt x="1267" y="397"/>
                        </a:lnTo>
                        <a:lnTo>
                          <a:pt x="1276" y="403"/>
                        </a:lnTo>
                        <a:lnTo>
                          <a:pt x="1291" y="409"/>
                        </a:lnTo>
                        <a:lnTo>
                          <a:pt x="1283" y="432"/>
                        </a:lnTo>
                        <a:lnTo>
                          <a:pt x="1264" y="444"/>
                        </a:lnTo>
                        <a:lnTo>
                          <a:pt x="1258" y="449"/>
                        </a:lnTo>
                        <a:lnTo>
                          <a:pt x="1242" y="462"/>
                        </a:lnTo>
                        <a:lnTo>
                          <a:pt x="1235" y="471"/>
                        </a:lnTo>
                        <a:lnTo>
                          <a:pt x="1227" y="480"/>
                        </a:lnTo>
                        <a:lnTo>
                          <a:pt x="1221" y="489"/>
                        </a:lnTo>
                        <a:lnTo>
                          <a:pt x="1218" y="499"/>
                        </a:lnTo>
                        <a:lnTo>
                          <a:pt x="1221" y="483"/>
                        </a:lnTo>
                        <a:lnTo>
                          <a:pt x="1224" y="452"/>
                        </a:lnTo>
                        <a:lnTo>
                          <a:pt x="1226" y="434"/>
                        </a:lnTo>
                        <a:lnTo>
                          <a:pt x="1224" y="416"/>
                        </a:lnTo>
                        <a:lnTo>
                          <a:pt x="1223" y="408"/>
                        </a:lnTo>
                        <a:lnTo>
                          <a:pt x="1221" y="400"/>
                        </a:lnTo>
                        <a:lnTo>
                          <a:pt x="1218" y="394"/>
                        </a:lnTo>
                        <a:lnTo>
                          <a:pt x="1214" y="391"/>
                        </a:lnTo>
                        <a:lnTo>
                          <a:pt x="1208" y="384"/>
                        </a:lnTo>
                        <a:lnTo>
                          <a:pt x="1208" y="381"/>
                        </a:lnTo>
                        <a:lnTo>
                          <a:pt x="1206" y="378"/>
                        </a:lnTo>
                        <a:lnTo>
                          <a:pt x="1208" y="372"/>
                        </a:lnTo>
                        <a:lnTo>
                          <a:pt x="1212" y="366"/>
                        </a:lnTo>
                        <a:lnTo>
                          <a:pt x="1217" y="363"/>
                        </a:lnTo>
                        <a:lnTo>
                          <a:pt x="1221" y="358"/>
                        </a:lnTo>
                        <a:lnTo>
                          <a:pt x="1226" y="357"/>
                        </a:lnTo>
                        <a:lnTo>
                          <a:pt x="1211" y="275"/>
                        </a:lnTo>
                        <a:lnTo>
                          <a:pt x="1197" y="281"/>
                        </a:lnTo>
                        <a:lnTo>
                          <a:pt x="1184" y="287"/>
                        </a:lnTo>
                        <a:lnTo>
                          <a:pt x="1167" y="296"/>
                        </a:lnTo>
                        <a:lnTo>
                          <a:pt x="1152" y="308"/>
                        </a:lnTo>
                        <a:lnTo>
                          <a:pt x="1144" y="316"/>
                        </a:lnTo>
                        <a:lnTo>
                          <a:pt x="1138" y="325"/>
                        </a:lnTo>
                        <a:lnTo>
                          <a:pt x="1132" y="333"/>
                        </a:lnTo>
                        <a:lnTo>
                          <a:pt x="1129" y="343"/>
                        </a:lnTo>
                        <a:lnTo>
                          <a:pt x="1126" y="352"/>
                        </a:lnTo>
                        <a:lnTo>
                          <a:pt x="1126" y="364"/>
                        </a:lnTo>
                        <a:lnTo>
                          <a:pt x="1129" y="370"/>
                        </a:lnTo>
                        <a:lnTo>
                          <a:pt x="1134" y="387"/>
                        </a:lnTo>
                        <a:lnTo>
                          <a:pt x="1135" y="397"/>
                        </a:lnTo>
                        <a:lnTo>
                          <a:pt x="1137" y="409"/>
                        </a:lnTo>
                        <a:lnTo>
                          <a:pt x="1135" y="422"/>
                        </a:lnTo>
                        <a:lnTo>
                          <a:pt x="1134" y="432"/>
                        </a:lnTo>
                        <a:lnTo>
                          <a:pt x="1131" y="425"/>
                        </a:lnTo>
                        <a:lnTo>
                          <a:pt x="1122" y="406"/>
                        </a:lnTo>
                        <a:lnTo>
                          <a:pt x="1116" y="397"/>
                        </a:lnTo>
                        <a:lnTo>
                          <a:pt x="1110" y="391"/>
                        </a:lnTo>
                        <a:lnTo>
                          <a:pt x="1104" y="387"/>
                        </a:lnTo>
                        <a:lnTo>
                          <a:pt x="1099" y="387"/>
                        </a:lnTo>
                        <a:lnTo>
                          <a:pt x="1096" y="387"/>
                        </a:lnTo>
                        <a:lnTo>
                          <a:pt x="1088" y="390"/>
                        </a:lnTo>
                        <a:lnTo>
                          <a:pt x="1082" y="396"/>
                        </a:lnTo>
                        <a:lnTo>
                          <a:pt x="1073" y="406"/>
                        </a:lnTo>
                        <a:lnTo>
                          <a:pt x="1067" y="417"/>
                        </a:lnTo>
                        <a:lnTo>
                          <a:pt x="1064" y="422"/>
                        </a:lnTo>
                        <a:lnTo>
                          <a:pt x="1024" y="414"/>
                        </a:lnTo>
                        <a:lnTo>
                          <a:pt x="996" y="406"/>
                        </a:lnTo>
                        <a:lnTo>
                          <a:pt x="996" y="437"/>
                        </a:lnTo>
                        <a:lnTo>
                          <a:pt x="974" y="441"/>
                        </a:lnTo>
                        <a:lnTo>
                          <a:pt x="954" y="441"/>
                        </a:lnTo>
                        <a:lnTo>
                          <a:pt x="915" y="441"/>
                        </a:lnTo>
                        <a:lnTo>
                          <a:pt x="915" y="479"/>
                        </a:lnTo>
                        <a:lnTo>
                          <a:pt x="874" y="464"/>
                        </a:lnTo>
                        <a:lnTo>
                          <a:pt x="862" y="437"/>
                        </a:lnTo>
                        <a:lnTo>
                          <a:pt x="850" y="452"/>
                        </a:lnTo>
                        <a:lnTo>
                          <a:pt x="847" y="491"/>
                        </a:lnTo>
                        <a:lnTo>
                          <a:pt x="847" y="517"/>
                        </a:lnTo>
                        <a:lnTo>
                          <a:pt x="827" y="521"/>
                        </a:lnTo>
                        <a:lnTo>
                          <a:pt x="800" y="529"/>
                        </a:lnTo>
                        <a:lnTo>
                          <a:pt x="790" y="544"/>
                        </a:lnTo>
                        <a:lnTo>
                          <a:pt x="743" y="574"/>
                        </a:lnTo>
                        <a:lnTo>
                          <a:pt x="720" y="551"/>
                        </a:lnTo>
                        <a:lnTo>
                          <a:pt x="720" y="509"/>
                        </a:lnTo>
                        <a:lnTo>
                          <a:pt x="693" y="491"/>
                        </a:lnTo>
                        <a:lnTo>
                          <a:pt x="696" y="489"/>
                        </a:lnTo>
                        <a:lnTo>
                          <a:pt x="702" y="486"/>
                        </a:lnTo>
                        <a:lnTo>
                          <a:pt x="707" y="486"/>
                        </a:lnTo>
                        <a:lnTo>
                          <a:pt x="711" y="486"/>
                        </a:lnTo>
                        <a:lnTo>
                          <a:pt x="717" y="489"/>
                        </a:lnTo>
                        <a:lnTo>
                          <a:pt x="725" y="494"/>
                        </a:lnTo>
                        <a:lnTo>
                          <a:pt x="732" y="500"/>
                        </a:lnTo>
                        <a:lnTo>
                          <a:pt x="744" y="508"/>
                        </a:lnTo>
                        <a:lnTo>
                          <a:pt x="755" y="512"/>
                        </a:lnTo>
                        <a:lnTo>
                          <a:pt x="761" y="514"/>
                        </a:lnTo>
                        <a:lnTo>
                          <a:pt x="765" y="512"/>
                        </a:lnTo>
                        <a:lnTo>
                          <a:pt x="771" y="511"/>
                        </a:lnTo>
                        <a:lnTo>
                          <a:pt x="774" y="508"/>
                        </a:lnTo>
                        <a:lnTo>
                          <a:pt x="777" y="503"/>
                        </a:lnTo>
                        <a:lnTo>
                          <a:pt x="780" y="494"/>
                        </a:lnTo>
                        <a:lnTo>
                          <a:pt x="780" y="485"/>
                        </a:lnTo>
                        <a:lnTo>
                          <a:pt x="780" y="471"/>
                        </a:lnTo>
                        <a:lnTo>
                          <a:pt x="777" y="456"/>
                        </a:lnTo>
                        <a:lnTo>
                          <a:pt x="774" y="437"/>
                        </a:lnTo>
                        <a:lnTo>
                          <a:pt x="768" y="429"/>
                        </a:lnTo>
                        <a:lnTo>
                          <a:pt x="759" y="422"/>
                        </a:lnTo>
                        <a:lnTo>
                          <a:pt x="749" y="414"/>
                        </a:lnTo>
                        <a:lnTo>
                          <a:pt x="734" y="405"/>
                        </a:lnTo>
                        <a:lnTo>
                          <a:pt x="714" y="397"/>
                        </a:lnTo>
                        <a:lnTo>
                          <a:pt x="703" y="394"/>
                        </a:lnTo>
                        <a:lnTo>
                          <a:pt x="690" y="393"/>
                        </a:lnTo>
                        <a:lnTo>
                          <a:pt x="678" y="391"/>
                        </a:lnTo>
                        <a:lnTo>
                          <a:pt x="663" y="391"/>
                        </a:lnTo>
                        <a:lnTo>
                          <a:pt x="658" y="381"/>
                        </a:lnTo>
                        <a:lnTo>
                          <a:pt x="652" y="373"/>
                        </a:lnTo>
                        <a:lnTo>
                          <a:pt x="645" y="363"/>
                        </a:lnTo>
                        <a:lnTo>
                          <a:pt x="636" y="355"/>
                        </a:lnTo>
                        <a:lnTo>
                          <a:pt x="631" y="351"/>
                        </a:lnTo>
                        <a:lnTo>
                          <a:pt x="625" y="349"/>
                        </a:lnTo>
                        <a:lnTo>
                          <a:pt x="620" y="348"/>
                        </a:lnTo>
                        <a:lnTo>
                          <a:pt x="614" y="348"/>
                        </a:lnTo>
                        <a:lnTo>
                          <a:pt x="608" y="349"/>
                        </a:lnTo>
                        <a:lnTo>
                          <a:pt x="601" y="352"/>
                        </a:lnTo>
                        <a:lnTo>
                          <a:pt x="587" y="361"/>
                        </a:lnTo>
                        <a:lnTo>
                          <a:pt x="572" y="369"/>
                        </a:lnTo>
                        <a:lnTo>
                          <a:pt x="540" y="382"/>
                        </a:lnTo>
                        <a:lnTo>
                          <a:pt x="527" y="388"/>
                        </a:lnTo>
                        <a:lnTo>
                          <a:pt x="516" y="394"/>
                        </a:lnTo>
                        <a:lnTo>
                          <a:pt x="509" y="400"/>
                        </a:lnTo>
                        <a:lnTo>
                          <a:pt x="506" y="403"/>
                        </a:lnTo>
                        <a:lnTo>
                          <a:pt x="506" y="406"/>
                        </a:lnTo>
                        <a:lnTo>
                          <a:pt x="504" y="411"/>
                        </a:lnTo>
                        <a:lnTo>
                          <a:pt x="500" y="417"/>
                        </a:lnTo>
                        <a:lnTo>
                          <a:pt x="494" y="422"/>
                        </a:lnTo>
                        <a:lnTo>
                          <a:pt x="486" y="425"/>
                        </a:lnTo>
                        <a:lnTo>
                          <a:pt x="473" y="431"/>
                        </a:lnTo>
                        <a:lnTo>
                          <a:pt x="466" y="432"/>
                        </a:lnTo>
                        <a:lnTo>
                          <a:pt x="456" y="471"/>
                        </a:lnTo>
                        <a:lnTo>
                          <a:pt x="421" y="499"/>
                        </a:lnTo>
                        <a:lnTo>
                          <a:pt x="367" y="559"/>
                        </a:lnTo>
                        <a:lnTo>
                          <a:pt x="334" y="624"/>
                        </a:lnTo>
                        <a:lnTo>
                          <a:pt x="306" y="640"/>
                        </a:lnTo>
                        <a:lnTo>
                          <a:pt x="299" y="693"/>
                        </a:lnTo>
                        <a:lnTo>
                          <a:pt x="306" y="728"/>
                        </a:lnTo>
                        <a:lnTo>
                          <a:pt x="352" y="743"/>
                        </a:lnTo>
                        <a:lnTo>
                          <a:pt x="386" y="740"/>
                        </a:lnTo>
                        <a:lnTo>
                          <a:pt x="394" y="770"/>
                        </a:lnTo>
                        <a:lnTo>
                          <a:pt x="394" y="800"/>
                        </a:lnTo>
                        <a:lnTo>
                          <a:pt x="441" y="797"/>
                        </a:lnTo>
                        <a:lnTo>
                          <a:pt x="451" y="758"/>
                        </a:lnTo>
                        <a:lnTo>
                          <a:pt x="476" y="708"/>
                        </a:lnTo>
                        <a:lnTo>
                          <a:pt x="471" y="659"/>
                        </a:lnTo>
                        <a:lnTo>
                          <a:pt x="494" y="616"/>
                        </a:lnTo>
                        <a:lnTo>
                          <a:pt x="525" y="574"/>
                        </a:lnTo>
                        <a:lnTo>
                          <a:pt x="551" y="544"/>
                        </a:lnTo>
                        <a:lnTo>
                          <a:pt x="557" y="541"/>
                        </a:lnTo>
                        <a:lnTo>
                          <a:pt x="563" y="538"/>
                        </a:lnTo>
                        <a:lnTo>
                          <a:pt x="569" y="535"/>
                        </a:lnTo>
                        <a:lnTo>
                          <a:pt x="575" y="535"/>
                        </a:lnTo>
                        <a:lnTo>
                          <a:pt x="577" y="536"/>
                        </a:lnTo>
                        <a:lnTo>
                          <a:pt x="580" y="538"/>
                        </a:lnTo>
                        <a:lnTo>
                          <a:pt x="580" y="541"/>
                        </a:lnTo>
                        <a:lnTo>
                          <a:pt x="581" y="544"/>
                        </a:lnTo>
                        <a:lnTo>
                          <a:pt x="578" y="556"/>
                        </a:lnTo>
                        <a:lnTo>
                          <a:pt x="574" y="568"/>
                        </a:lnTo>
                        <a:lnTo>
                          <a:pt x="568" y="579"/>
                        </a:lnTo>
                        <a:lnTo>
                          <a:pt x="562" y="586"/>
                        </a:lnTo>
                        <a:lnTo>
                          <a:pt x="556" y="591"/>
                        </a:lnTo>
                        <a:lnTo>
                          <a:pt x="550" y="594"/>
                        </a:lnTo>
                        <a:lnTo>
                          <a:pt x="545" y="597"/>
                        </a:lnTo>
                        <a:lnTo>
                          <a:pt x="540" y="598"/>
                        </a:lnTo>
                        <a:lnTo>
                          <a:pt x="525" y="643"/>
                        </a:lnTo>
                        <a:lnTo>
                          <a:pt x="525" y="649"/>
                        </a:lnTo>
                        <a:lnTo>
                          <a:pt x="527" y="656"/>
                        </a:lnTo>
                        <a:lnTo>
                          <a:pt x="530" y="663"/>
                        </a:lnTo>
                        <a:lnTo>
                          <a:pt x="536" y="671"/>
                        </a:lnTo>
                        <a:lnTo>
                          <a:pt x="543" y="678"/>
                        </a:lnTo>
                        <a:lnTo>
                          <a:pt x="557" y="683"/>
                        </a:lnTo>
                        <a:lnTo>
                          <a:pt x="565" y="684"/>
                        </a:lnTo>
                        <a:lnTo>
                          <a:pt x="575" y="686"/>
                        </a:lnTo>
                        <a:lnTo>
                          <a:pt x="593" y="687"/>
                        </a:lnTo>
                        <a:lnTo>
                          <a:pt x="608" y="692"/>
                        </a:lnTo>
                        <a:lnTo>
                          <a:pt x="622" y="696"/>
                        </a:lnTo>
                        <a:lnTo>
                          <a:pt x="633" y="701"/>
                        </a:lnTo>
                        <a:lnTo>
                          <a:pt x="646" y="708"/>
                        </a:lnTo>
                        <a:lnTo>
                          <a:pt x="651" y="713"/>
                        </a:lnTo>
                        <a:lnTo>
                          <a:pt x="613" y="723"/>
                        </a:lnTo>
                        <a:lnTo>
                          <a:pt x="571" y="720"/>
                        </a:lnTo>
                        <a:lnTo>
                          <a:pt x="540" y="770"/>
                        </a:lnTo>
                        <a:lnTo>
                          <a:pt x="509" y="785"/>
                        </a:lnTo>
                        <a:lnTo>
                          <a:pt x="506" y="835"/>
                        </a:lnTo>
                        <a:lnTo>
                          <a:pt x="483" y="855"/>
                        </a:lnTo>
                        <a:lnTo>
                          <a:pt x="371" y="850"/>
                        </a:lnTo>
                        <a:lnTo>
                          <a:pt x="371" y="797"/>
                        </a:lnTo>
                        <a:lnTo>
                          <a:pt x="368" y="796"/>
                        </a:lnTo>
                        <a:lnTo>
                          <a:pt x="364" y="796"/>
                        </a:lnTo>
                        <a:lnTo>
                          <a:pt x="359" y="796"/>
                        </a:lnTo>
                        <a:lnTo>
                          <a:pt x="355" y="797"/>
                        </a:lnTo>
                        <a:lnTo>
                          <a:pt x="350" y="802"/>
                        </a:lnTo>
                        <a:lnTo>
                          <a:pt x="347" y="808"/>
                        </a:lnTo>
                        <a:lnTo>
                          <a:pt x="344" y="816"/>
                        </a:lnTo>
                        <a:lnTo>
                          <a:pt x="341" y="835"/>
                        </a:lnTo>
                        <a:lnTo>
                          <a:pt x="338" y="853"/>
                        </a:lnTo>
                        <a:lnTo>
                          <a:pt x="334" y="870"/>
                        </a:lnTo>
                        <a:lnTo>
                          <a:pt x="299" y="885"/>
                        </a:lnTo>
                        <a:lnTo>
                          <a:pt x="267" y="935"/>
                        </a:lnTo>
                        <a:lnTo>
                          <a:pt x="237" y="957"/>
                        </a:lnTo>
                        <a:lnTo>
                          <a:pt x="199" y="962"/>
                        </a:lnTo>
                        <a:lnTo>
                          <a:pt x="187" y="985"/>
                        </a:lnTo>
                        <a:lnTo>
                          <a:pt x="199" y="1022"/>
                        </a:lnTo>
                        <a:lnTo>
                          <a:pt x="202" y="1028"/>
                        </a:lnTo>
                        <a:lnTo>
                          <a:pt x="205" y="1033"/>
                        </a:lnTo>
                        <a:lnTo>
                          <a:pt x="207" y="1040"/>
                        </a:lnTo>
                        <a:lnTo>
                          <a:pt x="208" y="1048"/>
                        </a:lnTo>
                        <a:lnTo>
                          <a:pt x="207" y="1057"/>
                        </a:lnTo>
                        <a:lnTo>
                          <a:pt x="202" y="1065"/>
                        </a:lnTo>
                        <a:lnTo>
                          <a:pt x="199" y="1069"/>
                        </a:lnTo>
                        <a:lnTo>
                          <a:pt x="195" y="1072"/>
                        </a:lnTo>
                        <a:lnTo>
                          <a:pt x="190" y="1075"/>
                        </a:lnTo>
                        <a:lnTo>
                          <a:pt x="184" y="1078"/>
                        </a:lnTo>
                        <a:lnTo>
                          <a:pt x="169" y="1081"/>
                        </a:lnTo>
                        <a:lnTo>
                          <a:pt x="154" y="1083"/>
                        </a:lnTo>
                        <a:lnTo>
                          <a:pt x="139" y="1081"/>
                        </a:lnTo>
                        <a:lnTo>
                          <a:pt x="113" y="1078"/>
                        </a:lnTo>
                        <a:lnTo>
                          <a:pt x="103" y="1077"/>
                        </a:lnTo>
                        <a:lnTo>
                          <a:pt x="95" y="1146"/>
                        </a:lnTo>
                        <a:lnTo>
                          <a:pt x="119" y="1206"/>
                        </a:lnTo>
                        <a:lnTo>
                          <a:pt x="169" y="1196"/>
                        </a:lnTo>
                        <a:lnTo>
                          <a:pt x="222" y="1176"/>
                        </a:lnTo>
                        <a:lnTo>
                          <a:pt x="252" y="1169"/>
                        </a:lnTo>
                        <a:lnTo>
                          <a:pt x="257" y="1134"/>
                        </a:lnTo>
                        <a:lnTo>
                          <a:pt x="279" y="1111"/>
                        </a:lnTo>
                        <a:lnTo>
                          <a:pt x="279" y="1062"/>
                        </a:lnTo>
                        <a:lnTo>
                          <a:pt x="284" y="1065"/>
                        </a:lnTo>
                        <a:lnTo>
                          <a:pt x="290" y="1069"/>
                        </a:lnTo>
                        <a:lnTo>
                          <a:pt x="297" y="1072"/>
                        </a:lnTo>
                        <a:lnTo>
                          <a:pt x="306" y="1075"/>
                        </a:lnTo>
                        <a:lnTo>
                          <a:pt x="319" y="1077"/>
                        </a:lnTo>
                        <a:lnTo>
                          <a:pt x="331" y="1077"/>
                        </a:lnTo>
                        <a:lnTo>
                          <a:pt x="344" y="1072"/>
                        </a:lnTo>
                        <a:lnTo>
                          <a:pt x="352" y="1071"/>
                        </a:lnTo>
                        <a:lnTo>
                          <a:pt x="358" y="1071"/>
                        </a:lnTo>
                        <a:lnTo>
                          <a:pt x="365" y="1071"/>
                        </a:lnTo>
                        <a:lnTo>
                          <a:pt x="371" y="1072"/>
                        </a:lnTo>
                        <a:lnTo>
                          <a:pt x="382" y="1078"/>
                        </a:lnTo>
                        <a:lnTo>
                          <a:pt x="391" y="1086"/>
                        </a:lnTo>
                        <a:lnTo>
                          <a:pt x="399" y="1095"/>
                        </a:lnTo>
                        <a:lnTo>
                          <a:pt x="405" y="1102"/>
                        </a:lnTo>
                        <a:lnTo>
                          <a:pt x="409" y="1111"/>
                        </a:lnTo>
                        <a:lnTo>
                          <a:pt x="441" y="1161"/>
                        </a:lnTo>
                        <a:lnTo>
                          <a:pt x="463" y="1161"/>
                        </a:lnTo>
                        <a:lnTo>
                          <a:pt x="471" y="1139"/>
                        </a:lnTo>
                        <a:lnTo>
                          <a:pt x="448" y="1104"/>
                        </a:lnTo>
                        <a:lnTo>
                          <a:pt x="433" y="1084"/>
                        </a:lnTo>
                        <a:lnTo>
                          <a:pt x="433" y="1065"/>
                        </a:lnTo>
                        <a:lnTo>
                          <a:pt x="444" y="1057"/>
                        </a:lnTo>
                        <a:lnTo>
                          <a:pt x="471" y="1096"/>
                        </a:lnTo>
                        <a:lnTo>
                          <a:pt x="501" y="1119"/>
                        </a:lnTo>
                        <a:lnTo>
                          <a:pt x="513" y="1154"/>
                        </a:lnTo>
                        <a:lnTo>
                          <a:pt x="521" y="1158"/>
                        </a:lnTo>
                        <a:lnTo>
                          <a:pt x="528" y="1163"/>
                        </a:lnTo>
                        <a:lnTo>
                          <a:pt x="537" y="1169"/>
                        </a:lnTo>
                        <a:lnTo>
                          <a:pt x="548" y="1170"/>
                        </a:lnTo>
                        <a:lnTo>
                          <a:pt x="551" y="1172"/>
                        </a:lnTo>
                        <a:lnTo>
                          <a:pt x="556" y="1170"/>
                        </a:lnTo>
                        <a:lnTo>
                          <a:pt x="559" y="1169"/>
                        </a:lnTo>
                        <a:lnTo>
                          <a:pt x="562" y="1167"/>
                        </a:lnTo>
                        <a:lnTo>
                          <a:pt x="563" y="1163"/>
                        </a:lnTo>
                        <a:lnTo>
                          <a:pt x="563" y="1157"/>
                        </a:lnTo>
                        <a:lnTo>
                          <a:pt x="563" y="1134"/>
                        </a:lnTo>
                        <a:lnTo>
                          <a:pt x="565" y="1119"/>
                        </a:lnTo>
                        <a:lnTo>
                          <a:pt x="566" y="1107"/>
                        </a:lnTo>
                        <a:lnTo>
                          <a:pt x="598" y="1119"/>
                        </a:lnTo>
                        <a:lnTo>
                          <a:pt x="620" y="1119"/>
                        </a:lnTo>
                        <a:lnTo>
                          <a:pt x="620" y="1084"/>
                        </a:lnTo>
                        <a:lnTo>
                          <a:pt x="620" y="1057"/>
                        </a:lnTo>
                        <a:lnTo>
                          <a:pt x="628" y="1027"/>
                        </a:lnTo>
                        <a:lnTo>
                          <a:pt x="682" y="1019"/>
                        </a:lnTo>
                        <a:lnTo>
                          <a:pt x="682" y="1025"/>
                        </a:lnTo>
                        <a:lnTo>
                          <a:pt x="684" y="1039"/>
                        </a:lnTo>
                        <a:lnTo>
                          <a:pt x="685" y="1045"/>
                        </a:lnTo>
                        <a:lnTo>
                          <a:pt x="687" y="1051"/>
                        </a:lnTo>
                        <a:lnTo>
                          <a:pt x="690" y="1056"/>
                        </a:lnTo>
                        <a:lnTo>
                          <a:pt x="693" y="1057"/>
                        </a:lnTo>
                        <a:lnTo>
                          <a:pt x="747" y="1057"/>
                        </a:lnTo>
                        <a:lnTo>
                          <a:pt x="725" y="1007"/>
                        </a:lnTo>
                        <a:lnTo>
                          <a:pt x="750" y="1007"/>
                        </a:lnTo>
                        <a:lnTo>
                          <a:pt x="782" y="1057"/>
                        </a:lnTo>
                        <a:lnTo>
                          <a:pt x="783" y="1065"/>
                        </a:lnTo>
                        <a:lnTo>
                          <a:pt x="783" y="1074"/>
                        </a:lnTo>
                        <a:lnTo>
                          <a:pt x="783" y="1083"/>
                        </a:lnTo>
                        <a:lnTo>
                          <a:pt x="780" y="1092"/>
                        </a:lnTo>
                        <a:lnTo>
                          <a:pt x="777" y="1096"/>
                        </a:lnTo>
                        <a:lnTo>
                          <a:pt x="773" y="1099"/>
                        </a:lnTo>
                        <a:lnTo>
                          <a:pt x="768" y="1102"/>
                        </a:lnTo>
                        <a:lnTo>
                          <a:pt x="762" y="1105"/>
                        </a:lnTo>
                        <a:lnTo>
                          <a:pt x="755" y="1107"/>
                        </a:lnTo>
                        <a:lnTo>
                          <a:pt x="747" y="1107"/>
                        </a:lnTo>
                        <a:lnTo>
                          <a:pt x="713" y="1108"/>
                        </a:lnTo>
                        <a:lnTo>
                          <a:pt x="687" y="1111"/>
                        </a:lnTo>
                        <a:lnTo>
                          <a:pt x="663" y="1114"/>
                        </a:lnTo>
                        <a:lnTo>
                          <a:pt x="628" y="1149"/>
                        </a:lnTo>
                        <a:lnTo>
                          <a:pt x="630" y="1158"/>
                        </a:lnTo>
                        <a:lnTo>
                          <a:pt x="633" y="1167"/>
                        </a:lnTo>
                        <a:lnTo>
                          <a:pt x="637" y="1178"/>
                        </a:lnTo>
                        <a:lnTo>
                          <a:pt x="645" y="1188"/>
                        </a:lnTo>
                        <a:lnTo>
                          <a:pt x="651" y="1193"/>
                        </a:lnTo>
                        <a:lnTo>
                          <a:pt x="657" y="1197"/>
                        </a:lnTo>
                        <a:lnTo>
                          <a:pt x="666" y="1202"/>
                        </a:lnTo>
                        <a:lnTo>
                          <a:pt x="675" y="1206"/>
                        </a:lnTo>
                        <a:lnTo>
                          <a:pt x="685" y="1208"/>
                        </a:lnTo>
                        <a:lnTo>
                          <a:pt x="697" y="1211"/>
                        </a:lnTo>
                        <a:lnTo>
                          <a:pt x="703" y="1211"/>
                        </a:lnTo>
                        <a:lnTo>
                          <a:pt x="710" y="1213"/>
                        </a:lnTo>
                        <a:lnTo>
                          <a:pt x="716" y="1217"/>
                        </a:lnTo>
                        <a:lnTo>
                          <a:pt x="717" y="1219"/>
                        </a:lnTo>
                        <a:lnTo>
                          <a:pt x="719" y="1223"/>
                        </a:lnTo>
                        <a:lnTo>
                          <a:pt x="719" y="1228"/>
                        </a:lnTo>
                        <a:lnTo>
                          <a:pt x="719" y="1234"/>
                        </a:lnTo>
                        <a:lnTo>
                          <a:pt x="716" y="1240"/>
                        </a:lnTo>
                        <a:lnTo>
                          <a:pt x="713" y="1249"/>
                        </a:lnTo>
                        <a:lnTo>
                          <a:pt x="708" y="1258"/>
                        </a:lnTo>
                        <a:lnTo>
                          <a:pt x="700" y="1268"/>
                        </a:lnTo>
                        <a:lnTo>
                          <a:pt x="640" y="1291"/>
                        </a:lnTo>
                        <a:lnTo>
                          <a:pt x="598" y="1303"/>
                        </a:lnTo>
                        <a:lnTo>
                          <a:pt x="556" y="1288"/>
                        </a:lnTo>
                        <a:lnTo>
                          <a:pt x="509" y="1276"/>
                        </a:lnTo>
                        <a:lnTo>
                          <a:pt x="506" y="1311"/>
                        </a:lnTo>
                        <a:lnTo>
                          <a:pt x="466" y="1296"/>
                        </a:lnTo>
                        <a:lnTo>
                          <a:pt x="433" y="1283"/>
                        </a:lnTo>
                        <a:lnTo>
                          <a:pt x="383" y="1276"/>
                        </a:lnTo>
                        <a:lnTo>
                          <a:pt x="376" y="1222"/>
                        </a:lnTo>
                        <a:lnTo>
                          <a:pt x="367" y="1203"/>
                        </a:lnTo>
                        <a:lnTo>
                          <a:pt x="302" y="1203"/>
                        </a:lnTo>
                        <a:lnTo>
                          <a:pt x="257" y="1206"/>
                        </a:lnTo>
                        <a:lnTo>
                          <a:pt x="237" y="1214"/>
                        </a:lnTo>
                        <a:lnTo>
                          <a:pt x="165" y="1219"/>
                        </a:lnTo>
                        <a:lnTo>
                          <a:pt x="127" y="1268"/>
                        </a:lnTo>
                        <a:lnTo>
                          <a:pt x="88" y="1333"/>
                        </a:lnTo>
                        <a:lnTo>
                          <a:pt x="11" y="1395"/>
                        </a:lnTo>
                        <a:lnTo>
                          <a:pt x="8" y="1406"/>
                        </a:lnTo>
                        <a:lnTo>
                          <a:pt x="3" y="1419"/>
                        </a:lnTo>
                        <a:lnTo>
                          <a:pt x="2" y="1437"/>
                        </a:lnTo>
                        <a:lnTo>
                          <a:pt x="0" y="1460"/>
                        </a:lnTo>
                        <a:lnTo>
                          <a:pt x="2" y="1472"/>
                        </a:lnTo>
                        <a:lnTo>
                          <a:pt x="3" y="1486"/>
                        </a:lnTo>
                        <a:lnTo>
                          <a:pt x="6" y="1499"/>
                        </a:lnTo>
                        <a:lnTo>
                          <a:pt x="11" y="1513"/>
                        </a:lnTo>
                        <a:lnTo>
                          <a:pt x="15" y="1528"/>
                        </a:lnTo>
                        <a:lnTo>
                          <a:pt x="23" y="1545"/>
                        </a:lnTo>
                        <a:lnTo>
                          <a:pt x="20" y="1548"/>
                        </a:lnTo>
                        <a:lnTo>
                          <a:pt x="18" y="1554"/>
                        </a:lnTo>
                        <a:lnTo>
                          <a:pt x="18" y="1561"/>
                        </a:lnTo>
                        <a:lnTo>
                          <a:pt x="20" y="1573"/>
                        </a:lnTo>
                        <a:lnTo>
                          <a:pt x="23" y="1587"/>
                        </a:lnTo>
                        <a:lnTo>
                          <a:pt x="30" y="1606"/>
                        </a:lnTo>
                        <a:lnTo>
                          <a:pt x="42" y="1628"/>
                        </a:lnTo>
                        <a:lnTo>
                          <a:pt x="44" y="1632"/>
                        </a:lnTo>
                        <a:lnTo>
                          <a:pt x="48" y="1643"/>
                        </a:lnTo>
                        <a:lnTo>
                          <a:pt x="57" y="1658"/>
                        </a:lnTo>
                        <a:lnTo>
                          <a:pt x="63" y="1665"/>
                        </a:lnTo>
                        <a:lnTo>
                          <a:pt x="71" y="1673"/>
                        </a:lnTo>
                        <a:lnTo>
                          <a:pt x="80" y="1679"/>
                        </a:lnTo>
                        <a:lnTo>
                          <a:pt x="92" y="1685"/>
                        </a:lnTo>
                        <a:lnTo>
                          <a:pt x="106" y="1690"/>
                        </a:lnTo>
                        <a:lnTo>
                          <a:pt x="121" y="1693"/>
                        </a:lnTo>
                        <a:lnTo>
                          <a:pt x="139" y="1694"/>
                        </a:lnTo>
                        <a:lnTo>
                          <a:pt x="159" y="1693"/>
                        </a:lnTo>
                        <a:lnTo>
                          <a:pt x="181" y="1690"/>
                        </a:lnTo>
                        <a:lnTo>
                          <a:pt x="207" y="1682"/>
                        </a:lnTo>
                        <a:lnTo>
                          <a:pt x="242" y="1677"/>
                        </a:lnTo>
                        <a:lnTo>
                          <a:pt x="272" y="1682"/>
                        </a:lnTo>
                        <a:lnTo>
                          <a:pt x="322" y="1677"/>
                        </a:lnTo>
                        <a:lnTo>
                          <a:pt x="309" y="1697"/>
                        </a:lnTo>
                        <a:lnTo>
                          <a:pt x="349" y="1697"/>
                        </a:lnTo>
                        <a:lnTo>
                          <a:pt x="352" y="1747"/>
                        </a:lnTo>
                        <a:lnTo>
                          <a:pt x="352" y="1757"/>
                        </a:lnTo>
                        <a:lnTo>
                          <a:pt x="350" y="1779"/>
                        </a:lnTo>
                        <a:lnTo>
                          <a:pt x="350" y="1791"/>
                        </a:lnTo>
                        <a:lnTo>
                          <a:pt x="350" y="1800"/>
                        </a:lnTo>
                        <a:lnTo>
                          <a:pt x="353" y="1809"/>
                        </a:lnTo>
                        <a:lnTo>
                          <a:pt x="355" y="1810"/>
                        </a:lnTo>
                        <a:lnTo>
                          <a:pt x="356" y="1812"/>
                        </a:lnTo>
                        <a:lnTo>
                          <a:pt x="367" y="1818"/>
                        </a:lnTo>
                        <a:lnTo>
                          <a:pt x="379" y="1828"/>
                        </a:lnTo>
                        <a:lnTo>
                          <a:pt x="385" y="1834"/>
                        </a:lnTo>
                        <a:lnTo>
                          <a:pt x="389" y="1842"/>
                        </a:lnTo>
                        <a:lnTo>
                          <a:pt x="393" y="1850"/>
                        </a:lnTo>
                        <a:lnTo>
                          <a:pt x="394" y="1859"/>
                        </a:lnTo>
                        <a:lnTo>
                          <a:pt x="396" y="1868"/>
                        </a:lnTo>
                        <a:lnTo>
                          <a:pt x="397" y="1880"/>
                        </a:lnTo>
                        <a:lnTo>
                          <a:pt x="402" y="1905"/>
                        </a:lnTo>
                        <a:lnTo>
                          <a:pt x="409" y="1934"/>
                        </a:lnTo>
                        <a:lnTo>
                          <a:pt x="405" y="1963"/>
                        </a:lnTo>
                        <a:lnTo>
                          <a:pt x="400" y="1988"/>
                        </a:lnTo>
                        <a:lnTo>
                          <a:pt x="399" y="2016"/>
                        </a:lnTo>
                        <a:lnTo>
                          <a:pt x="400" y="2047"/>
                        </a:lnTo>
                        <a:lnTo>
                          <a:pt x="405" y="2083"/>
                        </a:lnTo>
                        <a:lnTo>
                          <a:pt x="409" y="2126"/>
                        </a:lnTo>
                        <a:lnTo>
                          <a:pt x="444" y="2163"/>
                        </a:lnTo>
                        <a:lnTo>
                          <a:pt x="468" y="2192"/>
                        </a:lnTo>
                        <a:lnTo>
                          <a:pt x="476" y="2204"/>
                        </a:lnTo>
                        <a:lnTo>
                          <a:pt x="479" y="2210"/>
                        </a:lnTo>
                        <a:lnTo>
                          <a:pt x="476" y="2253"/>
                        </a:lnTo>
                        <a:lnTo>
                          <a:pt x="471" y="2287"/>
                        </a:lnTo>
                        <a:lnTo>
                          <a:pt x="533" y="2307"/>
                        </a:lnTo>
                        <a:lnTo>
                          <a:pt x="590" y="2295"/>
                        </a:lnTo>
                        <a:lnTo>
                          <a:pt x="620" y="2245"/>
                        </a:lnTo>
                        <a:lnTo>
                          <a:pt x="690" y="2192"/>
                        </a:lnTo>
                        <a:lnTo>
                          <a:pt x="690" y="2130"/>
                        </a:lnTo>
                        <a:lnTo>
                          <a:pt x="735" y="2118"/>
                        </a:lnTo>
                        <a:lnTo>
                          <a:pt x="735" y="2068"/>
                        </a:lnTo>
                        <a:lnTo>
                          <a:pt x="735" y="2023"/>
                        </a:lnTo>
                        <a:lnTo>
                          <a:pt x="740" y="2022"/>
                        </a:lnTo>
                        <a:lnTo>
                          <a:pt x="750" y="2019"/>
                        </a:lnTo>
                        <a:lnTo>
                          <a:pt x="764" y="2013"/>
                        </a:lnTo>
                        <a:lnTo>
                          <a:pt x="771" y="2008"/>
                        </a:lnTo>
                        <a:lnTo>
                          <a:pt x="779" y="2002"/>
                        </a:lnTo>
                        <a:lnTo>
                          <a:pt x="785" y="1994"/>
                        </a:lnTo>
                        <a:lnTo>
                          <a:pt x="791" y="1985"/>
                        </a:lnTo>
                        <a:lnTo>
                          <a:pt x="797" y="1975"/>
                        </a:lnTo>
                        <a:lnTo>
                          <a:pt x="800" y="1961"/>
                        </a:lnTo>
                        <a:lnTo>
                          <a:pt x="802" y="1946"/>
                        </a:lnTo>
                        <a:lnTo>
                          <a:pt x="802" y="1930"/>
                        </a:lnTo>
                        <a:lnTo>
                          <a:pt x="799" y="1910"/>
                        </a:lnTo>
                        <a:lnTo>
                          <a:pt x="793" y="1889"/>
                        </a:lnTo>
                        <a:lnTo>
                          <a:pt x="790" y="1819"/>
                        </a:lnTo>
                        <a:lnTo>
                          <a:pt x="824" y="1782"/>
                        </a:lnTo>
                        <a:lnTo>
                          <a:pt x="845" y="1759"/>
                        </a:lnTo>
                        <a:lnTo>
                          <a:pt x="868" y="1736"/>
                        </a:lnTo>
                        <a:lnTo>
                          <a:pt x="892" y="1708"/>
                        </a:lnTo>
                        <a:lnTo>
                          <a:pt x="903" y="1691"/>
                        </a:lnTo>
                        <a:lnTo>
                          <a:pt x="913" y="1676"/>
                        </a:lnTo>
                        <a:lnTo>
                          <a:pt x="922" y="1659"/>
                        </a:lnTo>
                        <a:lnTo>
                          <a:pt x="930" y="1644"/>
                        </a:lnTo>
                        <a:lnTo>
                          <a:pt x="936" y="1629"/>
                        </a:lnTo>
                        <a:lnTo>
                          <a:pt x="937" y="1614"/>
                        </a:lnTo>
                        <a:lnTo>
                          <a:pt x="937" y="1608"/>
                        </a:lnTo>
                        <a:lnTo>
                          <a:pt x="936" y="1602"/>
                        </a:lnTo>
                        <a:lnTo>
                          <a:pt x="934" y="1596"/>
                        </a:lnTo>
                        <a:lnTo>
                          <a:pt x="931" y="1590"/>
                        </a:lnTo>
                        <a:lnTo>
                          <a:pt x="916" y="1597"/>
                        </a:lnTo>
                        <a:lnTo>
                          <a:pt x="883" y="1611"/>
                        </a:lnTo>
                        <a:lnTo>
                          <a:pt x="865" y="1617"/>
                        </a:lnTo>
                        <a:lnTo>
                          <a:pt x="848" y="1620"/>
                        </a:lnTo>
                        <a:lnTo>
                          <a:pt x="842" y="1622"/>
                        </a:lnTo>
                        <a:lnTo>
                          <a:pt x="836" y="1622"/>
                        </a:lnTo>
                        <a:lnTo>
                          <a:pt x="833" y="1620"/>
                        </a:lnTo>
                        <a:lnTo>
                          <a:pt x="832" y="1617"/>
                        </a:lnTo>
                        <a:lnTo>
                          <a:pt x="824" y="1588"/>
                        </a:lnTo>
                        <a:lnTo>
                          <a:pt x="820" y="1575"/>
                        </a:lnTo>
                        <a:lnTo>
                          <a:pt x="770" y="1513"/>
                        </a:lnTo>
                        <a:lnTo>
                          <a:pt x="765" y="1499"/>
                        </a:lnTo>
                        <a:lnTo>
                          <a:pt x="764" y="1487"/>
                        </a:lnTo>
                        <a:lnTo>
                          <a:pt x="762" y="1475"/>
                        </a:lnTo>
                        <a:lnTo>
                          <a:pt x="761" y="1468"/>
                        </a:lnTo>
                        <a:lnTo>
                          <a:pt x="758" y="1459"/>
                        </a:lnTo>
                        <a:lnTo>
                          <a:pt x="747" y="1437"/>
                        </a:lnTo>
                        <a:lnTo>
                          <a:pt x="732" y="1410"/>
                        </a:lnTo>
                        <a:lnTo>
                          <a:pt x="685" y="1353"/>
                        </a:lnTo>
                        <a:lnTo>
                          <a:pt x="720" y="1326"/>
                        </a:lnTo>
                        <a:lnTo>
                          <a:pt x="728" y="1371"/>
                        </a:lnTo>
                        <a:lnTo>
                          <a:pt x="777" y="1440"/>
                        </a:lnTo>
                        <a:lnTo>
                          <a:pt x="820" y="1510"/>
                        </a:lnTo>
                        <a:lnTo>
                          <a:pt x="847" y="1575"/>
                        </a:lnTo>
                        <a:lnTo>
                          <a:pt x="877" y="1560"/>
                        </a:lnTo>
                        <a:lnTo>
                          <a:pt x="931" y="1528"/>
                        </a:lnTo>
                        <a:lnTo>
                          <a:pt x="981" y="1505"/>
                        </a:lnTo>
                        <a:lnTo>
                          <a:pt x="1031" y="1483"/>
                        </a:lnTo>
                        <a:lnTo>
                          <a:pt x="1024" y="1445"/>
                        </a:lnTo>
                        <a:lnTo>
                          <a:pt x="1004" y="1418"/>
                        </a:lnTo>
                        <a:lnTo>
                          <a:pt x="999" y="1383"/>
                        </a:lnTo>
                        <a:lnTo>
                          <a:pt x="957" y="1388"/>
                        </a:lnTo>
                        <a:lnTo>
                          <a:pt x="915" y="1341"/>
                        </a:lnTo>
                        <a:lnTo>
                          <a:pt x="915" y="1314"/>
                        </a:lnTo>
                        <a:lnTo>
                          <a:pt x="928" y="1324"/>
                        </a:lnTo>
                        <a:lnTo>
                          <a:pt x="942" y="1335"/>
                        </a:lnTo>
                        <a:lnTo>
                          <a:pt x="962" y="1347"/>
                        </a:lnTo>
                        <a:lnTo>
                          <a:pt x="984" y="1359"/>
                        </a:lnTo>
                        <a:lnTo>
                          <a:pt x="1010" y="1371"/>
                        </a:lnTo>
                        <a:lnTo>
                          <a:pt x="1037" y="1380"/>
                        </a:lnTo>
                        <a:lnTo>
                          <a:pt x="1051" y="1385"/>
                        </a:lnTo>
                        <a:lnTo>
                          <a:pt x="1064" y="1388"/>
                        </a:lnTo>
                        <a:lnTo>
                          <a:pt x="1153" y="1410"/>
                        </a:lnTo>
                        <a:lnTo>
                          <a:pt x="1156" y="1456"/>
                        </a:lnTo>
                        <a:lnTo>
                          <a:pt x="1218" y="1453"/>
                        </a:lnTo>
                        <a:lnTo>
                          <a:pt x="1203" y="1510"/>
                        </a:lnTo>
                        <a:lnTo>
                          <a:pt x="1276" y="1632"/>
                        </a:lnTo>
                        <a:lnTo>
                          <a:pt x="1279" y="1635"/>
                        </a:lnTo>
                        <a:lnTo>
                          <a:pt x="1283" y="1637"/>
                        </a:lnTo>
                        <a:lnTo>
                          <a:pt x="1288" y="1637"/>
                        </a:lnTo>
                        <a:lnTo>
                          <a:pt x="1292" y="1637"/>
                        </a:lnTo>
                        <a:lnTo>
                          <a:pt x="1298" y="1634"/>
                        </a:lnTo>
                        <a:lnTo>
                          <a:pt x="1304" y="1628"/>
                        </a:lnTo>
                        <a:lnTo>
                          <a:pt x="1310" y="1617"/>
                        </a:lnTo>
                        <a:lnTo>
                          <a:pt x="1318" y="1600"/>
                        </a:lnTo>
                        <a:lnTo>
                          <a:pt x="1330" y="1578"/>
                        </a:lnTo>
                        <a:lnTo>
                          <a:pt x="1345" y="1554"/>
                        </a:lnTo>
                        <a:lnTo>
                          <a:pt x="1354" y="1540"/>
                        </a:lnTo>
                        <a:lnTo>
                          <a:pt x="1365" y="1526"/>
                        </a:lnTo>
                        <a:lnTo>
                          <a:pt x="1375" y="1514"/>
                        </a:lnTo>
                        <a:lnTo>
                          <a:pt x="1389" y="1502"/>
                        </a:lnTo>
                        <a:lnTo>
                          <a:pt x="1402" y="1490"/>
                        </a:lnTo>
                        <a:lnTo>
                          <a:pt x="1418" y="1481"/>
                        </a:lnTo>
                        <a:lnTo>
                          <a:pt x="1434" y="1472"/>
                        </a:lnTo>
                        <a:lnTo>
                          <a:pt x="1451" y="1466"/>
                        </a:lnTo>
                        <a:lnTo>
                          <a:pt x="1470" y="1462"/>
                        </a:lnTo>
                        <a:lnTo>
                          <a:pt x="1490" y="1460"/>
                        </a:lnTo>
                        <a:lnTo>
                          <a:pt x="1502" y="1496"/>
                        </a:lnTo>
                        <a:lnTo>
                          <a:pt x="1510" y="1526"/>
                        </a:lnTo>
                        <a:lnTo>
                          <a:pt x="1513" y="1540"/>
                        </a:lnTo>
                        <a:lnTo>
                          <a:pt x="1513" y="1552"/>
                        </a:lnTo>
                        <a:lnTo>
                          <a:pt x="1517" y="1554"/>
                        </a:lnTo>
                        <a:lnTo>
                          <a:pt x="1522" y="1555"/>
                        </a:lnTo>
                        <a:lnTo>
                          <a:pt x="1526" y="1557"/>
                        </a:lnTo>
                        <a:lnTo>
                          <a:pt x="1532" y="1555"/>
                        </a:lnTo>
                        <a:lnTo>
                          <a:pt x="1540" y="1554"/>
                        </a:lnTo>
                        <a:lnTo>
                          <a:pt x="1546" y="1548"/>
                        </a:lnTo>
                        <a:lnTo>
                          <a:pt x="1552" y="1540"/>
                        </a:lnTo>
                        <a:lnTo>
                          <a:pt x="1552" y="1560"/>
                        </a:lnTo>
                        <a:lnTo>
                          <a:pt x="1553" y="1581"/>
                        </a:lnTo>
                        <a:lnTo>
                          <a:pt x="1555" y="1605"/>
                        </a:lnTo>
                        <a:lnTo>
                          <a:pt x="1559" y="1629"/>
                        </a:lnTo>
                        <a:lnTo>
                          <a:pt x="1564" y="1653"/>
                        </a:lnTo>
                        <a:lnTo>
                          <a:pt x="1568" y="1664"/>
                        </a:lnTo>
                        <a:lnTo>
                          <a:pt x="1572" y="1673"/>
                        </a:lnTo>
                        <a:lnTo>
                          <a:pt x="1578" y="1680"/>
                        </a:lnTo>
                        <a:lnTo>
                          <a:pt x="1582" y="1685"/>
                        </a:lnTo>
                        <a:lnTo>
                          <a:pt x="1594" y="1696"/>
                        </a:lnTo>
                        <a:lnTo>
                          <a:pt x="1608" y="1708"/>
                        </a:lnTo>
                        <a:lnTo>
                          <a:pt x="1635" y="1733"/>
                        </a:lnTo>
                        <a:lnTo>
                          <a:pt x="1649" y="1742"/>
                        </a:lnTo>
                        <a:lnTo>
                          <a:pt x="1659" y="1750"/>
                        </a:lnTo>
                        <a:lnTo>
                          <a:pt x="1664" y="1753"/>
                        </a:lnTo>
                        <a:lnTo>
                          <a:pt x="1668" y="1753"/>
                        </a:lnTo>
                        <a:lnTo>
                          <a:pt x="1671" y="1753"/>
                        </a:lnTo>
                        <a:lnTo>
                          <a:pt x="1674" y="1751"/>
                        </a:lnTo>
                        <a:lnTo>
                          <a:pt x="1679" y="1745"/>
                        </a:lnTo>
                        <a:lnTo>
                          <a:pt x="1680" y="1739"/>
                        </a:lnTo>
                        <a:lnTo>
                          <a:pt x="1682" y="1732"/>
                        </a:lnTo>
                        <a:lnTo>
                          <a:pt x="1682" y="1726"/>
                        </a:lnTo>
                        <a:lnTo>
                          <a:pt x="1682" y="1720"/>
                        </a:lnTo>
                        <a:lnTo>
                          <a:pt x="1679" y="1714"/>
                        </a:lnTo>
                        <a:lnTo>
                          <a:pt x="1676" y="1708"/>
                        </a:lnTo>
                        <a:lnTo>
                          <a:pt x="1671" y="1702"/>
                        </a:lnTo>
                        <a:lnTo>
                          <a:pt x="1665" y="1694"/>
                        </a:lnTo>
                        <a:lnTo>
                          <a:pt x="1659" y="1686"/>
                        </a:lnTo>
                        <a:lnTo>
                          <a:pt x="1645" y="1665"/>
                        </a:lnTo>
                        <a:lnTo>
                          <a:pt x="1624" y="1628"/>
                        </a:lnTo>
                        <a:lnTo>
                          <a:pt x="1621" y="1620"/>
                        </a:lnTo>
                        <a:lnTo>
                          <a:pt x="1618" y="1611"/>
                        </a:lnTo>
                        <a:lnTo>
                          <a:pt x="1614" y="1593"/>
                        </a:lnTo>
                        <a:lnTo>
                          <a:pt x="1614" y="1578"/>
                        </a:lnTo>
                        <a:lnTo>
                          <a:pt x="1612" y="1570"/>
                        </a:lnTo>
                        <a:lnTo>
                          <a:pt x="1644" y="1610"/>
                        </a:lnTo>
                        <a:lnTo>
                          <a:pt x="1645" y="1614"/>
                        </a:lnTo>
                        <a:lnTo>
                          <a:pt x="1647" y="1620"/>
                        </a:lnTo>
                        <a:lnTo>
                          <a:pt x="1652" y="1625"/>
                        </a:lnTo>
                        <a:lnTo>
                          <a:pt x="1656" y="1629"/>
                        </a:lnTo>
                        <a:lnTo>
                          <a:pt x="1661" y="1629"/>
                        </a:lnTo>
                        <a:lnTo>
                          <a:pt x="1665" y="1631"/>
                        </a:lnTo>
                        <a:lnTo>
                          <a:pt x="1670" y="1629"/>
                        </a:lnTo>
                        <a:lnTo>
                          <a:pt x="1676" y="1628"/>
                        </a:lnTo>
                        <a:lnTo>
                          <a:pt x="1689" y="1620"/>
                        </a:lnTo>
                        <a:lnTo>
                          <a:pt x="1697" y="1616"/>
                        </a:lnTo>
                        <a:lnTo>
                          <a:pt x="1703" y="1610"/>
                        </a:lnTo>
                        <a:lnTo>
                          <a:pt x="1707" y="1603"/>
                        </a:lnTo>
                        <a:lnTo>
                          <a:pt x="1712" y="1596"/>
                        </a:lnTo>
                        <a:lnTo>
                          <a:pt x="1718" y="1582"/>
                        </a:lnTo>
                        <a:lnTo>
                          <a:pt x="1721" y="1569"/>
                        </a:lnTo>
                        <a:lnTo>
                          <a:pt x="1721" y="1555"/>
                        </a:lnTo>
                        <a:lnTo>
                          <a:pt x="1721" y="1546"/>
                        </a:lnTo>
                        <a:lnTo>
                          <a:pt x="1721" y="1537"/>
                        </a:lnTo>
                        <a:lnTo>
                          <a:pt x="1679" y="1510"/>
                        </a:lnTo>
                        <a:lnTo>
                          <a:pt x="1679" y="1463"/>
                        </a:lnTo>
                        <a:lnTo>
                          <a:pt x="1724" y="1448"/>
                        </a:lnTo>
                        <a:lnTo>
                          <a:pt x="1721" y="1487"/>
                        </a:lnTo>
                        <a:lnTo>
                          <a:pt x="1722" y="1490"/>
                        </a:lnTo>
                        <a:lnTo>
                          <a:pt x="1727" y="1499"/>
                        </a:lnTo>
                        <a:lnTo>
                          <a:pt x="1732" y="1502"/>
                        </a:lnTo>
                        <a:lnTo>
                          <a:pt x="1735" y="1505"/>
                        </a:lnTo>
                        <a:lnTo>
                          <a:pt x="1739" y="1507"/>
                        </a:lnTo>
                        <a:lnTo>
                          <a:pt x="1744" y="1505"/>
                        </a:lnTo>
                        <a:lnTo>
                          <a:pt x="1751" y="1499"/>
                        </a:lnTo>
                        <a:lnTo>
                          <a:pt x="1756" y="1492"/>
                        </a:lnTo>
                        <a:lnTo>
                          <a:pt x="1759" y="1483"/>
                        </a:lnTo>
                        <a:lnTo>
                          <a:pt x="1759" y="1456"/>
                        </a:lnTo>
                        <a:lnTo>
                          <a:pt x="1778" y="1442"/>
                        </a:lnTo>
                        <a:lnTo>
                          <a:pt x="1799" y="1427"/>
                        </a:lnTo>
                        <a:lnTo>
                          <a:pt x="1824" y="1409"/>
                        </a:lnTo>
                        <a:lnTo>
                          <a:pt x="1849" y="1389"/>
                        </a:lnTo>
                        <a:lnTo>
                          <a:pt x="1870" y="1368"/>
                        </a:lnTo>
                        <a:lnTo>
                          <a:pt x="1879" y="1359"/>
                        </a:lnTo>
                        <a:lnTo>
                          <a:pt x="1886" y="1350"/>
                        </a:lnTo>
                        <a:lnTo>
                          <a:pt x="1890" y="1341"/>
                        </a:lnTo>
                        <a:lnTo>
                          <a:pt x="1893" y="1333"/>
                        </a:lnTo>
                        <a:lnTo>
                          <a:pt x="1896" y="1311"/>
                        </a:lnTo>
                        <a:lnTo>
                          <a:pt x="1899" y="1297"/>
                        </a:lnTo>
                        <a:lnTo>
                          <a:pt x="1899" y="1288"/>
                        </a:lnTo>
                        <a:lnTo>
                          <a:pt x="1899" y="1283"/>
                        </a:lnTo>
                        <a:lnTo>
                          <a:pt x="1896" y="1279"/>
                        </a:lnTo>
                        <a:lnTo>
                          <a:pt x="1890" y="1267"/>
                        </a:lnTo>
                        <a:lnTo>
                          <a:pt x="1884" y="1250"/>
                        </a:lnTo>
                        <a:lnTo>
                          <a:pt x="1878" y="1229"/>
                        </a:lnTo>
                        <a:lnTo>
                          <a:pt x="1893" y="1184"/>
                        </a:lnTo>
                        <a:lnTo>
                          <a:pt x="1854" y="1179"/>
                        </a:lnTo>
                        <a:lnTo>
                          <a:pt x="1854" y="1157"/>
                        </a:lnTo>
                        <a:lnTo>
                          <a:pt x="1893" y="1142"/>
                        </a:lnTo>
                        <a:lnTo>
                          <a:pt x="1931" y="1142"/>
                        </a:lnTo>
                        <a:lnTo>
                          <a:pt x="1950" y="1176"/>
                        </a:lnTo>
                        <a:lnTo>
                          <a:pt x="1947" y="1234"/>
                        </a:lnTo>
                        <a:lnTo>
                          <a:pt x="1996" y="1211"/>
                        </a:lnTo>
                        <a:lnTo>
                          <a:pt x="1996" y="1161"/>
                        </a:lnTo>
                        <a:lnTo>
                          <a:pt x="1973" y="1129"/>
                        </a:lnTo>
                        <a:lnTo>
                          <a:pt x="1996" y="1104"/>
                        </a:lnTo>
                        <a:lnTo>
                          <a:pt x="2003" y="1077"/>
                        </a:lnTo>
                        <a:lnTo>
                          <a:pt x="2058" y="1069"/>
                        </a:lnTo>
                        <a:lnTo>
                          <a:pt x="2067" y="1060"/>
                        </a:lnTo>
                        <a:lnTo>
                          <a:pt x="2089" y="1039"/>
                        </a:lnTo>
                        <a:lnTo>
                          <a:pt x="2101" y="1025"/>
                        </a:lnTo>
                        <a:lnTo>
                          <a:pt x="2112" y="1012"/>
                        </a:lnTo>
                        <a:lnTo>
                          <a:pt x="2121" y="1000"/>
                        </a:lnTo>
                        <a:lnTo>
                          <a:pt x="2127" y="989"/>
                        </a:lnTo>
                        <a:lnTo>
                          <a:pt x="2135" y="953"/>
                        </a:lnTo>
                        <a:lnTo>
                          <a:pt x="2141" y="929"/>
                        </a:lnTo>
                        <a:lnTo>
                          <a:pt x="2144" y="902"/>
                        </a:lnTo>
                        <a:lnTo>
                          <a:pt x="2147" y="876"/>
                        </a:lnTo>
                        <a:lnTo>
                          <a:pt x="2147" y="865"/>
                        </a:lnTo>
                        <a:lnTo>
                          <a:pt x="2145" y="855"/>
                        </a:lnTo>
                        <a:lnTo>
                          <a:pt x="2144" y="847"/>
                        </a:lnTo>
                        <a:lnTo>
                          <a:pt x="2141" y="841"/>
                        </a:lnTo>
                        <a:lnTo>
                          <a:pt x="2136" y="837"/>
                        </a:lnTo>
                        <a:lnTo>
                          <a:pt x="2130" y="835"/>
                        </a:lnTo>
                        <a:lnTo>
                          <a:pt x="2120" y="835"/>
                        </a:lnTo>
                        <a:lnTo>
                          <a:pt x="2113" y="834"/>
                        </a:lnTo>
                        <a:lnTo>
                          <a:pt x="2112" y="832"/>
                        </a:lnTo>
                        <a:lnTo>
                          <a:pt x="2112" y="831"/>
                        </a:lnTo>
                        <a:lnTo>
                          <a:pt x="2116" y="829"/>
                        </a:lnTo>
                        <a:lnTo>
                          <a:pt x="2120" y="828"/>
                        </a:lnTo>
                        <a:lnTo>
                          <a:pt x="2095" y="835"/>
                        </a:lnTo>
                        <a:lnTo>
                          <a:pt x="2107" y="800"/>
                        </a:lnTo>
                        <a:lnTo>
                          <a:pt x="2142" y="763"/>
                        </a:lnTo>
                        <a:lnTo>
                          <a:pt x="2172" y="701"/>
                        </a:lnTo>
                        <a:lnTo>
                          <a:pt x="2264" y="705"/>
                        </a:lnTo>
                        <a:lnTo>
                          <a:pt x="2322" y="723"/>
                        </a:lnTo>
                        <a:lnTo>
                          <a:pt x="2369" y="708"/>
                        </a:lnTo>
                        <a:lnTo>
                          <a:pt x="2394" y="663"/>
                        </a:lnTo>
                        <a:lnTo>
                          <a:pt x="2441" y="656"/>
                        </a:lnTo>
                        <a:lnTo>
                          <a:pt x="2430" y="669"/>
                        </a:lnTo>
                        <a:lnTo>
                          <a:pt x="2418" y="686"/>
                        </a:lnTo>
                        <a:lnTo>
                          <a:pt x="2406" y="708"/>
                        </a:lnTo>
                        <a:lnTo>
                          <a:pt x="2394" y="739"/>
                        </a:lnTo>
                        <a:lnTo>
                          <a:pt x="2388" y="755"/>
                        </a:lnTo>
                        <a:lnTo>
                          <a:pt x="2382" y="775"/>
                        </a:lnTo>
                        <a:lnTo>
                          <a:pt x="2378" y="794"/>
                        </a:lnTo>
                        <a:lnTo>
                          <a:pt x="2375" y="817"/>
                        </a:lnTo>
                        <a:lnTo>
                          <a:pt x="2373" y="841"/>
                        </a:lnTo>
                        <a:lnTo>
                          <a:pt x="2372" y="865"/>
                        </a:lnTo>
                        <a:lnTo>
                          <a:pt x="2384" y="912"/>
                        </a:lnTo>
                        <a:lnTo>
                          <a:pt x="2434" y="835"/>
                        </a:lnTo>
                        <a:lnTo>
                          <a:pt x="2440" y="828"/>
                        </a:lnTo>
                        <a:lnTo>
                          <a:pt x="2452" y="813"/>
                        </a:lnTo>
                        <a:lnTo>
                          <a:pt x="2458" y="802"/>
                        </a:lnTo>
                        <a:lnTo>
                          <a:pt x="2462" y="793"/>
                        </a:lnTo>
                        <a:lnTo>
                          <a:pt x="2465" y="784"/>
                        </a:lnTo>
                        <a:lnTo>
                          <a:pt x="2465" y="781"/>
                        </a:lnTo>
                        <a:lnTo>
                          <a:pt x="2464" y="778"/>
                        </a:lnTo>
                        <a:lnTo>
                          <a:pt x="2449" y="745"/>
                        </a:lnTo>
                        <a:lnTo>
                          <a:pt x="2441" y="723"/>
                        </a:lnTo>
                        <a:lnTo>
                          <a:pt x="2446" y="717"/>
                        </a:lnTo>
                        <a:lnTo>
                          <a:pt x="2456" y="702"/>
                        </a:lnTo>
                        <a:lnTo>
                          <a:pt x="2471" y="686"/>
                        </a:lnTo>
                        <a:lnTo>
                          <a:pt x="2479" y="678"/>
                        </a:lnTo>
                        <a:lnTo>
                          <a:pt x="2486" y="674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5" name="Freeform 11"/>
                  <p:cNvSpPr/>
                  <p:nvPr/>
                </p:nvSpPr>
                <p:spPr bwMode="auto">
                  <a:xfrm>
                    <a:off x="4108564" y="2050052"/>
                    <a:ext cx="64342" cy="179557"/>
                  </a:xfrm>
                  <a:custGeom>
                    <a:avLst/>
                    <a:gdLst/>
                    <a:ahLst/>
                    <a:cxnLst>
                      <a:cxn ang="0">
                        <a:pos x="5" y="160"/>
                      </a:cxn>
                      <a:cxn ang="0">
                        <a:pos x="35" y="145"/>
                      </a:cxn>
                      <a:cxn ang="0">
                        <a:pos x="35" y="107"/>
                      </a:cxn>
                      <a:cxn ang="0">
                        <a:pos x="43" y="65"/>
                      </a:cxn>
                      <a:cxn ang="0">
                        <a:pos x="35" y="11"/>
                      </a:cxn>
                      <a:cxn ang="0">
                        <a:pos x="23" y="0"/>
                      </a:cxn>
                      <a:cxn ang="0">
                        <a:pos x="8" y="26"/>
                      </a:cxn>
                      <a:cxn ang="0">
                        <a:pos x="8" y="88"/>
                      </a:cxn>
                      <a:cxn ang="0">
                        <a:pos x="0" y="138"/>
                      </a:cxn>
                      <a:cxn ang="0">
                        <a:pos x="5" y="160"/>
                      </a:cxn>
                    </a:cxnLst>
                    <a:rect l="0" t="0" r="r" b="b"/>
                    <a:pathLst>
                      <a:path w="43" h="160">
                        <a:moveTo>
                          <a:pt x="5" y="160"/>
                        </a:moveTo>
                        <a:lnTo>
                          <a:pt x="35" y="145"/>
                        </a:lnTo>
                        <a:lnTo>
                          <a:pt x="35" y="107"/>
                        </a:lnTo>
                        <a:lnTo>
                          <a:pt x="43" y="65"/>
                        </a:lnTo>
                        <a:lnTo>
                          <a:pt x="35" y="11"/>
                        </a:lnTo>
                        <a:lnTo>
                          <a:pt x="23" y="0"/>
                        </a:lnTo>
                        <a:lnTo>
                          <a:pt x="8" y="26"/>
                        </a:lnTo>
                        <a:lnTo>
                          <a:pt x="8" y="88"/>
                        </a:lnTo>
                        <a:lnTo>
                          <a:pt x="0" y="138"/>
                        </a:lnTo>
                        <a:lnTo>
                          <a:pt x="5" y="16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6" name="Freeform 12"/>
                  <p:cNvSpPr/>
                  <p:nvPr/>
                </p:nvSpPr>
                <p:spPr bwMode="auto">
                  <a:xfrm>
                    <a:off x="4063674" y="2268887"/>
                    <a:ext cx="119705" cy="56111"/>
                  </a:xfrm>
                  <a:custGeom>
                    <a:avLst/>
                    <a:gdLst/>
                    <a:ahLst/>
                    <a:cxnLst>
                      <a:cxn ang="0">
                        <a:pos x="27" y="47"/>
                      </a:cxn>
                      <a:cxn ang="0">
                        <a:pos x="0" y="50"/>
                      </a:cxn>
                      <a:cxn ang="0">
                        <a:pos x="18" y="7"/>
                      </a:cxn>
                      <a:cxn ang="0">
                        <a:pos x="50" y="0"/>
                      </a:cxn>
                      <a:cxn ang="0">
                        <a:pos x="80" y="30"/>
                      </a:cxn>
                      <a:cxn ang="0">
                        <a:pos x="61" y="50"/>
                      </a:cxn>
                      <a:cxn ang="0">
                        <a:pos x="27" y="47"/>
                      </a:cxn>
                    </a:cxnLst>
                    <a:rect l="0" t="0" r="r" b="b"/>
                    <a:pathLst>
                      <a:path w="80" h="50">
                        <a:moveTo>
                          <a:pt x="27" y="47"/>
                        </a:moveTo>
                        <a:lnTo>
                          <a:pt x="0" y="50"/>
                        </a:lnTo>
                        <a:lnTo>
                          <a:pt x="18" y="7"/>
                        </a:lnTo>
                        <a:lnTo>
                          <a:pt x="50" y="0"/>
                        </a:lnTo>
                        <a:lnTo>
                          <a:pt x="80" y="30"/>
                        </a:lnTo>
                        <a:lnTo>
                          <a:pt x="61" y="50"/>
                        </a:lnTo>
                        <a:lnTo>
                          <a:pt x="27" y="4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7" name="Freeform 13"/>
                  <p:cNvSpPr/>
                  <p:nvPr/>
                </p:nvSpPr>
                <p:spPr bwMode="auto">
                  <a:xfrm>
                    <a:off x="3873643" y="2346321"/>
                    <a:ext cx="242402" cy="162724"/>
                  </a:xfrm>
                  <a:custGeom>
                    <a:avLst/>
                    <a:gdLst/>
                    <a:ahLst/>
                    <a:cxnLst>
                      <a:cxn ang="0">
                        <a:pos x="135" y="8"/>
                      </a:cxn>
                      <a:cxn ang="0">
                        <a:pos x="115" y="28"/>
                      </a:cxn>
                      <a:cxn ang="0">
                        <a:pos x="100" y="46"/>
                      </a:cxn>
                      <a:cxn ang="0">
                        <a:pos x="88" y="50"/>
                      </a:cxn>
                      <a:cxn ang="0">
                        <a:pos x="73" y="61"/>
                      </a:cxn>
                      <a:cxn ang="0">
                        <a:pos x="70" y="88"/>
                      </a:cxn>
                      <a:cxn ang="0">
                        <a:pos x="23" y="88"/>
                      </a:cxn>
                      <a:cxn ang="0">
                        <a:pos x="0" y="111"/>
                      </a:cxn>
                      <a:cxn ang="0">
                        <a:pos x="23" y="135"/>
                      </a:cxn>
                      <a:cxn ang="0">
                        <a:pos x="62" y="142"/>
                      </a:cxn>
                      <a:cxn ang="0">
                        <a:pos x="85" y="145"/>
                      </a:cxn>
                      <a:cxn ang="0">
                        <a:pos x="115" y="130"/>
                      </a:cxn>
                      <a:cxn ang="0">
                        <a:pos x="130" y="77"/>
                      </a:cxn>
                      <a:cxn ang="0">
                        <a:pos x="150" y="50"/>
                      </a:cxn>
                      <a:cxn ang="0">
                        <a:pos x="162" y="23"/>
                      </a:cxn>
                      <a:cxn ang="0">
                        <a:pos x="162" y="0"/>
                      </a:cxn>
                      <a:cxn ang="0">
                        <a:pos x="135" y="8"/>
                      </a:cxn>
                    </a:cxnLst>
                    <a:rect l="0" t="0" r="r" b="b"/>
                    <a:pathLst>
                      <a:path w="162" h="145">
                        <a:moveTo>
                          <a:pt x="135" y="8"/>
                        </a:moveTo>
                        <a:lnTo>
                          <a:pt x="115" y="28"/>
                        </a:lnTo>
                        <a:lnTo>
                          <a:pt x="100" y="46"/>
                        </a:lnTo>
                        <a:lnTo>
                          <a:pt x="88" y="50"/>
                        </a:lnTo>
                        <a:lnTo>
                          <a:pt x="73" y="61"/>
                        </a:lnTo>
                        <a:lnTo>
                          <a:pt x="70" y="88"/>
                        </a:lnTo>
                        <a:lnTo>
                          <a:pt x="23" y="88"/>
                        </a:lnTo>
                        <a:lnTo>
                          <a:pt x="0" y="111"/>
                        </a:lnTo>
                        <a:lnTo>
                          <a:pt x="23" y="135"/>
                        </a:lnTo>
                        <a:lnTo>
                          <a:pt x="62" y="142"/>
                        </a:lnTo>
                        <a:lnTo>
                          <a:pt x="85" y="145"/>
                        </a:lnTo>
                        <a:lnTo>
                          <a:pt x="115" y="130"/>
                        </a:lnTo>
                        <a:lnTo>
                          <a:pt x="130" y="77"/>
                        </a:lnTo>
                        <a:lnTo>
                          <a:pt x="150" y="50"/>
                        </a:lnTo>
                        <a:lnTo>
                          <a:pt x="162" y="23"/>
                        </a:lnTo>
                        <a:lnTo>
                          <a:pt x="162" y="0"/>
                        </a:lnTo>
                        <a:lnTo>
                          <a:pt x="135" y="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8" name="Freeform 14"/>
                  <p:cNvSpPr/>
                  <p:nvPr/>
                </p:nvSpPr>
                <p:spPr bwMode="auto">
                  <a:xfrm>
                    <a:off x="3840725" y="2509044"/>
                    <a:ext cx="67334" cy="35911"/>
                  </a:xfrm>
                  <a:custGeom>
                    <a:avLst/>
                    <a:gdLst/>
                    <a:ahLst/>
                    <a:cxnLst>
                      <a:cxn ang="0">
                        <a:pos x="18" y="27"/>
                      </a:cxn>
                      <a:cxn ang="0">
                        <a:pos x="0" y="8"/>
                      </a:cxn>
                      <a:cxn ang="0">
                        <a:pos x="27" y="0"/>
                      </a:cxn>
                      <a:cxn ang="0">
                        <a:pos x="45" y="12"/>
                      </a:cxn>
                      <a:cxn ang="0">
                        <a:pos x="37" y="32"/>
                      </a:cxn>
                      <a:cxn ang="0">
                        <a:pos x="18" y="27"/>
                      </a:cxn>
                    </a:cxnLst>
                    <a:rect l="0" t="0" r="r" b="b"/>
                    <a:pathLst>
                      <a:path w="45" h="32">
                        <a:moveTo>
                          <a:pt x="18" y="27"/>
                        </a:moveTo>
                        <a:lnTo>
                          <a:pt x="0" y="8"/>
                        </a:lnTo>
                        <a:lnTo>
                          <a:pt x="27" y="0"/>
                        </a:lnTo>
                        <a:lnTo>
                          <a:pt x="45" y="12"/>
                        </a:lnTo>
                        <a:lnTo>
                          <a:pt x="37" y="32"/>
                        </a:lnTo>
                        <a:lnTo>
                          <a:pt x="18" y="2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9" name="Freeform 15"/>
                  <p:cNvSpPr/>
                  <p:nvPr/>
                </p:nvSpPr>
                <p:spPr bwMode="auto">
                  <a:xfrm>
                    <a:off x="3643212" y="2657179"/>
                    <a:ext cx="100253" cy="54990"/>
                  </a:xfrm>
                  <a:custGeom>
                    <a:avLst/>
                    <a:gdLst/>
                    <a:ahLst/>
                    <a:cxnLst>
                      <a:cxn ang="0">
                        <a:pos x="25" y="49"/>
                      </a:cxn>
                      <a:cxn ang="0">
                        <a:pos x="47" y="37"/>
                      </a:cxn>
                      <a:cxn ang="0">
                        <a:pos x="67" y="7"/>
                      </a:cxn>
                      <a:cxn ang="0">
                        <a:pos x="40" y="0"/>
                      </a:cxn>
                      <a:cxn ang="0">
                        <a:pos x="0" y="30"/>
                      </a:cxn>
                      <a:cxn ang="0">
                        <a:pos x="25" y="49"/>
                      </a:cxn>
                    </a:cxnLst>
                    <a:rect l="0" t="0" r="r" b="b"/>
                    <a:pathLst>
                      <a:path w="67" h="49">
                        <a:moveTo>
                          <a:pt x="25" y="49"/>
                        </a:moveTo>
                        <a:lnTo>
                          <a:pt x="47" y="37"/>
                        </a:lnTo>
                        <a:lnTo>
                          <a:pt x="67" y="7"/>
                        </a:lnTo>
                        <a:lnTo>
                          <a:pt x="40" y="0"/>
                        </a:lnTo>
                        <a:lnTo>
                          <a:pt x="0" y="30"/>
                        </a:lnTo>
                        <a:lnTo>
                          <a:pt x="25" y="4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31" name="Freeform 17"/>
                  <p:cNvSpPr/>
                  <p:nvPr/>
                </p:nvSpPr>
                <p:spPr bwMode="auto">
                  <a:xfrm>
                    <a:off x="2107998" y="3257573"/>
                    <a:ext cx="178061" cy="244646"/>
                  </a:xfrm>
                  <a:custGeom>
                    <a:avLst/>
                    <a:gdLst/>
                    <a:ahLst/>
                    <a:cxnLst>
                      <a:cxn ang="0">
                        <a:pos x="119" y="70"/>
                      </a:cxn>
                      <a:cxn ang="0">
                        <a:pos x="107" y="23"/>
                      </a:cxn>
                      <a:cxn ang="0">
                        <a:pos x="92" y="0"/>
                      </a:cxn>
                      <a:cxn ang="0">
                        <a:pos x="72" y="23"/>
                      </a:cxn>
                      <a:cxn ang="0">
                        <a:pos x="35" y="58"/>
                      </a:cxn>
                      <a:cxn ang="0">
                        <a:pos x="29" y="62"/>
                      </a:cxn>
                      <a:cxn ang="0">
                        <a:pos x="18" y="71"/>
                      </a:cxn>
                      <a:cxn ang="0">
                        <a:pos x="10" y="77"/>
                      </a:cxn>
                      <a:cxn ang="0">
                        <a:pos x="6" y="85"/>
                      </a:cxn>
                      <a:cxn ang="0">
                        <a:pos x="1" y="93"/>
                      </a:cxn>
                      <a:cxn ang="0">
                        <a:pos x="0" y="100"/>
                      </a:cxn>
                      <a:cxn ang="0">
                        <a:pos x="1" y="117"/>
                      </a:cxn>
                      <a:cxn ang="0">
                        <a:pos x="6" y="136"/>
                      </a:cxn>
                      <a:cxn ang="0">
                        <a:pos x="12" y="157"/>
                      </a:cxn>
                      <a:cxn ang="0">
                        <a:pos x="12" y="200"/>
                      </a:cxn>
                      <a:cxn ang="0">
                        <a:pos x="16" y="204"/>
                      </a:cxn>
                      <a:cxn ang="0">
                        <a:pos x="30" y="212"/>
                      </a:cxn>
                      <a:cxn ang="0">
                        <a:pos x="36" y="215"/>
                      </a:cxn>
                      <a:cxn ang="0">
                        <a:pos x="42" y="218"/>
                      </a:cxn>
                      <a:cxn ang="0">
                        <a:pos x="47" y="218"/>
                      </a:cxn>
                      <a:cxn ang="0">
                        <a:pos x="48" y="216"/>
                      </a:cxn>
                      <a:cxn ang="0">
                        <a:pos x="50" y="215"/>
                      </a:cxn>
                      <a:cxn ang="0">
                        <a:pos x="65" y="160"/>
                      </a:cxn>
                      <a:cxn ang="0">
                        <a:pos x="89" y="103"/>
                      </a:cxn>
                      <a:cxn ang="0">
                        <a:pos x="119" y="70"/>
                      </a:cxn>
                    </a:cxnLst>
                    <a:rect l="0" t="0" r="r" b="b"/>
                    <a:pathLst>
                      <a:path w="119" h="218">
                        <a:moveTo>
                          <a:pt x="119" y="70"/>
                        </a:moveTo>
                        <a:lnTo>
                          <a:pt x="107" y="23"/>
                        </a:lnTo>
                        <a:lnTo>
                          <a:pt x="92" y="0"/>
                        </a:lnTo>
                        <a:lnTo>
                          <a:pt x="72" y="23"/>
                        </a:lnTo>
                        <a:lnTo>
                          <a:pt x="35" y="58"/>
                        </a:lnTo>
                        <a:lnTo>
                          <a:pt x="29" y="62"/>
                        </a:lnTo>
                        <a:lnTo>
                          <a:pt x="18" y="71"/>
                        </a:lnTo>
                        <a:lnTo>
                          <a:pt x="10" y="77"/>
                        </a:lnTo>
                        <a:lnTo>
                          <a:pt x="6" y="85"/>
                        </a:lnTo>
                        <a:lnTo>
                          <a:pt x="1" y="93"/>
                        </a:lnTo>
                        <a:lnTo>
                          <a:pt x="0" y="100"/>
                        </a:lnTo>
                        <a:lnTo>
                          <a:pt x="1" y="117"/>
                        </a:lnTo>
                        <a:lnTo>
                          <a:pt x="6" y="136"/>
                        </a:lnTo>
                        <a:lnTo>
                          <a:pt x="12" y="157"/>
                        </a:lnTo>
                        <a:lnTo>
                          <a:pt x="12" y="200"/>
                        </a:lnTo>
                        <a:lnTo>
                          <a:pt x="16" y="204"/>
                        </a:lnTo>
                        <a:lnTo>
                          <a:pt x="30" y="212"/>
                        </a:lnTo>
                        <a:lnTo>
                          <a:pt x="36" y="215"/>
                        </a:lnTo>
                        <a:lnTo>
                          <a:pt x="42" y="218"/>
                        </a:lnTo>
                        <a:lnTo>
                          <a:pt x="47" y="218"/>
                        </a:lnTo>
                        <a:lnTo>
                          <a:pt x="48" y="216"/>
                        </a:lnTo>
                        <a:lnTo>
                          <a:pt x="50" y="215"/>
                        </a:lnTo>
                        <a:lnTo>
                          <a:pt x="65" y="160"/>
                        </a:lnTo>
                        <a:lnTo>
                          <a:pt x="89" y="103"/>
                        </a:lnTo>
                        <a:lnTo>
                          <a:pt x="119" y="7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5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90840" y="2161712"/>
                    <a:ext cx="136165" cy="12400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9050" cmpd="sng">
                    <a:solidFill>
                      <a:schemeClr val="bg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 sz="1400">
                      <a:latin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0760" name="Oval 160"/>
                <p:cNvSpPr>
                  <a:spLocks noChangeArrowheads="1"/>
                </p:cNvSpPr>
                <p:nvPr/>
              </p:nvSpPr>
              <p:spPr bwMode="auto">
                <a:xfrm>
                  <a:off x="2359934" y="1877632"/>
                  <a:ext cx="136165" cy="124008"/>
                </a:xfrm>
                <a:prstGeom prst="ellipse">
                  <a:avLst/>
                </a:prstGeom>
                <a:solidFill>
                  <a:srgbClr val="CC0000"/>
                </a:solidFill>
                <a:ln w="19050" cmpd="sng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0752" name="Oval 161"/>
              <p:cNvSpPr>
                <a:spLocks noChangeArrowheads="1"/>
              </p:cNvSpPr>
              <p:nvPr/>
            </p:nvSpPr>
            <p:spPr bwMode="auto">
              <a:xfrm>
                <a:off x="1739906" y="2925952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cxnSp>
        <p:nvCxnSpPr>
          <p:cNvPr id="30749" name="AutoShape 108"/>
          <p:cNvCxnSpPr>
            <a:cxnSpLocks noChangeShapeType="1"/>
          </p:cNvCxnSpPr>
          <p:nvPr/>
        </p:nvCxnSpPr>
        <p:spPr bwMode="auto">
          <a:xfrm flipH="1" flipV="1">
            <a:off x="6660232" y="3197906"/>
            <a:ext cx="829417" cy="813947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1" name="AutoShape 166"/>
          <p:cNvCxnSpPr>
            <a:cxnSpLocks noChangeShapeType="1"/>
          </p:cNvCxnSpPr>
          <p:nvPr/>
        </p:nvCxnSpPr>
        <p:spPr bwMode="auto">
          <a:xfrm flipH="1" flipV="1">
            <a:off x="2201748" y="2940371"/>
            <a:ext cx="441041" cy="650242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46" name="AutoShape 107"/>
          <p:cNvCxnSpPr>
            <a:cxnSpLocks noChangeShapeType="1"/>
          </p:cNvCxnSpPr>
          <p:nvPr/>
        </p:nvCxnSpPr>
        <p:spPr bwMode="auto">
          <a:xfrm>
            <a:off x="5119400" y="1402929"/>
            <a:ext cx="499372" cy="449482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5" name="AutoShape 165"/>
          <p:cNvCxnSpPr>
            <a:cxnSpLocks noChangeShapeType="1"/>
          </p:cNvCxnSpPr>
          <p:nvPr/>
        </p:nvCxnSpPr>
        <p:spPr bwMode="auto">
          <a:xfrm>
            <a:off x="3923928" y="3385004"/>
            <a:ext cx="654774" cy="609201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8" name="AutoShape 164"/>
          <p:cNvCxnSpPr>
            <a:cxnSpLocks noChangeShapeType="1"/>
          </p:cNvCxnSpPr>
          <p:nvPr/>
        </p:nvCxnSpPr>
        <p:spPr bwMode="auto">
          <a:xfrm>
            <a:off x="3684641" y="2295445"/>
            <a:ext cx="484425" cy="409510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61" name="AutoShape 163"/>
          <p:cNvCxnSpPr>
            <a:cxnSpLocks noChangeShapeType="1"/>
          </p:cNvCxnSpPr>
          <p:nvPr/>
        </p:nvCxnSpPr>
        <p:spPr bwMode="auto">
          <a:xfrm>
            <a:off x="1885829" y="1448811"/>
            <a:ext cx="813963" cy="596967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918307" y="4299942"/>
            <a:ext cx="7344816" cy="5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实力加自信就是一个坚韧不可摧的团队。站在每一个人都想挑战自我的立场上，我们以实力为盾、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自信为矛、团结为勇气，组成了激情无畏的团体。我们会用实力证明，我们是最棒的，让我们勇敢地去做吧。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国际市场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49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9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9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49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49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7" grpId="0" animBg="1"/>
      <p:bldP spid="30750" grpId="0" animBg="1"/>
      <p:bldP spid="30753" grpId="0" animBg="1"/>
      <p:bldP spid="30759" grpId="0" animBg="1"/>
      <p:bldP spid="30756" grpId="0" animBg="1"/>
      <p:bldP spid="59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国内市场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11560" y="1092364"/>
            <a:ext cx="4891236" cy="3783642"/>
            <a:chOff x="179512" y="1273101"/>
            <a:chExt cx="5107260" cy="3458890"/>
          </a:xfrm>
        </p:grpSpPr>
        <p:sp>
          <p:nvSpPr>
            <p:cNvPr id="74" name="Freeform 5"/>
            <p:cNvSpPr/>
            <p:nvPr/>
          </p:nvSpPr>
          <p:spPr bwMode="invGray">
            <a:xfrm>
              <a:off x="3156428" y="4532354"/>
              <a:ext cx="280866" cy="199637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invGray">
            <a:xfrm>
              <a:off x="3184251" y="4594040"/>
              <a:ext cx="601478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海南</a:t>
              </a:r>
            </a:p>
          </p:txBody>
        </p:sp>
        <p:sp>
          <p:nvSpPr>
            <p:cNvPr id="76" name="Freeform 7"/>
            <p:cNvSpPr/>
            <p:nvPr/>
          </p:nvSpPr>
          <p:spPr bwMode="invGray">
            <a:xfrm>
              <a:off x="4165957" y="1273101"/>
              <a:ext cx="1120815" cy="865845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7" name="Freeform 8"/>
            <p:cNvSpPr/>
            <p:nvPr/>
          </p:nvSpPr>
          <p:spPr bwMode="invGray">
            <a:xfrm>
              <a:off x="4278569" y="1939308"/>
              <a:ext cx="841273" cy="499094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8" name="Freeform 9"/>
            <p:cNvSpPr/>
            <p:nvPr/>
          </p:nvSpPr>
          <p:spPr bwMode="gray">
            <a:xfrm>
              <a:off x="4101040" y="2216332"/>
              <a:ext cx="600153" cy="490122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9" name="Freeform 10"/>
            <p:cNvSpPr/>
            <p:nvPr/>
          </p:nvSpPr>
          <p:spPr bwMode="gray">
            <a:xfrm>
              <a:off x="3643971" y="2327367"/>
              <a:ext cx="560408" cy="66732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0" name="Freeform 11"/>
            <p:cNvSpPr/>
            <p:nvPr/>
          </p:nvSpPr>
          <p:spPr bwMode="gray">
            <a:xfrm>
              <a:off x="3806925" y="2496722"/>
              <a:ext cx="180178" cy="159261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1" name="Freeform 12"/>
            <p:cNvSpPr/>
            <p:nvPr/>
          </p:nvSpPr>
          <p:spPr bwMode="gray">
            <a:xfrm>
              <a:off x="3922187" y="2575232"/>
              <a:ext cx="141758" cy="150289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2" name="Freeform 13"/>
            <p:cNvSpPr/>
            <p:nvPr/>
          </p:nvSpPr>
          <p:spPr bwMode="gray">
            <a:xfrm>
              <a:off x="3922187" y="2585326"/>
              <a:ext cx="88765" cy="50470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w="63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3" name="Freeform 14"/>
            <p:cNvSpPr/>
            <p:nvPr/>
          </p:nvSpPr>
          <p:spPr bwMode="gray">
            <a:xfrm>
              <a:off x="3795001" y="2764776"/>
              <a:ext cx="690243" cy="360020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4" name="Freeform 15"/>
            <p:cNvSpPr/>
            <p:nvPr/>
          </p:nvSpPr>
          <p:spPr bwMode="gray">
            <a:xfrm>
              <a:off x="3936759" y="3053016"/>
              <a:ext cx="572331" cy="398154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5" name="Freeform 16"/>
            <p:cNvSpPr/>
            <p:nvPr/>
          </p:nvSpPr>
          <p:spPr bwMode="invGray">
            <a:xfrm>
              <a:off x="4394553" y="3341139"/>
              <a:ext cx="142917" cy="150232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  <a:gd name="connsiteX0" fmla="*/ 3692 w 9846"/>
                <a:gd name="connsiteY0" fmla="*/ 0 h 20794"/>
                <a:gd name="connsiteX1" fmla="*/ 0 w 9846"/>
                <a:gd name="connsiteY1" fmla="*/ 7018 h 20794"/>
                <a:gd name="connsiteX2" fmla="*/ 3692 w 9846"/>
                <a:gd name="connsiteY2" fmla="*/ 9825 h 20794"/>
                <a:gd name="connsiteX3" fmla="*/ 4661 w 9846"/>
                <a:gd name="connsiteY3" fmla="*/ 20794 h 20794"/>
                <a:gd name="connsiteX4" fmla="*/ 9846 w 9846"/>
                <a:gd name="connsiteY4" fmla="*/ 7018 h 20794"/>
                <a:gd name="connsiteX5" fmla="*/ 9846 w 9846"/>
                <a:gd name="connsiteY5" fmla="*/ 4211 h 20794"/>
                <a:gd name="connsiteX6" fmla="*/ 3692 w 9846"/>
                <a:gd name="connsiteY6" fmla="*/ 0 h 20794"/>
                <a:gd name="connsiteX0-1" fmla="*/ 3750 w 10000"/>
                <a:gd name="connsiteY0-2" fmla="*/ 0 h 10000"/>
                <a:gd name="connsiteX1-3" fmla="*/ 0 w 10000"/>
                <a:gd name="connsiteY1-4" fmla="*/ 3375 h 10000"/>
                <a:gd name="connsiteX2-5" fmla="*/ 129 w 10000"/>
                <a:gd name="connsiteY2-6" fmla="*/ 9575 h 10000"/>
                <a:gd name="connsiteX3-7" fmla="*/ 4734 w 10000"/>
                <a:gd name="connsiteY3-8" fmla="*/ 10000 h 10000"/>
                <a:gd name="connsiteX4-9" fmla="*/ 10000 w 10000"/>
                <a:gd name="connsiteY4-10" fmla="*/ 3375 h 10000"/>
                <a:gd name="connsiteX5-11" fmla="*/ 10000 w 10000"/>
                <a:gd name="connsiteY5-12" fmla="*/ 2025 h 10000"/>
                <a:gd name="connsiteX6-13" fmla="*/ 3750 w 10000"/>
                <a:gd name="connsiteY6-14" fmla="*/ 0 h 10000"/>
                <a:gd name="connsiteX0-15" fmla="*/ 7371 w 13621"/>
                <a:gd name="connsiteY0-16" fmla="*/ 0 h 10000"/>
                <a:gd name="connsiteX1-17" fmla="*/ 0 w 13621"/>
                <a:gd name="connsiteY1-18" fmla="*/ 9531 h 10000"/>
                <a:gd name="connsiteX2-19" fmla="*/ 3750 w 13621"/>
                <a:gd name="connsiteY2-20" fmla="*/ 9575 h 10000"/>
                <a:gd name="connsiteX3-21" fmla="*/ 8355 w 13621"/>
                <a:gd name="connsiteY3-22" fmla="*/ 10000 h 10000"/>
                <a:gd name="connsiteX4-23" fmla="*/ 13621 w 13621"/>
                <a:gd name="connsiteY4-24" fmla="*/ 3375 h 10000"/>
                <a:gd name="connsiteX5-25" fmla="*/ 13621 w 13621"/>
                <a:gd name="connsiteY5-26" fmla="*/ 2025 h 10000"/>
                <a:gd name="connsiteX6-27" fmla="*/ 7371 w 13621"/>
                <a:gd name="connsiteY6-28" fmla="*/ 0 h 10000"/>
                <a:gd name="connsiteX0-29" fmla="*/ 7371 w 13621"/>
                <a:gd name="connsiteY0-30" fmla="*/ 560 h 10560"/>
                <a:gd name="connsiteX1-31" fmla="*/ 0 w 13621"/>
                <a:gd name="connsiteY1-32" fmla="*/ 10091 h 10560"/>
                <a:gd name="connsiteX2-33" fmla="*/ 3750 w 13621"/>
                <a:gd name="connsiteY2-34" fmla="*/ 10135 h 10560"/>
                <a:gd name="connsiteX3-35" fmla="*/ 8355 w 13621"/>
                <a:gd name="connsiteY3-36" fmla="*/ 10560 h 10560"/>
                <a:gd name="connsiteX4-37" fmla="*/ 13621 w 13621"/>
                <a:gd name="connsiteY4-38" fmla="*/ 3935 h 10560"/>
                <a:gd name="connsiteX5-39" fmla="*/ 13621 w 13621"/>
                <a:gd name="connsiteY5-40" fmla="*/ 2585 h 10560"/>
                <a:gd name="connsiteX6-41" fmla="*/ 1336 w 13621"/>
                <a:gd name="connsiteY6-42" fmla="*/ 0 h 10560"/>
                <a:gd name="connsiteX0-43" fmla="*/ 7371 w 13621"/>
                <a:gd name="connsiteY0-44" fmla="*/ 560 h 10560"/>
                <a:gd name="connsiteX1-45" fmla="*/ 0 w 13621"/>
                <a:gd name="connsiteY1-46" fmla="*/ 10091 h 10560"/>
                <a:gd name="connsiteX2-47" fmla="*/ 3750 w 13621"/>
                <a:gd name="connsiteY2-48" fmla="*/ 10135 h 10560"/>
                <a:gd name="connsiteX3-49" fmla="*/ 8355 w 13621"/>
                <a:gd name="connsiteY3-50" fmla="*/ 10560 h 10560"/>
                <a:gd name="connsiteX4-51" fmla="*/ 13621 w 13621"/>
                <a:gd name="connsiteY4-52" fmla="*/ 3935 h 10560"/>
                <a:gd name="connsiteX5-53" fmla="*/ 10905 w 13621"/>
                <a:gd name="connsiteY5-54" fmla="*/ 533 h 10560"/>
                <a:gd name="connsiteX6-55" fmla="*/ 1336 w 13621"/>
                <a:gd name="connsiteY6-56" fmla="*/ 0 h 10560"/>
                <a:gd name="connsiteX0-57" fmla="*/ 7371 w 13621"/>
                <a:gd name="connsiteY0-58" fmla="*/ 560 h 10560"/>
                <a:gd name="connsiteX1-59" fmla="*/ 3225 w 13621"/>
                <a:gd name="connsiteY1-60" fmla="*/ 4032 h 10560"/>
                <a:gd name="connsiteX2-61" fmla="*/ 0 w 13621"/>
                <a:gd name="connsiteY2-62" fmla="*/ 10091 h 10560"/>
                <a:gd name="connsiteX3-63" fmla="*/ 3750 w 13621"/>
                <a:gd name="connsiteY3-64" fmla="*/ 10135 h 10560"/>
                <a:gd name="connsiteX4-65" fmla="*/ 8355 w 13621"/>
                <a:gd name="connsiteY4-66" fmla="*/ 10560 h 10560"/>
                <a:gd name="connsiteX5-67" fmla="*/ 13621 w 13621"/>
                <a:gd name="connsiteY5-68" fmla="*/ 3935 h 10560"/>
                <a:gd name="connsiteX6-69" fmla="*/ 10905 w 13621"/>
                <a:gd name="connsiteY6-70" fmla="*/ 533 h 10560"/>
                <a:gd name="connsiteX7" fmla="*/ 1336 w 13621"/>
                <a:gd name="connsiteY7" fmla="*/ 0 h 10560"/>
                <a:gd name="connsiteX0-71" fmla="*/ 5259 w 13621"/>
                <a:gd name="connsiteY0-72" fmla="*/ 2425 h 10560"/>
                <a:gd name="connsiteX1-73" fmla="*/ 3225 w 13621"/>
                <a:gd name="connsiteY1-74" fmla="*/ 4032 h 10560"/>
                <a:gd name="connsiteX2-75" fmla="*/ 0 w 13621"/>
                <a:gd name="connsiteY2-76" fmla="*/ 10091 h 10560"/>
                <a:gd name="connsiteX3-77" fmla="*/ 3750 w 13621"/>
                <a:gd name="connsiteY3-78" fmla="*/ 10135 h 10560"/>
                <a:gd name="connsiteX4-79" fmla="*/ 8355 w 13621"/>
                <a:gd name="connsiteY4-80" fmla="*/ 10560 h 10560"/>
                <a:gd name="connsiteX5-81" fmla="*/ 13621 w 13621"/>
                <a:gd name="connsiteY5-82" fmla="*/ 3935 h 10560"/>
                <a:gd name="connsiteX6-83" fmla="*/ 10905 w 13621"/>
                <a:gd name="connsiteY6-84" fmla="*/ 533 h 10560"/>
                <a:gd name="connsiteX7-85" fmla="*/ 1336 w 13621"/>
                <a:gd name="connsiteY7-86" fmla="*/ 0 h 10560"/>
                <a:gd name="connsiteX0-87" fmla="*/ 5259 w 13621"/>
                <a:gd name="connsiteY0-88" fmla="*/ 2425 h 10560"/>
                <a:gd name="connsiteX1-89" fmla="*/ 4734 w 13621"/>
                <a:gd name="connsiteY1-90" fmla="*/ 6830 h 10560"/>
                <a:gd name="connsiteX2-91" fmla="*/ 0 w 13621"/>
                <a:gd name="connsiteY2-92" fmla="*/ 10091 h 10560"/>
                <a:gd name="connsiteX3-93" fmla="*/ 3750 w 13621"/>
                <a:gd name="connsiteY3-94" fmla="*/ 10135 h 10560"/>
                <a:gd name="connsiteX4-95" fmla="*/ 8355 w 13621"/>
                <a:gd name="connsiteY4-96" fmla="*/ 10560 h 10560"/>
                <a:gd name="connsiteX5-97" fmla="*/ 13621 w 13621"/>
                <a:gd name="connsiteY5-98" fmla="*/ 3935 h 10560"/>
                <a:gd name="connsiteX6-99" fmla="*/ 10905 w 13621"/>
                <a:gd name="connsiteY6-100" fmla="*/ 533 h 10560"/>
                <a:gd name="connsiteX7-101" fmla="*/ 1336 w 13621"/>
                <a:gd name="connsiteY7-102" fmla="*/ 0 h 10560"/>
                <a:gd name="connsiteX0-103" fmla="*/ 5259 w 13621"/>
                <a:gd name="connsiteY0-104" fmla="*/ 2425 h 10560"/>
                <a:gd name="connsiteX1-105" fmla="*/ 4131 w 13621"/>
                <a:gd name="connsiteY1-106" fmla="*/ 2539 h 10560"/>
                <a:gd name="connsiteX2-107" fmla="*/ 4734 w 13621"/>
                <a:gd name="connsiteY2-108" fmla="*/ 6830 h 10560"/>
                <a:gd name="connsiteX3-109" fmla="*/ 0 w 13621"/>
                <a:gd name="connsiteY3-110" fmla="*/ 10091 h 10560"/>
                <a:gd name="connsiteX4-111" fmla="*/ 3750 w 13621"/>
                <a:gd name="connsiteY4-112" fmla="*/ 10135 h 10560"/>
                <a:gd name="connsiteX5-113" fmla="*/ 8355 w 13621"/>
                <a:gd name="connsiteY5-114" fmla="*/ 10560 h 10560"/>
                <a:gd name="connsiteX6-115" fmla="*/ 13621 w 13621"/>
                <a:gd name="connsiteY6-116" fmla="*/ 3935 h 10560"/>
                <a:gd name="connsiteX7-117" fmla="*/ 10905 w 13621"/>
                <a:gd name="connsiteY7-118" fmla="*/ 533 h 10560"/>
                <a:gd name="connsiteX8" fmla="*/ 1336 w 13621"/>
                <a:gd name="connsiteY8" fmla="*/ 0 h 10560"/>
                <a:gd name="connsiteX0-119" fmla="*/ 5259 w 11509"/>
                <a:gd name="connsiteY0-120" fmla="*/ 2425 h 10560"/>
                <a:gd name="connsiteX1-121" fmla="*/ 4131 w 11509"/>
                <a:gd name="connsiteY1-122" fmla="*/ 2539 h 10560"/>
                <a:gd name="connsiteX2-123" fmla="*/ 4734 w 11509"/>
                <a:gd name="connsiteY2-124" fmla="*/ 6830 h 10560"/>
                <a:gd name="connsiteX3-125" fmla="*/ 0 w 11509"/>
                <a:gd name="connsiteY3-126" fmla="*/ 10091 h 10560"/>
                <a:gd name="connsiteX4-127" fmla="*/ 3750 w 11509"/>
                <a:gd name="connsiteY4-128" fmla="*/ 10135 h 10560"/>
                <a:gd name="connsiteX5-129" fmla="*/ 8355 w 11509"/>
                <a:gd name="connsiteY5-130" fmla="*/ 10560 h 10560"/>
                <a:gd name="connsiteX6-131" fmla="*/ 11509 w 11509"/>
                <a:gd name="connsiteY6-132" fmla="*/ 5987 h 10560"/>
                <a:gd name="connsiteX7-133" fmla="*/ 10905 w 11509"/>
                <a:gd name="connsiteY7-134" fmla="*/ 533 h 10560"/>
                <a:gd name="connsiteX8-135" fmla="*/ 1336 w 11509"/>
                <a:gd name="connsiteY8-136" fmla="*/ 0 h 10560"/>
                <a:gd name="connsiteX0-137" fmla="*/ 5259 w 11509"/>
                <a:gd name="connsiteY0-138" fmla="*/ 2425 h 10560"/>
                <a:gd name="connsiteX1-139" fmla="*/ 4131 w 11509"/>
                <a:gd name="connsiteY1-140" fmla="*/ 2539 h 10560"/>
                <a:gd name="connsiteX2-141" fmla="*/ 4734 w 11509"/>
                <a:gd name="connsiteY2-142" fmla="*/ 6830 h 10560"/>
                <a:gd name="connsiteX3-143" fmla="*/ 0 w 11509"/>
                <a:gd name="connsiteY3-144" fmla="*/ 10091 h 10560"/>
                <a:gd name="connsiteX4-145" fmla="*/ 3750 w 11509"/>
                <a:gd name="connsiteY4-146" fmla="*/ 10135 h 10560"/>
                <a:gd name="connsiteX5-147" fmla="*/ 8355 w 11509"/>
                <a:gd name="connsiteY5-148" fmla="*/ 10560 h 10560"/>
                <a:gd name="connsiteX6-149" fmla="*/ 11509 w 11509"/>
                <a:gd name="connsiteY6-150" fmla="*/ 5987 h 10560"/>
                <a:gd name="connsiteX7-151" fmla="*/ 9094 w 11509"/>
                <a:gd name="connsiteY7-152" fmla="*/ 2212 h 10560"/>
                <a:gd name="connsiteX8-153" fmla="*/ 1336 w 11509"/>
                <a:gd name="connsiteY8-154" fmla="*/ 0 h 10560"/>
                <a:gd name="connsiteX0-155" fmla="*/ 5259 w 14225"/>
                <a:gd name="connsiteY0-156" fmla="*/ 2425 h 10560"/>
                <a:gd name="connsiteX1-157" fmla="*/ 4131 w 14225"/>
                <a:gd name="connsiteY1-158" fmla="*/ 2539 h 10560"/>
                <a:gd name="connsiteX2-159" fmla="*/ 4734 w 14225"/>
                <a:gd name="connsiteY2-160" fmla="*/ 6830 h 10560"/>
                <a:gd name="connsiteX3-161" fmla="*/ 0 w 14225"/>
                <a:gd name="connsiteY3-162" fmla="*/ 10091 h 10560"/>
                <a:gd name="connsiteX4-163" fmla="*/ 3750 w 14225"/>
                <a:gd name="connsiteY4-164" fmla="*/ 10135 h 10560"/>
                <a:gd name="connsiteX5-165" fmla="*/ 8355 w 14225"/>
                <a:gd name="connsiteY5-166" fmla="*/ 10560 h 10560"/>
                <a:gd name="connsiteX6-167" fmla="*/ 14225 w 14225"/>
                <a:gd name="connsiteY6-168" fmla="*/ 5800 h 10560"/>
                <a:gd name="connsiteX7-169" fmla="*/ 9094 w 14225"/>
                <a:gd name="connsiteY7-170" fmla="*/ 2212 h 10560"/>
                <a:gd name="connsiteX8-171" fmla="*/ 1336 w 14225"/>
                <a:gd name="connsiteY8-172" fmla="*/ 0 h 10560"/>
                <a:gd name="connsiteX0-173" fmla="*/ 5259 w 14229"/>
                <a:gd name="connsiteY0-174" fmla="*/ 2425 h 10560"/>
                <a:gd name="connsiteX1-175" fmla="*/ 4131 w 14229"/>
                <a:gd name="connsiteY1-176" fmla="*/ 2539 h 10560"/>
                <a:gd name="connsiteX2-177" fmla="*/ 4734 w 14229"/>
                <a:gd name="connsiteY2-178" fmla="*/ 6830 h 10560"/>
                <a:gd name="connsiteX3-179" fmla="*/ 0 w 14229"/>
                <a:gd name="connsiteY3-180" fmla="*/ 10091 h 10560"/>
                <a:gd name="connsiteX4-181" fmla="*/ 3750 w 14229"/>
                <a:gd name="connsiteY4-182" fmla="*/ 10135 h 10560"/>
                <a:gd name="connsiteX5-183" fmla="*/ 8355 w 14229"/>
                <a:gd name="connsiteY5-184" fmla="*/ 10560 h 10560"/>
                <a:gd name="connsiteX6-185" fmla="*/ 14225 w 14229"/>
                <a:gd name="connsiteY6-186" fmla="*/ 5800 h 10560"/>
                <a:gd name="connsiteX7-187" fmla="*/ 9562 w 14229"/>
                <a:gd name="connsiteY7-188" fmla="*/ 861 h 10560"/>
                <a:gd name="connsiteX8-189" fmla="*/ 9094 w 14229"/>
                <a:gd name="connsiteY8-190" fmla="*/ 2212 h 10560"/>
                <a:gd name="connsiteX9" fmla="*/ 1336 w 14229"/>
                <a:gd name="connsiteY9" fmla="*/ 0 h 10560"/>
                <a:gd name="connsiteX0-191" fmla="*/ 5259 w 14229"/>
                <a:gd name="connsiteY0-192" fmla="*/ 2425 h 10560"/>
                <a:gd name="connsiteX1-193" fmla="*/ 4131 w 14229"/>
                <a:gd name="connsiteY1-194" fmla="*/ 2539 h 10560"/>
                <a:gd name="connsiteX2-195" fmla="*/ 4734 w 14229"/>
                <a:gd name="connsiteY2-196" fmla="*/ 6830 h 10560"/>
                <a:gd name="connsiteX3-197" fmla="*/ 0 w 14229"/>
                <a:gd name="connsiteY3-198" fmla="*/ 10091 h 10560"/>
                <a:gd name="connsiteX4-199" fmla="*/ 3750 w 14229"/>
                <a:gd name="connsiteY4-200" fmla="*/ 10135 h 10560"/>
                <a:gd name="connsiteX5-201" fmla="*/ 8355 w 14229"/>
                <a:gd name="connsiteY5-202" fmla="*/ 10560 h 10560"/>
                <a:gd name="connsiteX6-203" fmla="*/ 14225 w 14229"/>
                <a:gd name="connsiteY6-204" fmla="*/ 5800 h 10560"/>
                <a:gd name="connsiteX7-205" fmla="*/ 9562 w 14229"/>
                <a:gd name="connsiteY7-206" fmla="*/ 861 h 10560"/>
                <a:gd name="connsiteX8-207" fmla="*/ 7887 w 14229"/>
                <a:gd name="connsiteY8-208" fmla="*/ 533 h 10560"/>
                <a:gd name="connsiteX9-209" fmla="*/ 1336 w 14229"/>
                <a:gd name="connsiteY9-210" fmla="*/ 0 h 105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35" y="connsiteY8-136"/>
                </a:cxn>
                <a:cxn ang="0">
                  <a:pos x="connsiteX9-209" y="connsiteY9-210"/>
                </a:cxn>
              </a:cxnLst>
              <a:rect l="l" t="t" r="r" b="b"/>
              <a:pathLst>
                <a:path w="14229" h="10560">
                  <a:moveTo>
                    <a:pt x="5259" y="2425"/>
                  </a:moveTo>
                  <a:cubicBezTo>
                    <a:pt x="5222" y="2537"/>
                    <a:pt x="4218" y="1805"/>
                    <a:pt x="4131" y="2539"/>
                  </a:cubicBezTo>
                  <a:cubicBezTo>
                    <a:pt x="4044" y="3273"/>
                    <a:pt x="5573" y="5665"/>
                    <a:pt x="4734" y="6830"/>
                  </a:cubicBezTo>
                  <a:lnTo>
                    <a:pt x="0" y="10091"/>
                  </a:lnTo>
                  <a:lnTo>
                    <a:pt x="3750" y="10135"/>
                  </a:lnTo>
                  <a:cubicBezTo>
                    <a:pt x="4078" y="10152"/>
                    <a:pt x="8027" y="10543"/>
                    <a:pt x="8355" y="10560"/>
                  </a:cubicBezTo>
                  <a:lnTo>
                    <a:pt x="14225" y="5800"/>
                  </a:lnTo>
                  <a:cubicBezTo>
                    <a:pt x="14376" y="4557"/>
                    <a:pt x="10417" y="1459"/>
                    <a:pt x="9562" y="861"/>
                  </a:cubicBezTo>
                  <a:cubicBezTo>
                    <a:pt x="8707" y="263"/>
                    <a:pt x="9208" y="1049"/>
                    <a:pt x="7887" y="533"/>
                  </a:cubicBezTo>
                  <a:lnTo>
                    <a:pt x="1336" y="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6" name="Freeform 17"/>
            <p:cNvSpPr/>
            <p:nvPr/>
          </p:nvSpPr>
          <p:spPr bwMode="gray">
            <a:xfrm>
              <a:off x="4152708" y="3419767"/>
              <a:ext cx="381554" cy="368992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7" name="Freeform 18"/>
            <p:cNvSpPr/>
            <p:nvPr/>
          </p:nvSpPr>
          <p:spPr bwMode="gray">
            <a:xfrm>
              <a:off x="3960607" y="3709129"/>
              <a:ext cx="434548" cy="458717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8" name="Freeform 19"/>
            <p:cNvSpPr/>
            <p:nvPr/>
          </p:nvSpPr>
          <p:spPr bwMode="gray">
            <a:xfrm>
              <a:off x="3298186" y="3997371"/>
              <a:ext cx="804178" cy="477784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9" name="Freeform 20"/>
            <p:cNvSpPr/>
            <p:nvPr/>
          </p:nvSpPr>
          <p:spPr bwMode="gray">
            <a:xfrm>
              <a:off x="2762951" y="3907645"/>
              <a:ext cx="792255" cy="477784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0" name="Freeform 21"/>
            <p:cNvSpPr/>
            <p:nvPr/>
          </p:nvSpPr>
          <p:spPr bwMode="invGray">
            <a:xfrm>
              <a:off x="2687434" y="3639592"/>
              <a:ext cx="588229" cy="439651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1" name="Freeform 22"/>
            <p:cNvSpPr/>
            <p:nvPr/>
          </p:nvSpPr>
          <p:spPr bwMode="invGray">
            <a:xfrm>
              <a:off x="2023689" y="3609310"/>
              <a:ext cx="906191" cy="7660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2" name="Freeform 23"/>
            <p:cNvSpPr/>
            <p:nvPr/>
          </p:nvSpPr>
          <p:spPr bwMode="invGray">
            <a:xfrm>
              <a:off x="331869" y="2723278"/>
              <a:ext cx="1926318" cy="975757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3" name="Freeform 24"/>
            <p:cNvSpPr/>
            <p:nvPr/>
          </p:nvSpPr>
          <p:spPr bwMode="gray">
            <a:xfrm>
              <a:off x="2141600" y="3122552"/>
              <a:ext cx="1209580" cy="786214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4" name="Freeform 25"/>
            <p:cNvSpPr/>
            <p:nvPr/>
          </p:nvSpPr>
          <p:spPr bwMode="invGray">
            <a:xfrm>
              <a:off x="1440759" y="2575231"/>
              <a:ext cx="1249325" cy="767147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5" name="Freeform 26"/>
            <p:cNvSpPr/>
            <p:nvPr/>
          </p:nvSpPr>
          <p:spPr bwMode="gray">
            <a:xfrm>
              <a:off x="3706238" y="3548745"/>
              <a:ext cx="486216" cy="530498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6" name="Freeform 27"/>
            <p:cNvSpPr/>
            <p:nvPr/>
          </p:nvSpPr>
          <p:spPr bwMode="gray">
            <a:xfrm>
              <a:off x="3221345" y="3548745"/>
              <a:ext cx="561732" cy="520404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7" name="Freeform 28"/>
            <p:cNvSpPr/>
            <p:nvPr/>
          </p:nvSpPr>
          <p:spPr bwMode="gray">
            <a:xfrm>
              <a:off x="3172327" y="3252653"/>
              <a:ext cx="777681" cy="397032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8" name="Freeform 29"/>
            <p:cNvSpPr/>
            <p:nvPr/>
          </p:nvSpPr>
          <p:spPr bwMode="gray">
            <a:xfrm>
              <a:off x="3795002" y="3112459"/>
              <a:ext cx="484891" cy="47890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9" name="Freeform 30"/>
            <p:cNvSpPr/>
            <p:nvPr/>
          </p:nvSpPr>
          <p:spPr bwMode="gray">
            <a:xfrm>
              <a:off x="3363103" y="2963292"/>
              <a:ext cx="600154" cy="447503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0" name="Freeform 31"/>
            <p:cNvSpPr/>
            <p:nvPr/>
          </p:nvSpPr>
          <p:spPr bwMode="invGray">
            <a:xfrm>
              <a:off x="3351181" y="2556165"/>
              <a:ext cx="396127" cy="568630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1" name="Freeform 32"/>
            <p:cNvSpPr/>
            <p:nvPr/>
          </p:nvSpPr>
          <p:spPr bwMode="gray">
            <a:xfrm>
              <a:off x="2929882" y="2654863"/>
              <a:ext cx="511389" cy="755931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2" name="Freeform 33"/>
            <p:cNvSpPr/>
            <p:nvPr/>
          </p:nvSpPr>
          <p:spPr bwMode="invGray">
            <a:xfrm>
              <a:off x="2834491" y="2664957"/>
              <a:ext cx="279541" cy="38918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3" name="Freeform 34"/>
            <p:cNvSpPr/>
            <p:nvPr/>
          </p:nvSpPr>
          <p:spPr bwMode="invGray">
            <a:xfrm>
              <a:off x="1834237" y="2278018"/>
              <a:ext cx="1364586" cy="1044173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4" name="Freeform 35"/>
            <p:cNvSpPr/>
            <p:nvPr/>
          </p:nvSpPr>
          <p:spPr bwMode="invGray">
            <a:xfrm>
              <a:off x="2267460" y="1313478"/>
              <a:ext cx="2266802" cy="1542144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5" name="Freeform 36"/>
            <p:cNvSpPr/>
            <p:nvPr/>
          </p:nvSpPr>
          <p:spPr bwMode="invGray">
            <a:xfrm>
              <a:off x="179512" y="1572557"/>
              <a:ext cx="2025682" cy="128306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6" name="Freeform 37"/>
            <p:cNvSpPr/>
            <p:nvPr/>
          </p:nvSpPr>
          <p:spPr bwMode="invGray">
            <a:xfrm>
              <a:off x="4395155" y="3927833"/>
              <a:ext cx="202700" cy="320767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7" name="Rectangle 38"/>
            <p:cNvSpPr>
              <a:spLocks noChangeArrowheads="1"/>
            </p:cNvSpPr>
            <p:nvPr/>
          </p:nvSpPr>
          <p:spPr bwMode="white">
            <a:xfrm>
              <a:off x="4659029" y="1774857"/>
              <a:ext cx="338023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黑龙江</a:t>
              </a:r>
            </a:p>
          </p:txBody>
        </p:sp>
        <p:sp>
          <p:nvSpPr>
            <p:cNvPr id="108" name="Rectangle 39"/>
            <p:cNvSpPr>
              <a:spLocks noChangeArrowheads="1"/>
            </p:cNvSpPr>
            <p:nvPr/>
          </p:nvSpPr>
          <p:spPr bwMode="white">
            <a:xfrm>
              <a:off x="4586805" y="2107541"/>
              <a:ext cx="21552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吉林</a:t>
              </a:r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white">
            <a:xfrm>
              <a:off x="4299393" y="2331854"/>
              <a:ext cx="288236" cy="1334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辽宁</a:t>
              </a:r>
              <a:endParaRPr lang="zh-CN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invGray">
            <a:xfrm>
              <a:off x="3698484" y="2731129"/>
              <a:ext cx="24903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河北</a:t>
              </a:r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invGray">
            <a:xfrm>
              <a:off x="3970177" y="2903849"/>
              <a:ext cx="238890" cy="1289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5180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山东</a:t>
              </a:r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white">
            <a:xfrm>
              <a:off x="4071304" y="3848202"/>
              <a:ext cx="242299" cy="1379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福建</a:t>
              </a:r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invGray">
            <a:xfrm>
              <a:off x="3834331" y="3656415"/>
              <a:ext cx="281459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江西</a:t>
              </a:r>
            </a:p>
          </p:txBody>
        </p:sp>
        <p:sp>
          <p:nvSpPr>
            <p:cNvPr id="114" name="Rectangle 45"/>
            <p:cNvSpPr>
              <a:spLocks noChangeArrowheads="1"/>
            </p:cNvSpPr>
            <p:nvPr/>
          </p:nvSpPr>
          <p:spPr bwMode="white">
            <a:xfrm>
              <a:off x="3970177" y="3353595"/>
              <a:ext cx="240668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5180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安徽</a:t>
              </a:r>
            </a:p>
          </p:txBody>
        </p:sp>
        <p:sp>
          <p:nvSpPr>
            <p:cNvPr id="115" name="Rectangle 46"/>
            <p:cNvSpPr>
              <a:spLocks noChangeArrowheads="1"/>
            </p:cNvSpPr>
            <p:nvPr/>
          </p:nvSpPr>
          <p:spPr bwMode="invGray">
            <a:xfrm>
              <a:off x="3498890" y="3429861"/>
              <a:ext cx="23319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湖北</a:t>
              </a:r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invGray">
            <a:xfrm>
              <a:off x="3373868" y="3697719"/>
              <a:ext cx="278943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湖南</a:t>
              </a:r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invGray">
            <a:xfrm>
              <a:off x="3637092" y="4097257"/>
              <a:ext cx="235902" cy="829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广东</a:t>
              </a:r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white">
            <a:xfrm>
              <a:off x="3155099" y="4104039"/>
              <a:ext cx="220566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广西</a:t>
              </a:r>
            </a:p>
          </p:txBody>
        </p:sp>
        <p:sp>
          <p:nvSpPr>
            <p:cNvPr id="119" name="Rectangle 50"/>
            <p:cNvSpPr>
              <a:spLocks noChangeArrowheads="1"/>
            </p:cNvSpPr>
            <p:nvPr/>
          </p:nvSpPr>
          <p:spPr bwMode="invGray">
            <a:xfrm>
              <a:off x="4547597" y="3391382"/>
              <a:ext cx="261685" cy="979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上海</a:t>
              </a:r>
            </a:p>
          </p:txBody>
        </p:sp>
        <p:sp>
          <p:nvSpPr>
            <p:cNvPr id="120" name="Rectangle 51"/>
            <p:cNvSpPr>
              <a:spLocks noChangeArrowheads="1"/>
            </p:cNvSpPr>
            <p:nvPr/>
          </p:nvSpPr>
          <p:spPr bwMode="white">
            <a:xfrm>
              <a:off x="3549588" y="3144985"/>
              <a:ext cx="213552" cy="1020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河南</a:t>
              </a:r>
            </a:p>
          </p:txBody>
        </p:sp>
        <p:sp>
          <p:nvSpPr>
            <p:cNvPr id="121" name="Rectangle 52"/>
            <p:cNvSpPr>
              <a:spLocks noChangeArrowheads="1"/>
            </p:cNvSpPr>
            <p:nvPr/>
          </p:nvSpPr>
          <p:spPr bwMode="invGray">
            <a:xfrm>
              <a:off x="3439463" y="2888148"/>
              <a:ext cx="261065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山西</a:t>
              </a:r>
            </a:p>
          </p:txBody>
        </p:sp>
        <p:sp>
          <p:nvSpPr>
            <p:cNvPr id="122" name="Rectangle 53"/>
            <p:cNvSpPr>
              <a:spLocks noChangeArrowheads="1"/>
            </p:cNvSpPr>
            <p:nvPr/>
          </p:nvSpPr>
          <p:spPr bwMode="invGray">
            <a:xfrm>
              <a:off x="3122976" y="2422603"/>
              <a:ext cx="318294" cy="1539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内蒙古</a:t>
              </a:r>
            </a:p>
          </p:txBody>
        </p:sp>
        <p:sp>
          <p:nvSpPr>
            <p:cNvPr id="123" name="Rectangle 54"/>
            <p:cNvSpPr>
              <a:spLocks noChangeArrowheads="1"/>
            </p:cNvSpPr>
            <p:nvPr/>
          </p:nvSpPr>
          <p:spPr bwMode="invGray">
            <a:xfrm>
              <a:off x="3155099" y="3128162"/>
              <a:ext cx="25958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陕西</a:t>
              </a:r>
            </a:p>
          </p:txBody>
        </p:sp>
        <p:sp>
          <p:nvSpPr>
            <p:cNvPr id="124" name="Rectangle 55"/>
            <p:cNvSpPr>
              <a:spLocks noChangeArrowheads="1"/>
            </p:cNvSpPr>
            <p:nvPr/>
          </p:nvSpPr>
          <p:spPr bwMode="invGray">
            <a:xfrm>
              <a:off x="2868406" y="2809602"/>
              <a:ext cx="243284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5180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宁夏</a:t>
              </a:r>
            </a:p>
          </p:txBody>
        </p:sp>
        <p:sp>
          <p:nvSpPr>
            <p:cNvPr id="125" name="Rectangle 56"/>
            <p:cNvSpPr>
              <a:spLocks noChangeArrowheads="1"/>
            </p:cNvSpPr>
            <p:nvPr/>
          </p:nvSpPr>
          <p:spPr bwMode="invGray">
            <a:xfrm>
              <a:off x="1989308" y="2465319"/>
              <a:ext cx="271465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甘肃</a:t>
              </a:r>
            </a:p>
          </p:txBody>
        </p:sp>
        <p:sp>
          <p:nvSpPr>
            <p:cNvPr id="126" name="Rectangle 57"/>
            <p:cNvSpPr>
              <a:spLocks noChangeArrowheads="1"/>
            </p:cNvSpPr>
            <p:nvPr/>
          </p:nvSpPr>
          <p:spPr bwMode="invGray">
            <a:xfrm>
              <a:off x="1992077" y="2883661"/>
              <a:ext cx="25002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青海</a:t>
              </a:r>
            </a:p>
          </p:txBody>
        </p:sp>
        <p:sp>
          <p:nvSpPr>
            <p:cNvPr id="127" name="Rectangle 58"/>
            <p:cNvSpPr>
              <a:spLocks noChangeArrowheads="1"/>
            </p:cNvSpPr>
            <p:nvPr/>
          </p:nvSpPr>
          <p:spPr bwMode="invGray">
            <a:xfrm>
              <a:off x="2553393" y="3474617"/>
              <a:ext cx="346250" cy="149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四川</a:t>
              </a:r>
            </a:p>
          </p:txBody>
        </p:sp>
        <p:sp>
          <p:nvSpPr>
            <p:cNvPr id="128" name="Rectangle 59"/>
            <p:cNvSpPr>
              <a:spLocks noChangeArrowheads="1"/>
            </p:cNvSpPr>
            <p:nvPr/>
          </p:nvSpPr>
          <p:spPr bwMode="invGray">
            <a:xfrm>
              <a:off x="2905906" y="3827594"/>
              <a:ext cx="236493" cy="1087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贵州</a:t>
              </a:r>
            </a:p>
          </p:txBody>
        </p:sp>
        <p:sp>
          <p:nvSpPr>
            <p:cNvPr id="129" name="Rectangle 60"/>
            <p:cNvSpPr>
              <a:spLocks noChangeArrowheads="1"/>
            </p:cNvSpPr>
            <p:nvPr/>
          </p:nvSpPr>
          <p:spPr bwMode="invGray">
            <a:xfrm>
              <a:off x="2340020" y="4000675"/>
              <a:ext cx="22116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云南</a:t>
              </a:r>
            </a:p>
          </p:txBody>
        </p:sp>
        <p:sp>
          <p:nvSpPr>
            <p:cNvPr id="130" name="Rectangle 61"/>
            <p:cNvSpPr>
              <a:spLocks noChangeArrowheads="1"/>
            </p:cNvSpPr>
            <p:nvPr/>
          </p:nvSpPr>
          <p:spPr bwMode="invGray">
            <a:xfrm>
              <a:off x="1164603" y="3221250"/>
              <a:ext cx="24229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西藏</a:t>
              </a:r>
            </a:p>
          </p:txBody>
        </p:sp>
        <p:sp>
          <p:nvSpPr>
            <p:cNvPr id="131" name="Rectangle 62"/>
            <p:cNvSpPr>
              <a:spLocks noChangeArrowheads="1"/>
            </p:cNvSpPr>
            <p:nvPr/>
          </p:nvSpPr>
          <p:spPr bwMode="invGray">
            <a:xfrm>
              <a:off x="1196473" y="2267924"/>
              <a:ext cx="260705" cy="118884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新疆</a:t>
              </a:r>
            </a:p>
          </p:txBody>
        </p:sp>
        <p:sp>
          <p:nvSpPr>
            <p:cNvPr id="201" name="Rectangle 63"/>
            <p:cNvSpPr>
              <a:spLocks noChangeArrowheads="1"/>
            </p:cNvSpPr>
            <p:nvPr/>
          </p:nvSpPr>
          <p:spPr bwMode="invGray">
            <a:xfrm>
              <a:off x="4151789" y="3165172"/>
              <a:ext cx="283362" cy="1099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江苏</a:t>
              </a:r>
            </a:p>
          </p:txBody>
        </p:sp>
        <p:sp>
          <p:nvSpPr>
            <p:cNvPr id="202" name="Rectangle 64"/>
            <p:cNvSpPr>
              <a:spLocks noChangeArrowheads="1"/>
            </p:cNvSpPr>
            <p:nvPr/>
          </p:nvSpPr>
          <p:spPr bwMode="invGray">
            <a:xfrm>
              <a:off x="4248101" y="3639592"/>
              <a:ext cx="257563" cy="1083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浙江</a:t>
              </a:r>
            </a:p>
          </p:txBody>
        </p:sp>
        <p:sp>
          <p:nvSpPr>
            <p:cNvPr id="203" name="Rectangle 65"/>
            <p:cNvSpPr>
              <a:spLocks noChangeArrowheads="1"/>
            </p:cNvSpPr>
            <p:nvPr/>
          </p:nvSpPr>
          <p:spPr bwMode="invGray">
            <a:xfrm>
              <a:off x="4118817" y="2655984"/>
              <a:ext cx="255871" cy="1188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北京</a:t>
              </a:r>
            </a:p>
          </p:txBody>
        </p:sp>
        <p:sp>
          <p:nvSpPr>
            <p:cNvPr id="204" name="Rectangle 66"/>
            <p:cNvSpPr>
              <a:spLocks noChangeArrowheads="1"/>
            </p:cNvSpPr>
            <p:nvPr/>
          </p:nvSpPr>
          <p:spPr bwMode="invGray">
            <a:xfrm rot="18521103">
              <a:off x="4407282" y="4005316"/>
              <a:ext cx="209280" cy="1435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台湾</a:t>
              </a:r>
            </a:p>
          </p:txBody>
        </p:sp>
      </p:grpSp>
      <p:sp>
        <p:nvSpPr>
          <p:cNvPr id="205" name="KSO_Shape"/>
          <p:cNvSpPr/>
          <p:nvPr/>
        </p:nvSpPr>
        <p:spPr>
          <a:xfrm>
            <a:off x="1635809" y="2042047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6" name="KSO_Shape"/>
          <p:cNvSpPr/>
          <p:nvPr/>
        </p:nvSpPr>
        <p:spPr>
          <a:xfrm>
            <a:off x="2417638" y="225280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7" name="KSO_Shape"/>
          <p:cNvSpPr/>
          <p:nvPr/>
        </p:nvSpPr>
        <p:spPr>
          <a:xfrm>
            <a:off x="1608615" y="3092417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8" name="KSO_Shape"/>
          <p:cNvSpPr/>
          <p:nvPr/>
        </p:nvSpPr>
        <p:spPr>
          <a:xfrm>
            <a:off x="2390444" y="271576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9" name="KSO_Shape"/>
          <p:cNvSpPr/>
          <p:nvPr/>
        </p:nvSpPr>
        <p:spPr>
          <a:xfrm>
            <a:off x="3243657" y="2653913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0" name="KSO_Shape"/>
          <p:cNvSpPr/>
          <p:nvPr/>
        </p:nvSpPr>
        <p:spPr>
          <a:xfrm>
            <a:off x="3508799" y="221880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1" name="KSO_Shape"/>
          <p:cNvSpPr/>
          <p:nvPr/>
        </p:nvSpPr>
        <p:spPr>
          <a:xfrm>
            <a:off x="4039083" y="2572330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2" name="KSO_Shape"/>
          <p:cNvSpPr/>
          <p:nvPr/>
        </p:nvSpPr>
        <p:spPr>
          <a:xfrm>
            <a:off x="3773941" y="272529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3" name="KSO_Shape"/>
          <p:cNvSpPr/>
          <p:nvPr/>
        </p:nvSpPr>
        <p:spPr>
          <a:xfrm>
            <a:off x="3512198" y="298704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4" name="KSO_Shape"/>
          <p:cNvSpPr/>
          <p:nvPr/>
        </p:nvSpPr>
        <p:spPr>
          <a:xfrm>
            <a:off x="3896315" y="301763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5" name="KSO_Shape"/>
          <p:cNvSpPr/>
          <p:nvPr/>
        </p:nvSpPr>
        <p:spPr>
          <a:xfrm>
            <a:off x="4290628" y="275249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6" name="KSO_Shape"/>
          <p:cNvSpPr/>
          <p:nvPr/>
        </p:nvSpPr>
        <p:spPr>
          <a:xfrm>
            <a:off x="4433397" y="249074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7" name="KSO_Shape"/>
          <p:cNvSpPr/>
          <p:nvPr/>
        </p:nvSpPr>
        <p:spPr>
          <a:xfrm>
            <a:off x="4644151" y="212702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8" name="KSO_Shape"/>
          <p:cNvSpPr/>
          <p:nvPr/>
        </p:nvSpPr>
        <p:spPr>
          <a:xfrm>
            <a:off x="4882099" y="188568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9" name="KSO_Shape"/>
          <p:cNvSpPr/>
          <p:nvPr/>
        </p:nvSpPr>
        <p:spPr>
          <a:xfrm>
            <a:off x="4990875" y="1501565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0" name="KSO_Shape"/>
          <p:cNvSpPr/>
          <p:nvPr/>
        </p:nvSpPr>
        <p:spPr>
          <a:xfrm>
            <a:off x="3852125" y="333036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1" name="KSO_Shape"/>
          <p:cNvSpPr/>
          <p:nvPr/>
        </p:nvSpPr>
        <p:spPr>
          <a:xfrm>
            <a:off x="2998911" y="337455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2" name="KSO_Shape"/>
          <p:cNvSpPr/>
          <p:nvPr/>
        </p:nvSpPr>
        <p:spPr>
          <a:xfrm>
            <a:off x="3722953" y="362610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3" name="KSO_Shape"/>
          <p:cNvSpPr/>
          <p:nvPr/>
        </p:nvSpPr>
        <p:spPr>
          <a:xfrm>
            <a:off x="4164856" y="357171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4" name="KSO_Shape"/>
          <p:cNvSpPr/>
          <p:nvPr/>
        </p:nvSpPr>
        <p:spPr>
          <a:xfrm>
            <a:off x="4294027" y="3245383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5" name="KSO_Shape"/>
          <p:cNvSpPr/>
          <p:nvPr/>
        </p:nvSpPr>
        <p:spPr>
          <a:xfrm>
            <a:off x="4463990" y="303802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6" name="KSO_Shape"/>
          <p:cNvSpPr/>
          <p:nvPr/>
        </p:nvSpPr>
        <p:spPr>
          <a:xfrm>
            <a:off x="4684942" y="331336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7" name="KSO_Shape"/>
          <p:cNvSpPr/>
          <p:nvPr/>
        </p:nvSpPr>
        <p:spPr>
          <a:xfrm>
            <a:off x="4569837" y="354794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8" name="KSO_Shape"/>
          <p:cNvSpPr/>
          <p:nvPr/>
        </p:nvSpPr>
        <p:spPr>
          <a:xfrm>
            <a:off x="3270852" y="376207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9" name="KSO_Shape"/>
          <p:cNvSpPr/>
          <p:nvPr/>
        </p:nvSpPr>
        <p:spPr>
          <a:xfrm>
            <a:off x="2737169" y="3949030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0" name="KSO_Shape"/>
          <p:cNvSpPr/>
          <p:nvPr/>
        </p:nvSpPr>
        <p:spPr>
          <a:xfrm>
            <a:off x="3515598" y="406120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1" name="KSO_Shape"/>
          <p:cNvSpPr/>
          <p:nvPr/>
        </p:nvSpPr>
        <p:spPr>
          <a:xfrm>
            <a:off x="3981297" y="405780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2" name="KSO_Shape"/>
          <p:cNvSpPr/>
          <p:nvPr/>
        </p:nvSpPr>
        <p:spPr>
          <a:xfrm>
            <a:off x="4406204" y="378586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3" name="KSO_Shape"/>
          <p:cNvSpPr/>
          <p:nvPr/>
        </p:nvSpPr>
        <p:spPr>
          <a:xfrm>
            <a:off x="4654349" y="400341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4" name="KSO_Shape"/>
          <p:cNvSpPr/>
          <p:nvPr/>
        </p:nvSpPr>
        <p:spPr>
          <a:xfrm>
            <a:off x="3543878" y="459853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5" name="圆角矩形 234"/>
          <p:cNvSpPr/>
          <p:nvPr/>
        </p:nvSpPr>
        <p:spPr>
          <a:xfrm>
            <a:off x="5940152" y="1481385"/>
            <a:ext cx="2448272" cy="3029150"/>
          </a:xfrm>
          <a:prstGeom prst="roundRect">
            <a:avLst>
              <a:gd name="adj" fmla="val 4715"/>
            </a:avLst>
          </a:prstGeom>
          <a:noFill/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6346112" y="1286364"/>
            <a:ext cx="1775762" cy="403215"/>
            <a:chOff x="4139952" y="1201376"/>
            <a:chExt cx="1053084" cy="362613"/>
          </a:xfrm>
        </p:grpSpPr>
        <p:sp>
          <p:nvSpPr>
            <p:cNvPr id="237" name="圆角矩形 236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CC0000"/>
            </a:solidFill>
            <a:ln w="15875">
              <a:noFill/>
            </a:ln>
            <a:effectLst>
              <a:outerShdw blurRad="381000" dist="101600" dir="27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159712" y="1201376"/>
              <a:ext cx="1003523" cy="33516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总体概述业绩</a:t>
              </a:r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6022996" y="1851670"/>
            <a:ext cx="2282584" cy="24824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在此输入相关文字，在此输入相关文字，在此输入相关文字，在此输入相关文字， 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49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49"/>
                            </p:stCondLst>
                            <p:childTnLst>
                              <p:par>
                                <p:cTn id="1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49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空心弧 66"/>
          <p:cNvSpPr/>
          <p:nvPr/>
        </p:nvSpPr>
        <p:spPr>
          <a:xfrm>
            <a:off x="3279970" y="1435208"/>
            <a:ext cx="2520000" cy="2520000"/>
          </a:xfrm>
          <a:prstGeom prst="blockArc">
            <a:avLst>
              <a:gd name="adj1" fmla="val 16199997"/>
              <a:gd name="adj2" fmla="val 8579964"/>
              <a:gd name="adj3" fmla="val 452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8" name="空心弧 67"/>
          <p:cNvSpPr/>
          <p:nvPr/>
        </p:nvSpPr>
        <p:spPr>
          <a:xfrm>
            <a:off x="3419968" y="1575209"/>
            <a:ext cx="2240004" cy="2240002"/>
          </a:xfrm>
          <a:prstGeom prst="blockArc">
            <a:avLst>
              <a:gd name="adj1" fmla="val 16199997"/>
              <a:gd name="adj2" fmla="val 10552654"/>
              <a:gd name="adj3" fmla="val 5085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9" name="空心弧 68"/>
          <p:cNvSpPr/>
          <p:nvPr/>
        </p:nvSpPr>
        <p:spPr>
          <a:xfrm>
            <a:off x="3559971" y="1715211"/>
            <a:ext cx="1960003" cy="1960001"/>
          </a:xfrm>
          <a:prstGeom prst="blockArc">
            <a:avLst>
              <a:gd name="adj1" fmla="val 16199997"/>
              <a:gd name="adj2" fmla="val 11627833"/>
              <a:gd name="adj3" fmla="val 57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0" name="空心弧 69"/>
          <p:cNvSpPr/>
          <p:nvPr/>
        </p:nvSpPr>
        <p:spPr>
          <a:xfrm>
            <a:off x="3699969" y="1855209"/>
            <a:ext cx="1680004" cy="1680002"/>
          </a:xfrm>
          <a:prstGeom prst="blockArc">
            <a:avLst>
              <a:gd name="adj1" fmla="val 16199997"/>
              <a:gd name="adj2" fmla="val 13295224"/>
              <a:gd name="adj3" fmla="val 5800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587633" y="2167047"/>
            <a:ext cx="3861811" cy="1158358"/>
            <a:chOff x="2641409" y="2413000"/>
            <a:chExt cx="3861811" cy="1158358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2641409" y="2413000"/>
              <a:ext cx="133528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2641409" y="3571358"/>
              <a:ext cx="105905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676900" y="2413000"/>
              <a:ext cx="82632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329238" y="3571358"/>
              <a:ext cx="117398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矩形 75"/>
          <p:cNvSpPr/>
          <p:nvPr/>
        </p:nvSpPr>
        <p:spPr>
          <a:xfrm>
            <a:off x="3983710" y="2398695"/>
            <a:ext cx="1112520" cy="68480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市场分析数据</a:t>
            </a:r>
            <a:endParaRPr lang="zh-CN" altLang="en-US" sz="11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444598" y="1379232"/>
            <a:ext cx="2159850" cy="2325256"/>
            <a:chOff x="6498374" y="1625185"/>
            <a:chExt cx="2397976" cy="2325255"/>
          </a:xfrm>
        </p:grpSpPr>
        <p:sp>
          <p:nvSpPr>
            <p:cNvPr id="78" name="矩形 77"/>
            <p:cNvSpPr/>
            <p:nvPr/>
          </p:nvSpPr>
          <p:spPr>
            <a:xfrm>
              <a:off x="6498374" y="1625185"/>
              <a:ext cx="239797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65%</a:t>
              </a:r>
            </a:p>
            <a:p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6498374" y="3088666"/>
              <a:ext cx="239797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80%</a:t>
              </a:r>
            </a:p>
            <a:p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32629" y="1379232"/>
            <a:ext cx="2156682" cy="2335354"/>
            <a:chOff x="247650" y="1625185"/>
            <a:chExt cx="2395437" cy="2335353"/>
          </a:xfrm>
        </p:grpSpPr>
        <p:sp>
          <p:nvSpPr>
            <p:cNvPr id="81" name="矩形 80"/>
            <p:cNvSpPr/>
            <p:nvPr/>
          </p:nvSpPr>
          <p:spPr>
            <a:xfrm>
              <a:off x="247650" y="1625185"/>
              <a:ext cx="239543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85%</a:t>
              </a:r>
            </a:p>
            <a:p>
              <a:pPr algn="r"/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pPr algn="r"/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47650" y="3098764"/>
              <a:ext cx="239543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70%</a:t>
              </a:r>
            </a:p>
            <a:p>
              <a:pPr algn="r"/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pPr algn="r"/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 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39552" y="42706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市场分析数据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发展计划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04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84"/>
          <p:cNvGrpSpPr>
            <a:grpSpLocks noChangeAspect="1"/>
          </p:cNvGrpSpPr>
          <p:nvPr/>
        </p:nvGrpSpPr>
        <p:grpSpPr bwMode="auto">
          <a:xfrm>
            <a:off x="734528" y="1616643"/>
            <a:ext cx="324121" cy="323765"/>
            <a:chOff x="7275513" y="5302250"/>
            <a:chExt cx="1012825" cy="10128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4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16" name="Group 92"/>
          <p:cNvGrpSpPr>
            <a:grpSpLocks noChangeAspect="1"/>
          </p:cNvGrpSpPr>
          <p:nvPr/>
        </p:nvGrpSpPr>
        <p:grpSpPr bwMode="auto">
          <a:xfrm>
            <a:off x="734527" y="2664984"/>
            <a:ext cx="324088" cy="324302"/>
            <a:chOff x="4427538" y="3192463"/>
            <a:chExt cx="823913" cy="825500"/>
          </a:xfrm>
          <a:solidFill>
            <a:schemeClr val="bg1">
              <a:lumMod val="50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8" name="Rectangle 24"/>
            <p:cNvSpPr>
              <a:spLocks noChangeArrowheads="1"/>
            </p:cNvSpPr>
            <p:nvPr/>
          </p:nvSpPr>
          <p:spPr bwMode="auto">
            <a:xfrm>
              <a:off x="4781552" y="3352799"/>
              <a:ext cx="115889" cy="158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9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22" name="Freeform 31"/>
          <p:cNvSpPr>
            <a:spLocks noChangeAspect="1" noEditPoints="1"/>
          </p:cNvSpPr>
          <p:nvPr/>
        </p:nvSpPr>
        <p:spPr bwMode="auto">
          <a:xfrm>
            <a:off x="2894997" y="1591493"/>
            <a:ext cx="323858" cy="324702"/>
          </a:xfrm>
          <a:custGeom>
            <a:avLst/>
            <a:gdLst>
              <a:gd name="T0" fmla="*/ 2147483647 w 280"/>
              <a:gd name="T1" fmla="*/ 0 h 280"/>
              <a:gd name="T2" fmla="*/ 0 w 280"/>
              <a:gd name="T3" fmla="*/ 2147483647 h 280"/>
              <a:gd name="T4" fmla="*/ 2147483647 w 280"/>
              <a:gd name="T5" fmla="*/ 2147483647 h 280"/>
              <a:gd name="T6" fmla="*/ 2147483647 w 280"/>
              <a:gd name="T7" fmla="*/ 2147483647 h 280"/>
              <a:gd name="T8" fmla="*/ 2147483647 w 280"/>
              <a:gd name="T9" fmla="*/ 0 h 280"/>
              <a:gd name="T10" fmla="*/ 2147483647 w 280"/>
              <a:gd name="T11" fmla="*/ 2147483647 h 280"/>
              <a:gd name="T12" fmla="*/ 2147483647 w 280"/>
              <a:gd name="T13" fmla="*/ 2147483647 h 280"/>
              <a:gd name="T14" fmla="*/ 2147483647 w 280"/>
              <a:gd name="T15" fmla="*/ 2147483647 h 280"/>
              <a:gd name="T16" fmla="*/ 2147483647 w 280"/>
              <a:gd name="T17" fmla="*/ 2147483647 h 280"/>
              <a:gd name="T18" fmla="*/ 2147483647 w 280"/>
              <a:gd name="T19" fmla="*/ 2147483647 h 280"/>
              <a:gd name="T20" fmla="*/ 2147483647 w 280"/>
              <a:gd name="T21" fmla="*/ 2147483647 h 280"/>
              <a:gd name="T22" fmla="*/ 2147483647 w 280"/>
              <a:gd name="T23" fmla="*/ 2147483647 h 280"/>
              <a:gd name="T24" fmla="*/ 2147483647 w 280"/>
              <a:gd name="T25" fmla="*/ 2147483647 h 280"/>
              <a:gd name="T26" fmla="*/ 2147483647 w 280"/>
              <a:gd name="T27" fmla="*/ 2147483647 h 280"/>
              <a:gd name="T28" fmla="*/ 2147483647 w 280"/>
              <a:gd name="T29" fmla="*/ 2147483647 h 280"/>
              <a:gd name="T30" fmla="*/ 2147483647 w 280"/>
              <a:gd name="T31" fmla="*/ 2147483647 h 280"/>
              <a:gd name="T32" fmla="*/ 2147483647 w 280"/>
              <a:gd name="T33" fmla="*/ 2147483647 h 280"/>
              <a:gd name="T34" fmla="*/ 2147483647 w 280"/>
              <a:gd name="T35" fmla="*/ 2147483647 h 280"/>
              <a:gd name="T36" fmla="*/ 2147483647 w 280"/>
              <a:gd name="T37" fmla="*/ 2147483647 h 280"/>
              <a:gd name="T38" fmla="*/ 2147483647 w 280"/>
              <a:gd name="T39" fmla="*/ 2147483647 h 280"/>
              <a:gd name="T40" fmla="*/ 2147483647 w 280"/>
              <a:gd name="T41" fmla="*/ 2147483647 h 280"/>
              <a:gd name="T42" fmla="*/ 2147483647 w 280"/>
              <a:gd name="T43" fmla="*/ 2147483647 h 280"/>
              <a:gd name="T44" fmla="*/ 2147483647 w 280"/>
              <a:gd name="T45" fmla="*/ 2147483647 h 280"/>
              <a:gd name="T46" fmla="*/ 2147483647 w 280"/>
              <a:gd name="T47" fmla="*/ 2147483647 h 280"/>
              <a:gd name="T48" fmla="*/ 2147483647 w 280"/>
              <a:gd name="T49" fmla="*/ 2147483647 h 280"/>
              <a:gd name="T50" fmla="*/ 2147483647 w 280"/>
              <a:gd name="T51" fmla="*/ 2147483647 h 280"/>
              <a:gd name="T52" fmla="*/ 2147483647 w 280"/>
              <a:gd name="T53" fmla="*/ 2147483647 h 280"/>
              <a:gd name="T54" fmla="*/ 2147483647 w 280"/>
              <a:gd name="T55" fmla="*/ 2147483647 h 280"/>
              <a:gd name="T56" fmla="*/ 2147483647 w 280"/>
              <a:gd name="T57" fmla="*/ 2147483647 h 280"/>
              <a:gd name="T58" fmla="*/ 2147483647 w 280"/>
              <a:gd name="T59" fmla="*/ 2147483647 h 280"/>
              <a:gd name="T60" fmla="*/ 2147483647 w 280"/>
              <a:gd name="T61" fmla="*/ 2147483647 h 280"/>
              <a:gd name="T62" fmla="*/ 2147483647 w 280"/>
              <a:gd name="T63" fmla="*/ 2147483647 h 280"/>
              <a:gd name="T64" fmla="*/ 2147483647 w 280"/>
              <a:gd name="T65" fmla="*/ 2147483647 h 280"/>
              <a:gd name="T66" fmla="*/ 2147483647 w 280"/>
              <a:gd name="T67" fmla="*/ 2147483647 h 280"/>
              <a:gd name="T68" fmla="*/ 2147483647 w 280"/>
              <a:gd name="T69" fmla="*/ 2147483647 h 280"/>
              <a:gd name="T70" fmla="*/ 2147483647 w 280"/>
              <a:gd name="T71" fmla="*/ 2147483647 h 280"/>
              <a:gd name="T72" fmla="*/ 2147483647 w 280"/>
              <a:gd name="T73" fmla="*/ 2147483647 h 280"/>
              <a:gd name="T74" fmla="*/ 2147483647 w 280"/>
              <a:gd name="T75" fmla="*/ 2147483647 h 280"/>
              <a:gd name="T76" fmla="*/ 2147483647 w 280"/>
              <a:gd name="T77" fmla="*/ 2147483647 h 280"/>
              <a:gd name="T78" fmla="*/ 2147483647 w 280"/>
              <a:gd name="T79" fmla="*/ 2147483647 h 280"/>
              <a:gd name="T80" fmla="*/ 2147483647 w 280"/>
              <a:gd name="T81" fmla="*/ 2147483647 h 280"/>
              <a:gd name="T82" fmla="*/ 2147483647 w 280"/>
              <a:gd name="T83" fmla="*/ 2147483647 h 280"/>
              <a:gd name="T84" fmla="*/ 2147483647 w 280"/>
              <a:gd name="T85" fmla="*/ 2147483647 h 280"/>
              <a:gd name="T86" fmla="*/ 2147483647 w 280"/>
              <a:gd name="T87" fmla="*/ 2147483647 h 280"/>
              <a:gd name="T88" fmla="*/ 2147483647 w 280"/>
              <a:gd name="T89" fmla="*/ 2147483647 h 280"/>
              <a:gd name="T90" fmla="*/ 2147483647 w 280"/>
              <a:gd name="T91" fmla="*/ 2147483647 h 280"/>
              <a:gd name="T92" fmla="*/ 2147483647 w 280"/>
              <a:gd name="T93" fmla="*/ 2147483647 h 280"/>
              <a:gd name="T94" fmla="*/ 2147483647 w 280"/>
              <a:gd name="T95" fmla="*/ 2147483647 h 280"/>
              <a:gd name="T96" fmla="*/ 2147483647 w 280"/>
              <a:gd name="T97" fmla="*/ 2147483647 h 280"/>
              <a:gd name="T98" fmla="*/ 2147483647 w 280"/>
              <a:gd name="T99" fmla="*/ 2147483647 h 280"/>
              <a:gd name="T100" fmla="*/ 2147483647 w 280"/>
              <a:gd name="T101" fmla="*/ 2147483647 h 280"/>
              <a:gd name="T102" fmla="*/ 2147483647 w 280"/>
              <a:gd name="T103" fmla="*/ 2147483647 h 280"/>
              <a:gd name="T104" fmla="*/ 2147483647 w 280"/>
              <a:gd name="T105" fmla="*/ 2147483647 h 280"/>
              <a:gd name="T106" fmla="*/ 2147483647 w 280"/>
              <a:gd name="T107" fmla="*/ 2147483647 h 280"/>
              <a:gd name="T108" fmla="*/ 2147483647 w 280"/>
              <a:gd name="T109" fmla="*/ 2147483647 h 280"/>
              <a:gd name="T110" fmla="*/ 2147483647 w 280"/>
              <a:gd name="T111" fmla="*/ 2147483647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0"/>
              <a:gd name="T169" fmla="*/ 0 h 280"/>
              <a:gd name="T170" fmla="*/ 280 w 280"/>
              <a:gd name="T171" fmla="*/ 280 h 2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endParaRPr lang="zh-CN" altLang="en-US">
              <a:solidFill>
                <a:srgbClr val="5497D4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3" name="Freeform 45"/>
          <p:cNvSpPr>
            <a:spLocks noChangeAspect="1" noEditPoints="1"/>
          </p:cNvSpPr>
          <p:nvPr/>
        </p:nvSpPr>
        <p:spPr bwMode="auto">
          <a:xfrm>
            <a:off x="2894997" y="2675431"/>
            <a:ext cx="323892" cy="323850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pPr defTabSz="514350">
              <a:defRPr/>
            </a:pPr>
            <a:endParaRPr lang="id-ID" sz="500">
              <a:solidFill>
                <a:srgbClr val="5497D4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130657" y="1568933"/>
            <a:ext cx="12567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100</a:t>
            </a:r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家分店</a:t>
            </a:r>
          </a:p>
        </p:txBody>
      </p:sp>
      <p:sp>
        <p:nvSpPr>
          <p:cNvPr id="125" name="矩形 124"/>
          <p:cNvSpPr/>
          <p:nvPr/>
        </p:nvSpPr>
        <p:spPr>
          <a:xfrm>
            <a:off x="3268681" y="1563638"/>
            <a:ext cx="106196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十大产业</a:t>
            </a:r>
          </a:p>
        </p:txBody>
      </p:sp>
      <p:sp>
        <p:nvSpPr>
          <p:cNvPr id="126" name="矩形 125"/>
          <p:cNvSpPr/>
          <p:nvPr/>
        </p:nvSpPr>
        <p:spPr>
          <a:xfrm>
            <a:off x="1130657" y="2624073"/>
            <a:ext cx="12928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科技创新奖</a:t>
            </a:r>
          </a:p>
        </p:txBody>
      </p:sp>
      <p:sp>
        <p:nvSpPr>
          <p:cNvPr id="127" name="矩形 126"/>
          <p:cNvSpPr/>
          <p:nvPr/>
        </p:nvSpPr>
        <p:spPr>
          <a:xfrm>
            <a:off x="3268681" y="2623638"/>
            <a:ext cx="15236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年创利税破亿</a:t>
            </a:r>
          </a:p>
        </p:txBody>
      </p:sp>
      <p:sp>
        <p:nvSpPr>
          <p:cNvPr id="128" name="矩形 127"/>
          <p:cNvSpPr/>
          <p:nvPr/>
        </p:nvSpPr>
        <p:spPr>
          <a:xfrm>
            <a:off x="1130657" y="1876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29" name="矩形 128"/>
          <p:cNvSpPr/>
          <p:nvPr/>
        </p:nvSpPr>
        <p:spPr>
          <a:xfrm>
            <a:off x="3268681" y="1897170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0" name="矩形 129"/>
          <p:cNvSpPr/>
          <p:nvPr/>
        </p:nvSpPr>
        <p:spPr>
          <a:xfrm>
            <a:off x="1130657" y="2961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1" name="矩形 130"/>
          <p:cNvSpPr/>
          <p:nvPr/>
        </p:nvSpPr>
        <p:spPr>
          <a:xfrm>
            <a:off x="3268681" y="2936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2" name="矩形 131"/>
          <p:cNvSpPr/>
          <p:nvPr/>
        </p:nvSpPr>
        <p:spPr>
          <a:xfrm>
            <a:off x="760082" y="3739791"/>
            <a:ext cx="4171958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698610" y="3634828"/>
            <a:ext cx="4051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战略规划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40679" y="1432571"/>
            <a:ext cx="3240360" cy="2590804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5" name="矩形 54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矩形 55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399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899"/>
                                </p:stCondLst>
                                <p:childTnLst>
                                  <p:par>
                                    <p:cTn id="3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5" presetID="2" presetClass="entr" presetSubtype="6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123" grpId="0" animBg="1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  <p:bldP spid="1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399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899"/>
                                </p:stCondLst>
                                <p:childTnLst>
                                  <p:par>
                                    <p:cTn id="3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123" grpId="0" animBg="1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  <p:bldP spid="13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 rot="10800000" flipV="1">
            <a:off x="4019457" y="1130590"/>
            <a:ext cx="871008" cy="871008"/>
            <a:chOff x="769157" y="1878863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2" name="椭圆 81"/>
            <p:cNvSpPr/>
            <p:nvPr/>
          </p:nvSpPr>
          <p:spPr>
            <a:xfrm>
              <a:off x="769157" y="1878863"/>
              <a:ext cx="648000" cy="64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3" name="Freeform 70"/>
            <p:cNvSpPr>
              <a:spLocks noEditPoints="1"/>
            </p:cNvSpPr>
            <p:nvPr/>
          </p:nvSpPr>
          <p:spPr bwMode="auto">
            <a:xfrm>
              <a:off x="931231" y="2040940"/>
              <a:ext cx="323851" cy="323851"/>
            </a:xfrm>
            <a:custGeom>
              <a:avLst/>
              <a:gdLst>
                <a:gd name="T0" fmla="*/ 255 w 1019"/>
                <a:gd name="T1" fmla="*/ 21 h 1018"/>
                <a:gd name="T2" fmla="*/ 224 w 1019"/>
                <a:gd name="T3" fmla="*/ 748 h 1018"/>
                <a:gd name="T4" fmla="*/ 201 w 1019"/>
                <a:gd name="T5" fmla="*/ 763 h 1018"/>
                <a:gd name="T6" fmla="*/ 182 w 1019"/>
                <a:gd name="T7" fmla="*/ 264 h 1018"/>
                <a:gd name="T8" fmla="*/ 63 w 1019"/>
                <a:gd name="T9" fmla="*/ 260 h 1018"/>
                <a:gd name="T10" fmla="*/ 5 w 1019"/>
                <a:gd name="T11" fmla="*/ 320 h 1018"/>
                <a:gd name="T12" fmla="*/ 20 w 1019"/>
                <a:gd name="T13" fmla="*/ 934 h 1018"/>
                <a:gd name="T14" fmla="*/ 143 w 1019"/>
                <a:gd name="T15" fmla="*/ 1017 h 1018"/>
                <a:gd name="T16" fmla="*/ 907 w 1019"/>
                <a:gd name="T17" fmla="*/ 1011 h 1018"/>
                <a:gd name="T18" fmla="*/ 1011 w 1019"/>
                <a:gd name="T19" fmla="*/ 907 h 1018"/>
                <a:gd name="T20" fmla="*/ 1008 w 1019"/>
                <a:gd name="T21" fmla="*/ 48 h 1018"/>
                <a:gd name="T22" fmla="*/ 940 w 1019"/>
                <a:gd name="T23" fmla="*/ 1 h 1018"/>
                <a:gd name="T24" fmla="*/ 938 w 1019"/>
                <a:gd name="T25" fmla="*/ 913 h 1018"/>
                <a:gd name="T26" fmla="*/ 860 w 1019"/>
                <a:gd name="T27" fmla="*/ 955 h 1018"/>
                <a:gd name="T28" fmla="*/ 99 w 1019"/>
                <a:gd name="T29" fmla="*/ 932 h 1018"/>
                <a:gd name="T30" fmla="*/ 65 w 1019"/>
                <a:gd name="T31" fmla="*/ 346 h 1018"/>
                <a:gd name="T32" fmla="*/ 128 w 1019"/>
                <a:gd name="T33" fmla="*/ 319 h 1018"/>
                <a:gd name="T34" fmla="*/ 152 w 1019"/>
                <a:gd name="T35" fmla="*/ 804 h 1018"/>
                <a:gd name="T36" fmla="*/ 215 w 1019"/>
                <a:gd name="T37" fmla="*/ 827 h 1018"/>
                <a:gd name="T38" fmla="*/ 277 w 1019"/>
                <a:gd name="T39" fmla="*/ 785 h 1018"/>
                <a:gd name="T40" fmla="*/ 291 w 1019"/>
                <a:gd name="T41" fmla="*/ 76 h 1018"/>
                <a:gd name="T42" fmla="*/ 945 w 1019"/>
                <a:gd name="T43" fmla="*/ 69 h 1018"/>
                <a:gd name="T44" fmla="*/ 394 w 1019"/>
                <a:gd name="T45" fmla="*/ 443 h 1018"/>
                <a:gd name="T46" fmla="*/ 518 w 1019"/>
                <a:gd name="T47" fmla="*/ 436 h 1018"/>
                <a:gd name="T48" fmla="*/ 541 w 1019"/>
                <a:gd name="T49" fmla="*/ 445 h 1018"/>
                <a:gd name="T50" fmla="*/ 555 w 1019"/>
                <a:gd name="T51" fmla="*/ 442 h 1018"/>
                <a:gd name="T52" fmla="*/ 571 w 1019"/>
                <a:gd name="T53" fmla="*/ 424 h 1018"/>
                <a:gd name="T54" fmla="*/ 559 w 1019"/>
                <a:gd name="T55" fmla="*/ 133 h 1018"/>
                <a:gd name="T56" fmla="*/ 512 w 1019"/>
                <a:gd name="T57" fmla="*/ 147 h 1018"/>
                <a:gd name="T58" fmla="*/ 397 w 1019"/>
                <a:gd name="T59" fmla="*/ 132 h 1018"/>
                <a:gd name="T60" fmla="*/ 374 w 1019"/>
                <a:gd name="T61" fmla="*/ 130 h 1018"/>
                <a:gd name="T62" fmla="*/ 354 w 1019"/>
                <a:gd name="T63" fmla="*/ 145 h 1018"/>
                <a:gd name="T64" fmla="*/ 353 w 1019"/>
                <a:gd name="T65" fmla="*/ 426 h 1018"/>
                <a:gd name="T66" fmla="*/ 891 w 1019"/>
                <a:gd name="T67" fmla="*/ 668 h 1018"/>
                <a:gd name="T68" fmla="*/ 642 w 1019"/>
                <a:gd name="T69" fmla="*/ 142 h 1018"/>
                <a:gd name="T70" fmla="*/ 656 w 1019"/>
                <a:gd name="T71" fmla="*/ 189 h 1018"/>
                <a:gd name="T72" fmla="*/ 889 w 1019"/>
                <a:gd name="T73" fmla="*/ 172 h 1018"/>
                <a:gd name="T74" fmla="*/ 866 w 1019"/>
                <a:gd name="T75" fmla="*/ 129 h 1018"/>
                <a:gd name="T76" fmla="*/ 642 w 1019"/>
                <a:gd name="T77" fmla="*/ 269 h 1018"/>
                <a:gd name="T78" fmla="*/ 656 w 1019"/>
                <a:gd name="T79" fmla="*/ 316 h 1018"/>
                <a:gd name="T80" fmla="*/ 889 w 1019"/>
                <a:gd name="T81" fmla="*/ 299 h 1018"/>
                <a:gd name="T82" fmla="*/ 866 w 1019"/>
                <a:gd name="T83" fmla="*/ 255 h 1018"/>
                <a:gd name="T84" fmla="*/ 642 w 1019"/>
                <a:gd name="T85" fmla="*/ 396 h 1018"/>
                <a:gd name="T86" fmla="*/ 656 w 1019"/>
                <a:gd name="T87" fmla="*/ 443 h 1018"/>
                <a:gd name="T88" fmla="*/ 889 w 1019"/>
                <a:gd name="T89" fmla="*/ 426 h 1018"/>
                <a:gd name="T90" fmla="*/ 866 w 1019"/>
                <a:gd name="T91" fmla="*/ 383 h 1018"/>
                <a:gd name="T92" fmla="*/ 356 w 1019"/>
                <a:gd name="T93" fmla="*/ 682 h 1018"/>
                <a:gd name="T94" fmla="*/ 369 w 1019"/>
                <a:gd name="T95" fmla="*/ 729 h 1018"/>
                <a:gd name="T96" fmla="*/ 570 w 1019"/>
                <a:gd name="T97" fmla="*/ 712 h 1018"/>
                <a:gd name="T98" fmla="*/ 548 w 1019"/>
                <a:gd name="T99" fmla="*/ 669 h 1018"/>
                <a:gd name="T100" fmla="*/ 356 w 1019"/>
                <a:gd name="T101" fmla="*/ 810 h 1018"/>
                <a:gd name="T102" fmla="*/ 369 w 1019"/>
                <a:gd name="T103" fmla="*/ 857 h 1018"/>
                <a:gd name="T104" fmla="*/ 570 w 1019"/>
                <a:gd name="T105" fmla="*/ 840 h 1018"/>
                <a:gd name="T106" fmla="*/ 548 w 1019"/>
                <a:gd name="T107" fmla="*/ 796 h 1018"/>
                <a:gd name="T108" fmla="*/ 356 w 1019"/>
                <a:gd name="T109" fmla="*/ 523 h 1018"/>
                <a:gd name="T110" fmla="*/ 364 w 1019"/>
                <a:gd name="T111" fmla="*/ 600 h 1018"/>
                <a:gd name="T112" fmla="*/ 886 w 1019"/>
                <a:gd name="T113" fmla="*/ 591 h 1018"/>
                <a:gd name="T114" fmla="*/ 877 w 1019"/>
                <a:gd name="T115" fmla="*/ 515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9" h="1018">
                  <a:moveTo>
                    <a:pt x="931" y="0"/>
                  </a:moveTo>
                  <a:lnTo>
                    <a:pt x="310" y="0"/>
                  </a:lnTo>
                  <a:lnTo>
                    <a:pt x="310" y="0"/>
                  </a:lnTo>
                  <a:lnTo>
                    <a:pt x="302" y="1"/>
                  </a:lnTo>
                  <a:lnTo>
                    <a:pt x="293" y="2"/>
                  </a:lnTo>
                  <a:lnTo>
                    <a:pt x="285" y="4"/>
                  </a:lnTo>
                  <a:lnTo>
                    <a:pt x="277" y="7"/>
                  </a:lnTo>
                  <a:lnTo>
                    <a:pt x="269" y="12"/>
                  </a:lnTo>
                  <a:lnTo>
                    <a:pt x="262" y="16"/>
                  </a:lnTo>
                  <a:lnTo>
                    <a:pt x="255" y="21"/>
                  </a:lnTo>
                  <a:lnTo>
                    <a:pt x="249" y="27"/>
                  </a:lnTo>
                  <a:lnTo>
                    <a:pt x="243" y="34"/>
                  </a:lnTo>
                  <a:lnTo>
                    <a:pt x="239" y="41"/>
                  </a:lnTo>
                  <a:lnTo>
                    <a:pt x="234" y="48"/>
                  </a:lnTo>
                  <a:lnTo>
                    <a:pt x="230" y="57"/>
                  </a:lnTo>
                  <a:lnTo>
                    <a:pt x="227" y="64"/>
                  </a:lnTo>
                  <a:lnTo>
                    <a:pt x="225" y="74"/>
                  </a:lnTo>
                  <a:lnTo>
                    <a:pt x="224" y="83"/>
                  </a:lnTo>
                  <a:lnTo>
                    <a:pt x="224" y="92"/>
                  </a:lnTo>
                  <a:lnTo>
                    <a:pt x="224" y="748"/>
                  </a:lnTo>
                  <a:lnTo>
                    <a:pt x="224" y="748"/>
                  </a:lnTo>
                  <a:lnTo>
                    <a:pt x="222" y="751"/>
                  </a:lnTo>
                  <a:lnTo>
                    <a:pt x="222" y="754"/>
                  </a:lnTo>
                  <a:lnTo>
                    <a:pt x="218" y="760"/>
                  </a:lnTo>
                  <a:lnTo>
                    <a:pt x="214" y="763"/>
                  </a:lnTo>
                  <a:lnTo>
                    <a:pt x="211" y="764"/>
                  </a:lnTo>
                  <a:lnTo>
                    <a:pt x="207" y="764"/>
                  </a:lnTo>
                  <a:lnTo>
                    <a:pt x="207" y="764"/>
                  </a:lnTo>
                  <a:lnTo>
                    <a:pt x="204" y="764"/>
                  </a:lnTo>
                  <a:lnTo>
                    <a:pt x="201" y="763"/>
                  </a:lnTo>
                  <a:lnTo>
                    <a:pt x="196" y="760"/>
                  </a:lnTo>
                  <a:lnTo>
                    <a:pt x="192" y="754"/>
                  </a:lnTo>
                  <a:lnTo>
                    <a:pt x="191" y="751"/>
                  </a:lnTo>
                  <a:lnTo>
                    <a:pt x="191" y="748"/>
                  </a:lnTo>
                  <a:lnTo>
                    <a:pt x="191" y="286"/>
                  </a:lnTo>
                  <a:lnTo>
                    <a:pt x="191" y="286"/>
                  </a:lnTo>
                  <a:lnTo>
                    <a:pt x="190" y="280"/>
                  </a:lnTo>
                  <a:lnTo>
                    <a:pt x="189" y="275"/>
                  </a:lnTo>
                  <a:lnTo>
                    <a:pt x="186" y="268"/>
                  </a:lnTo>
                  <a:lnTo>
                    <a:pt x="182" y="264"/>
                  </a:lnTo>
                  <a:lnTo>
                    <a:pt x="177" y="260"/>
                  </a:lnTo>
                  <a:lnTo>
                    <a:pt x="172" y="257"/>
                  </a:lnTo>
                  <a:lnTo>
                    <a:pt x="166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79" y="255"/>
                  </a:lnTo>
                  <a:lnTo>
                    <a:pt x="70" y="256"/>
                  </a:lnTo>
                  <a:lnTo>
                    <a:pt x="63" y="260"/>
                  </a:lnTo>
                  <a:lnTo>
                    <a:pt x="54" y="262"/>
                  </a:lnTo>
                  <a:lnTo>
                    <a:pt x="47" y="266"/>
                  </a:lnTo>
                  <a:lnTo>
                    <a:pt x="39" y="270"/>
                  </a:lnTo>
                  <a:lnTo>
                    <a:pt x="33" y="276"/>
                  </a:lnTo>
                  <a:lnTo>
                    <a:pt x="26" y="282"/>
                  </a:lnTo>
                  <a:lnTo>
                    <a:pt x="21" y="289"/>
                  </a:lnTo>
                  <a:lnTo>
                    <a:pt x="15" y="295"/>
                  </a:lnTo>
                  <a:lnTo>
                    <a:pt x="11" y="302"/>
                  </a:lnTo>
                  <a:lnTo>
                    <a:pt x="8" y="311"/>
                  </a:lnTo>
                  <a:lnTo>
                    <a:pt x="5" y="320"/>
                  </a:lnTo>
                  <a:lnTo>
                    <a:pt x="3" y="328"/>
                  </a:lnTo>
                  <a:lnTo>
                    <a:pt x="1" y="337"/>
                  </a:lnTo>
                  <a:lnTo>
                    <a:pt x="0" y="346"/>
                  </a:lnTo>
                  <a:lnTo>
                    <a:pt x="0" y="859"/>
                  </a:lnTo>
                  <a:lnTo>
                    <a:pt x="0" y="859"/>
                  </a:lnTo>
                  <a:lnTo>
                    <a:pt x="1" y="875"/>
                  </a:lnTo>
                  <a:lnTo>
                    <a:pt x="4" y="891"/>
                  </a:lnTo>
                  <a:lnTo>
                    <a:pt x="8" y="907"/>
                  </a:lnTo>
                  <a:lnTo>
                    <a:pt x="13" y="920"/>
                  </a:lnTo>
                  <a:lnTo>
                    <a:pt x="20" y="934"/>
                  </a:lnTo>
                  <a:lnTo>
                    <a:pt x="28" y="948"/>
                  </a:lnTo>
                  <a:lnTo>
                    <a:pt x="37" y="960"/>
                  </a:lnTo>
                  <a:lnTo>
                    <a:pt x="48" y="972"/>
                  </a:lnTo>
                  <a:lnTo>
                    <a:pt x="58" y="982"/>
                  </a:lnTo>
                  <a:lnTo>
                    <a:pt x="71" y="991"/>
                  </a:lnTo>
                  <a:lnTo>
                    <a:pt x="84" y="999"/>
                  </a:lnTo>
                  <a:lnTo>
                    <a:pt x="98" y="1005"/>
                  </a:lnTo>
                  <a:lnTo>
                    <a:pt x="112" y="1011"/>
                  </a:lnTo>
                  <a:lnTo>
                    <a:pt x="128" y="1015"/>
                  </a:lnTo>
                  <a:lnTo>
                    <a:pt x="143" y="1017"/>
                  </a:lnTo>
                  <a:lnTo>
                    <a:pt x="159" y="1018"/>
                  </a:lnTo>
                  <a:lnTo>
                    <a:pt x="159" y="1017"/>
                  </a:lnTo>
                  <a:lnTo>
                    <a:pt x="159" y="1017"/>
                  </a:lnTo>
                  <a:lnTo>
                    <a:pt x="174" y="1018"/>
                  </a:lnTo>
                  <a:lnTo>
                    <a:pt x="189" y="1018"/>
                  </a:lnTo>
                  <a:lnTo>
                    <a:pt x="860" y="1018"/>
                  </a:lnTo>
                  <a:lnTo>
                    <a:pt x="860" y="1018"/>
                  </a:lnTo>
                  <a:lnTo>
                    <a:pt x="876" y="1017"/>
                  </a:lnTo>
                  <a:lnTo>
                    <a:pt x="891" y="1015"/>
                  </a:lnTo>
                  <a:lnTo>
                    <a:pt x="907" y="1011"/>
                  </a:lnTo>
                  <a:lnTo>
                    <a:pt x="921" y="1005"/>
                  </a:lnTo>
                  <a:lnTo>
                    <a:pt x="935" y="999"/>
                  </a:lnTo>
                  <a:lnTo>
                    <a:pt x="948" y="991"/>
                  </a:lnTo>
                  <a:lnTo>
                    <a:pt x="961" y="982"/>
                  </a:lnTo>
                  <a:lnTo>
                    <a:pt x="971" y="972"/>
                  </a:lnTo>
                  <a:lnTo>
                    <a:pt x="982" y="960"/>
                  </a:lnTo>
                  <a:lnTo>
                    <a:pt x="991" y="948"/>
                  </a:lnTo>
                  <a:lnTo>
                    <a:pt x="999" y="934"/>
                  </a:lnTo>
                  <a:lnTo>
                    <a:pt x="1006" y="920"/>
                  </a:lnTo>
                  <a:lnTo>
                    <a:pt x="1011" y="907"/>
                  </a:lnTo>
                  <a:lnTo>
                    <a:pt x="1015" y="891"/>
                  </a:lnTo>
                  <a:lnTo>
                    <a:pt x="1018" y="875"/>
                  </a:lnTo>
                  <a:lnTo>
                    <a:pt x="1019" y="859"/>
                  </a:lnTo>
                  <a:lnTo>
                    <a:pt x="1019" y="92"/>
                  </a:lnTo>
                  <a:lnTo>
                    <a:pt x="1019" y="92"/>
                  </a:lnTo>
                  <a:lnTo>
                    <a:pt x="1018" y="83"/>
                  </a:lnTo>
                  <a:lnTo>
                    <a:pt x="1016" y="74"/>
                  </a:lnTo>
                  <a:lnTo>
                    <a:pt x="1014" y="64"/>
                  </a:lnTo>
                  <a:lnTo>
                    <a:pt x="1011" y="57"/>
                  </a:lnTo>
                  <a:lnTo>
                    <a:pt x="1008" y="48"/>
                  </a:lnTo>
                  <a:lnTo>
                    <a:pt x="1004" y="41"/>
                  </a:lnTo>
                  <a:lnTo>
                    <a:pt x="998" y="34"/>
                  </a:lnTo>
                  <a:lnTo>
                    <a:pt x="993" y="27"/>
                  </a:lnTo>
                  <a:lnTo>
                    <a:pt x="986" y="21"/>
                  </a:lnTo>
                  <a:lnTo>
                    <a:pt x="980" y="16"/>
                  </a:lnTo>
                  <a:lnTo>
                    <a:pt x="972" y="12"/>
                  </a:lnTo>
                  <a:lnTo>
                    <a:pt x="965" y="7"/>
                  </a:lnTo>
                  <a:lnTo>
                    <a:pt x="956" y="4"/>
                  </a:lnTo>
                  <a:lnTo>
                    <a:pt x="949" y="2"/>
                  </a:lnTo>
                  <a:lnTo>
                    <a:pt x="940" y="1"/>
                  </a:lnTo>
                  <a:lnTo>
                    <a:pt x="931" y="0"/>
                  </a:lnTo>
                  <a:lnTo>
                    <a:pt x="931" y="0"/>
                  </a:lnTo>
                  <a:close/>
                  <a:moveTo>
                    <a:pt x="955" y="859"/>
                  </a:moveTo>
                  <a:lnTo>
                    <a:pt x="955" y="859"/>
                  </a:lnTo>
                  <a:lnTo>
                    <a:pt x="954" y="869"/>
                  </a:lnTo>
                  <a:lnTo>
                    <a:pt x="953" y="879"/>
                  </a:lnTo>
                  <a:lnTo>
                    <a:pt x="951" y="887"/>
                  </a:lnTo>
                  <a:lnTo>
                    <a:pt x="948" y="896"/>
                  </a:lnTo>
                  <a:lnTo>
                    <a:pt x="944" y="904"/>
                  </a:lnTo>
                  <a:lnTo>
                    <a:pt x="938" y="913"/>
                  </a:lnTo>
                  <a:lnTo>
                    <a:pt x="933" y="919"/>
                  </a:lnTo>
                  <a:lnTo>
                    <a:pt x="926" y="927"/>
                  </a:lnTo>
                  <a:lnTo>
                    <a:pt x="920" y="932"/>
                  </a:lnTo>
                  <a:lnTo>
                    <a:pt x="912" y="939"/>
                  </a:lnTo>
                  <a:lnTo>
                    <a:pt x="905" y="943"/>
                  </a:lnTo>
                  <a:lnTo>
                    <a:pt x="896" y="947"/>
                  </a:lnTo>
                  <a:lnTo>
                    <a:pt x="888" y="951"/>
                  </a:lnTo>
                  <a:lnTo>
                    <a:pt x="878" y="953"/>
                  </a:lnTo>
                  <a:lnTo>
                    <a:pt x="869" y="954"/>
                  </a:lnTo>
                  <a:lnTo>
                    <a:pt x="860" y="955"/>
                  </a:lnTo>
                  <a:lnTo>
                    <a:pt x="860" y="955"/>
                  </a:lnTo>
                  <a:lnTo>
                    <a:pt x="159" y="955"/>
                  </a:lnTo>
                  <a:lnTo>
                    <a:pt x="159" y="955"/>
                  </a:lnTo>
                  <a:lnTo>
                    <a:pt x="150" y="954"/>
                  </a:lnTo>
                  <a:lnTo>
                    <a:pt x="141" y="953"/>
                  </a:lnTo>
                  <a:lnTo>
                    <a:pt x="131" y="951"/>
                  </a:lnTo>
                  <a:lnTo>
                    <a:pt x="123" y="947"/>
                  </a:lnTo>
                  <a:lnTo>
                    <a:pt x="114" y="943"/>
                  </a:lnTo>
                  <a:lnTo>
                    <a:pt x="107" y="939"/>
                  </a:lnTo>
                  <a:lnTo>
                    <a:pt x="99" y="932"/>
                  </a:lnTo>
                  <a:lnTo>
                    <a:pt x="93" y="927"/>
                  </a:lnTo>
                  <a:lnTo>
                    <a:pt x="86" y="919"/>
                  </a:lnTo>
                  <a:lnTo>
                    <a:pt x="81" y="913"/>
                  </a:lnTo>
                  <a:lnTo>
                    <a:pt x="75" y="904"/>
                  </a:lnTo>
                  <a:lnTo>
                    <a:pt x="72" y="896"/>
                  </a:lnTo>
                  <a:lnTo>
                    <a:pt x="69" y="887"/>
                  </a:lnTo>
                  <a:lnTo>
                    <a:pt x="66" y="879"/>
                  </a:lnTo>
                  <a:lnTo>
                    <a:pt x="65" y="869"/>
                  </a:lnTo>
                  <a:lnTo>
                    <a:pt x="65" y="859"/>
                  </a:lnTo>
                  <a:lnTo>
                    <a:pt x="65" y="346"/>
                  </a:lnTo>
                  <a:lnTo>
                    <a:pt x="65" y="346"/>
                  </a:lnTo>
                  <a:lnTo>
                    <a:pt x="65" y="341"/>
                  </a:lnTo>
                  <a:lnTo>
                    <a:pt x="66" y="336"/>
                  </a:lnTo>
                  <a:lnTo>
                    <a:pt x="68" y="330"/>
                  </a:lnTo>
                  <a:lnTo>
                    <a:pt x="71" y="327"/>
                  </a:lnTo>
                  <a:lnTo>
                    <a:pt x="74" y="323"/>
                  </a:lnTo>
                  <a:lnTo>
                    <a:pt x="79" y="321"/>
                  </a:lnTo>
                  <a:lnTo>
                    <a:pt x="83" y="320"/>
                  </a:lnTo>
                  <a:lnTo>
                    <a:pt x="88" y="319"/>
                  </a:lnTo>
                  <a:lnTo>
                    <a:pt x="128" y="319"/>
                  </a:lnTo>
                  <a:lnTo>
                    <a:pt x="128" y="748"/>
                  </a:lnTo>
                  <a:lnTo>
                    <a:pt x="128" y="748"/>
                  </a:lnTo>
                  <a:lnTo>
                    <a:pt x="128" y="756"/>
                  </a:lnTo>
                  <a:lnTo>
                    <a:pt x="129" y="764"/>
                  </a:lnTo>
                  <a:lnTo>
                    <a:pt x="131" y="771"/>
                  </a:lnTo>
                  <a:lnTo>
                    <a:pt x="135" y="779"/>
                  </a:lnTo>
                  <a:lnTo>
                    <a:pt x="138" y="785"/>
                  </a:lnTo>
                  <a:lnTo>
                    <a:pt x="141" y="792"/>
                  </a:lnTo>
                  <a:lnTo>
                    <a:pt x="146" y="798"/>
                  </a:lnTo>
                  <a:lnTo>
                    <a:pt x="152" y="804"/>
                  </a:lnTo>
                  <a:lnTo>
                    <a:pt x="157" y="809"/>
                  </a:lnTo>
                  <a:lnTo>
                    <a:pt x="162" y="814"/>
                  </a:lnTo>
                  <a:lnTo>
                    <a:pt x="170" y="817"/>
                  </a:lnTo>
                  <a:lnTo>
                    <a:pt x="176" y="821"/>
                  </a:lnTo>
                  <a:lnTo>
                    <a:pt x="184" y="824"/>
                  </a:lnTo>
                  <a:lnTo>
                    <a:pt x="191" y="826"/>
                  </a:lnTo>
                  <a:lnTo>
                    <a:pt x="199" y="827"/>
                  </a:lnTo>
                  <a:lnTo>
                    <a:pt x="207" y="827"/>
                  </a:lnTo>
                  <a:lnTo>
                    <a:pt x="207" y="827"/>
                  </a:lnTo>
                  <a:lnTo>
                    <a:pt x="215" y="827"/>
                  </a:lnTo>
                  <a:lnTo>
                    <a:pt x="224" y="826"/>
                  </a:lnTo>
                  <a:lnTo>
                    <a:pt x="231" y="824"/>
                  </a:lnTo>
                  <a:lnTo>
                    <a:pt x="239" y="821"/>
                  </a:lnTo>
                  <a:lnTo>
                    <a:pt x="245" y="817"/>
                  </a:lnTo>
                  <a:lnTo>
                    <a:pt x="251" y="814"/>
                  </a:lnTo>
                  <a:lnTo>
                    <a:pt x="258" y="809"/>
                  </a:lnTo>
                  <a:lnTo>
                    <a:pt x="263" y="804"/>
                  </a:lnTo>
                  <a:lnTo>
                    <a:pt x="269" y="798"/>
                  </a:lnTo>
                  <a:lnTo>
                    <a:pt x="273" y="792"/>
                  </a:lnTo>
                  <a:lnTo>
                    <a:pt x="277" y="785"/>
                  </a:lnTo>
                  <a:lnTo>
                    <a:pt x="280" y="779"/>
                  </a:lnTo>
                  <a:lnTo>
                    <a:pt x="284" y="771"/>
                  </a:lnTo>
                  <a:lnTo>
                    <a:pt x="286" y="764"/>
                  </a:lnTo>
                  <a:lnTo>
                    <a:pt x="287" y="756"/>
                  </a:lnTo>
                  <a:lnTo>
                    <a:pt x="287" y="748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7" y="86"/>
                  </a:lnTo>
                  <a:lnTo>
                    <a:pt x="289" y="81"/>
                  </a:lnTo>
                  <a:lnTo>
                    <a:pt x="291" y="76"/>
                  </a:lnTo>
                  <a:lnTo>
                    <a:pt x="294" y="72"/>
                  </a:lnTo>
                  <a:lnTo>
                    <a:pt x="298" y="69"/>
                  </a:lnTo>
                  <a:lnTo>
                    <a:pt x="302" y="66"/>
                  </a:lnTo>
                  <a:lnTo>
                    <a:pt x="306" y="64"/>
                  </a:lnTo>
                  <a:lnTo>
                    <a:pt x="310" y="64"/>
                  </a:lnTo>
                  <a:lnTo>
                    <a:pt x="931" y="64"/>
                  </a:lnTo>
                  <a:lnTo>
                    <a:pt x="931" y="64"/>
                  </a:lnTo>
                  <a:lnTo>
                    <a:pt x="936" y="64"/>
                  </a:lnTo>
                  <a:lnTo>
                    <a:pt x="940" y="66"/>
                  </a:lnTo>
                  <a:lnTo>
                    <a:pt x="945" y="69"/>
                  </a:lnTo>
                  <a:lnTo>
                    <a:pt x="948" y="72"/>
                  </a:lnTo>
                  <a:lnTo>
                    <a:pt x="951" y="76"/>
                  </a:lnTo>
                  <a:lnTo>
                    <a:pt x="953" y="81"/>
                  </a:lnTo>
                  <a:lnTo>
                    <a:pt x="954" y="86"/>
                  </a:lnTo>
                  <a:lnTo>
                    <a:pt x="955" y="92"/>
                  </a:lnTo>
                  <a:lnTo>
                    <a:pt x="955" y="859"/>
                  </a:lnTo>
                  <a:close/>
                  <a:moveTo>
                    <a:pt x="382" y="445"/>
                  </a:moveTo>
                  <a:lnTo>
                    <a:pt x="382" y="445"/>
                  </a:lnTo>
                  <a:lnTo>
                    <a:pt x="389" y="445"/>
                  </a:lnTo>
                  <a:lnTo>
                    <a:pt x="394" y="443"/>
                  </a:lnTo>
                  <a:lnTo>
                    <a:pt x="401" y="440"/>
                  </a:lnTo>
                  <a:lnTo>
                    <a:pt x="405" y="437"/>
                  </a:lnTo>
                  <a:lnTo>
                    <a:pt x="409" y="431"/>
                  </a:lnTo>
                  <a:lnTo>
                    <a:pt x="411" y="426"/>
                  </a:lnTo>
                  <a:lnTo>
                    <a:pt x="413" y="420"/>
                  </a:lnTo>
                  <a:lnTo>
                    <a:pt x="415" y="414"/>
                  </a:lnTo>
                  <a:lnTo>
                    <a:pt x="415" y="270"/>
                  </a:lnTo>
                  <a:lnTo>
                    <a:pt x="514" y="431"/>
                  </a:lnTo>
                  <a:lnTo>
                    <a:pt x="514" y="431"/>
                  </a:lnTo>
                  <a:lnTo>
                    <a:pt x="518" y="436"/>
                  </a:lnTo>
                  <a:lnTo>
                    <a:pt x="518" y="436"/>
                  </a:lnTo>
                  <a:lnTo>
                    <a:pt x="520" y="437"/>
                  </a:lnTo>
                  <a:lnTo>
                    <a:pt x="520" y="437"/>
                  </a:lnTo>
                  <a:lnTo>
                    <a:pt x="523" y="440"/>
                  </a:lnTo>
                  <a:lnTo>
                    <a:pt x="528" y="443"/>
                  </a:lnTo>
                  <a:lnTo>
                    <a:pt x="528" y="443"/>
                  </a:lnTo>
                  <a:lnTo>
                    <a:pt x="530" y="443"/>
                  </a:lnTo>
                  <a:lnTo>
                    <a:pt x="530" y="443"/>
                  </a:lnTo>
                  <a:lnTo>
                    <a:pt x="536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7" y="445"/>
                  </a:lnTo>
                  <a:lnTo>
                    <a:pt x="552" y="443"/>
                  </a:lnTo>
                  <a:lnTo>
                    <a:pt x="552" y="443"/>
                  </a:lnTo>
                  <a:lnTo>
                    <a:pt x="555" y="442"/>
                  </a:lnTo>
                  <a:lnTo>
                    <a:pt x="555" y="442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6" y="434"/>
                  </a:lnTo>
                  <a:lnTo>
                    <a:pt x="566" y="434"/>
                  </a:lnTo>
                  <a:lnTo>
                    <a:pt x="569" y="429"/>
                  </a:lnTo>
                  <a:lnTo>
                    <a:pt x="569" y="429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2" y="417"/>
                  </a:lnTo>
                  <a:lnTo>
                    <a:pt x="572" y="417"/>
                  </a:lnTo>
                  <a:lnTo>
                    <a:pt x="573" y="414"/>
                  </a:lnTo>
                  <a:lnTo>
                    <a:pt x="573" y="160"/>
                  </a:lnTo>
                  <a:lnTo>
                    <a:pt x="573" y="160"/>
                  </a:lnTo>
                  <a:lnTo>
                    <a:pt x="572" y="153"/>
                  </a:lnTo>
                  <a:lnTo>
                    <a:pt x="570" y="147"/>
                  </a:lnTo>
                  <a:lnTo>
                    <a:pt x="568" y="142"/>
                  </a:lnTo>
                  <a:lnTo>
                    <a:pt x="564" y="137"/>
                  </a:lnTo>
                  <a:lnTo>
                    <a:pt x="559" y="133"/>
                  </a:lnTo>
                  <a:lnTo>
                    <a:pt x="554" y="130"/>
                  </a:lnTo>
                  <a:lnTo>
                    <a:pt x="548" y="129"/>
                  </a:lnTo>
                  <a:lnTo>
                    <a:pt x="541" y="128"/>
                  </a:lnTo>
                  <a:lnTo>
                    <a:pt x="541" y="128"/>
                  </a:lnTo>
                  <a:lnTo>
                    <a:pt x="535" y="129"/>
                  </a:lnTo>
                  <a:lnTo>
                    <a:pt x="529" y="130"/>
                  </a:lnTo>
                  <a:lnTo>
                    <a:pt x="524" y="133"/>
                  </a:lnTo>
                  <a:lnTo>
                    <a:pt x="519" y="137"/>
                  </a:lnTo>
                  <a:lnTo>
                    <a:pt x="515" y="142"/>
                  </a:lnTo>
                  <a:lnTo>
                    <a:pt x="512" y="147"/>
                  </a:lnTo>
                  <a:lnTo>
                    <a:pt x="510" y="153"/>
                  </a:lnTo>
                  <a:lnTo>
                    <a:pt x="510" y="160"/>
                  </a:lnTo>
                  <a:lnTo>
                    <a:pt x="510" y="304"/>
                  </a:lnTo>
                  <a:lnTo>
                    <a:pt x="409" y="143"/>
                  </a:lnTo>
                  <a:lnTo>
                    <a:pt x="409" y="143"/>
                  </a:lnTo>
                  <a:lnTo>
                    <a:pt x="407" y="140"/>
                  </a:lnTo>
                  <a:lnTo>
                    <a:pt x="407" y="140"/>
                  </a:lnTo>
                  <a:lnTo>
                    <a:pt x="403" y="135"/>
                  </a:lnTo>
                  <a:lnTo>
                    <a:pt x="403" y="135"/>
                  </a:lnTo>
                  <a:lnTo>
                    <a:pt x="397" y="132"/>
                  </a:lnTo>
                  <a:lnTo>
                    <a:pt x="397" y="132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86" y="129"/>
                  </a:lnTo>
                  <a:lnTo>
                    <a:pt x="386" y="129"/>
                  </a:lnTo>
                  <a:lnTo>
                    <a:pt x="382" y="128"/>
                  </a:lnTo>
                  <a:lnTo>
                    <a:pt x="382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74" y="130"/>
                  </a:lnTo>
                  <a:lnTo>
                    <a:pt x="374" y="130"/>
                  </a:lnTo>
                  <a:lnTo>
                    <a:pt x="367" y="132"/>
                  </a:lnTo>
                  <a:lnTo>
                    <a:pt x="367" y="132"/>
                  </a:lnTo>
                  <a:lnTo>
                    <a:pt x="365" y="133"/>
                  </a:lnTo>
                  <a:lnTo>
                    <a:pt x="365" y="133"/>
                  </a:lnTo>
                  <a:lnTo>
                    <a:pt x="363" y="135"/>
                  </a:lnTo>
                  <a:lnTo>
                    <a:pt x="363" y="135"/>
                  </a:lnTo>
                  <a:lnTo>
                    <a:pt x="359" y="139"/>
                  </a:lnTo>
                  <a:lnTo>
                    <a:pt x="359" y="139"/>
                  </a:lnTo>
                  <a:lnTo>
                    <a:pt x="354" y="145"/>
                  </a:lnTo>
                  <a:lnTo>
                    <a:pt x="354" y="145"/>
                  </a:lnTo>
                  <a:lnTo>
                    <a:pt x="352" y="150"/>
                  </a:lnTo>
                  <a:lnTo>
                    <a:pt x="352" y="150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60"/>
                  </a:lnTo>
                  <a:lnTo>
                    <a:pt x="350" y="414"/>
                  </a:lnTo>
                  <a:lnTo>
                    <a:pt x="350" y="414"/>
                  </a:lnTo>
                  <a:lnTo>
                    <a:pt x="351" y="420"/>
                  </a:lnTo>
                  <a:lnTo>
                    <a:pt x="353" y="426"/>
                  </a:lnTo>
                  <a:lnTo>
                    <a:pt x="356" y="431"/>
                  </a:lnTo>
                  <a:lnTo>
                    <a:pt x="360" y="437"/>
                  </a:lnTo>
                  <a:lnTo>
                    <a:pt x="364" y="440"/>
                  </a:lnTo>
                  <a:lnTo>
                    <a:pt x="369" y="443"/>
                  </a:lnTo>
                  <a:lnTo>
                    <a:pt x="376" y="445"/>
                  </a:lnTo>
                  <a:lnTo>
                    <a:pt x="382" y="445"/>
                  </a:lnTo>
                  <a:lnTo>
                    <a:pt x="382" y="445"/>
                  </a:lnTo>
                  <a:close/>
                  <a:moveTo>
                    <a:pt x="637" y="859"/>
                  </a:moveTo>
                  <a:lnTo>
                    <a:pt x="891" y="859"/>
                  </a:lnTo>
                  <a:lnTo>
                    <a:pt x="891" y="668"/>
                  </a:lnTo>
                  <a:lnTo>
                    <a:pt x="637" y="668"/>
                  </a:lnTo>
                  <a:lnTo>
                    <a:pt x="637" y="859"/>
                  </a:lnTo>
                  <a:close/>
                  <a:moveTo>
                    <a:pt x="860" y="128"/>
                  </a:moveTo>
                  <a:lnTo>
                    <a:pt x="669" y="128"/>
                  </a:lnTo>
                  <a:lnTo>
                    <a:pt x="669" y="128"/>
                  </a:lnTo>
                  <a:lnTo>
                    <a:pt x="662" y="129"/>
                  </a:lnTo>
                  <a:lnTo>
                    <a:pt x="656" y="130"/>
                  </a:lnTo>
                  <a:lnTo>
                    <a:pt x="651" y="133"/>
                  </a:lnTo>
                  <a:lnTo>
                    <a:pt x="646" y="137"/>
                  </a:lnTo>
                  <a:lnTo>
                    <a:pt x="642" y="142"/>
                  </a:lnTo>
                  <a:lnTo>
                    <a:pt x="639" y="147"/>
                  </a:lnTo>
                  <a:lnTo>
                    <a:pt x="638" y="153"/>
                  </a:lnTo>
                  <a:lnTo>
                    <a:pt x="637" y="160"/>
                  </a:lnTo>
                  <a:lnTo>
                    <a:pt x="637" y="160"/>
                  </a:lnTo>
                  <a:lnTo>
                    <a:pt x="638" y="166"/>
                  </a:lnTo>
                  <a:lnTo>
                    <a:pt x="639" y="172"/>
                  </a:lnTo>
                  <a:lnTo>
                    <a:pt x="642" y="177"/>
                  </a:lnTo>
                  <a:lnTo>
                    <a:pt x="646" y="182"/>
                  </a:lnTo>
                  <a:lnTo>
                    <a:pt x="651" y="186"/>
                  </a:lnTo>
                  <a:lnTo>
                    <a:pt x="656" y="189"/>
                  </a:lnTo>
                  <a:lnTo>
                    <a:pt x="662" y="191"/>
                  </a:lnTo>
                  <a:lnTo>
                    <a:pt x="669" y="191"/>
                  </a:lnTo>
                  <a:lnTo>
                    <a:pt x="860" y="191"/>
                  </a:lnTo>
                  <a:lnTo>
                    <a:pt x="860" y="191"/>
                  </a:lnTo>
                  <a:lnTo>
                    <a:pt x="866" y="191"/>
                  </a:lnTo>
                  <a:lnTo>
                    <a:pt x="872" y="189"/>
                  </a:lnTo>
                  <a:lnTo>
                    <a:pt x="877" y="186"/>
                  </a:lnTo>
                  <a:lnTo>
                    <a:pt x="882" y="182"/>
                  </a:lnTo>
                  <a:lnTo>
                    <a:pt x="886" y="177"/>
                  </a:lnTo>
                  <a:lnTo>
                    <a:pt x="889" y="172"/>
                  </a:lnTo>
                  <a:lnTo>
                    <a:pt x="891" y="166"/>
                  </a:lnTo>
                  <a:lnTo>
                    <a:pt x="891" y="160"/>
                  </a:lnTo>
                  <a:lnTo>
                    <a:pt x="891" y="160"/>
                  </a:lnTo>
                  <a:lnTo>
                    <a:pt x="891" y="153"/>
                  </a:lnTo>
                  <a:lnTo>
                    <a:pt x="889" y="147"/>
                  </a:lnTo>
                  <a:lnTo>
                    <a:pt x="886" y="142"/>
                  </a:lnTo>
                  <a:lnTo>
                    <a:pt x="882" y="137"/>
                  </a:lnTo>
                  <a:lnTo>
                    <a:pt x="877" y="133"/>
                  </a:lnTo>
                  <a:lnTo>
                    <a:pt x="872" y="130"/>
                  </a:lnTo>
                  <a:lnTo>
                    <a:pt x="866" y="129"/>
                  </a:lnTo>
                  <a:lnTo>
                    <a:pt x="860" y="128"/>
                  </a:lnTo>
                  <a:lnTo>
                    <a:pt x="860" y="128"/>
                  </a:lnTo>
                  <a:close/>
                  <a:moveTo>
                    <a:pt x="860" y="255"/>
                  </a:moveTo>
                  <a:lnTo>
                    <a:pt x="669" y="255"/>
                  </a:lnTo>
                  <a:lnTo>
                    <a:pt x="669" y="255"/>
                  </a:lnTo>
                  <a:lnTo>
                    <a:pt x="662" y="255"/>
                  </a:lnTo>
                  <a:lnTo>
                    <a:pt x="656" y="257"/>
                  </a:lnTo>
                  <a:lnTo>
                    <a:pt x="651" y="261"/>
                  </a:lnTo>
                  <a:lnTo>
                    <a:pt x="646" y="264"/>
                  </a:lnTo>
                  <a:lnTo>
                    <a:pt x="642" y="269"/>
                  </a:lnTo>
                  <a:lnTo>
                    <a:pt x="639" y="275"/>
                  </a:lnTo>
                  <a:lnTo>
                    <a:pt x="638" y="280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38" y="293"/>
                  </a:lnTo>
                  <a:lnTo>
                    <a:pt x="639" y="299"/>
                  </a:lnTo>
                  <a:lnTo>
                    <a:pt x="642" y="305"/>
                  </a:lnTo>
                  <a:lnTo>
                    <a:pt x="646" y="309"/>
                  </a:lnTo>
                  <a:lnTo>
                    <a:pt x="651" y="313"/>
                  </a:lnTo>
                  <a:lnTo>
                    <a:pt x="656" y="316"/>
                  </a:lnTo>
                  <a:lnTo>
                    <a:pt x="662" y="317"/>
                  </a:lnTo>
                  <a:lnTo>
                    <a:pt x="669" y="319"/>
                  </a:lnTo>
                  <a:lnTo>
                    <a:pt x="860" y="319"/>
                  </a:lnTo>
                  <a:lnTo>
                    <a:pt x="860" y="319"/>
                  </a:lnTo>
                  <a:lnTo>
                    <a:pt x="866" y="317"/>
                  </a:lnTo>
                  <a:lnTo>
                    <a:pt x="872" y="316"/>
                  </a:lnTo>
                  <a:lnTo>
                    <a:pt x="877" y="313"/>
                  </a:lnTo>
                  <a:lnTo>
                    <a:pt x="882" y="309"/>
                  </a:lnTo>
                  <a:lnTo>
                    <a:pt x="886" y="305"/>
                  </a:lnTo>
                  <a:lnTo>
                    <a:pt x="889" y="299"/>
                  </a:lnTo>
                  <a:lnTo>
                    <a:pt x="891" y="293"/>
                  </a:lnTo>
                  <a:lnTo>
                    <a:pt x="891" y="286"/>
                  </a:lnTo>
                  <a:lnTo>
                    <a:pt x="891" y="286"/>
                  </a:lnTo>
                  <a:lnTo>
                    <a:pt x="891" y="280"/>
                  </a:lnTo>
                  <a:lnTo>
                    <a:pt x="889" y="275"/>
                  </a:lnTo>
                  <a:lnTo>
                    <a:pt x="886" y="269"/>
                  </a:lnTo>
                  <a:lnTo>
                    <a:pt x="882" y="264"/>
                  </a:lnTo>
                  <a:lnTo>
                    <a:pt x="877" y="261"/>
                  </a:lnTo>
                  <a:lnTo>
                    <a:pt x="872" y="257"/>
                  </a:lnTo>
                  <a:lnTo>
                    <a:pt x="866" y="255"/>
                  </a:lnTo>
                  <a:lnTo>
                    <a:pt x="860" y="255"/>
                  </a:lnTo>
                  <a:lnTo>
                    <a:pt x="860" y="255"/>
                  </a:lnTo>
                  <a:close/>
                  <a:moveTo>
                    <a:pt x="860" y="382"/>
                  </a:moveTo>
                  <a:lnTo>
                    <a:pt x="669" y="382"/>
                  </a:lnTo>
                  <a:lnTo>
                    <a:pt x="669" y="382"/>
                  </a:lnTo>
                  <a:lnTo>
                    <a:pt x="662" y="383"/>
                  </a:lnTo>
                  <a:lnTo>
                    <a:pt x="656" y="385"/>
                  </a:lnTo>
                  <a:lnTo>
                    <a:pt x="651" y="387"/>
                  </a:lnTo>
                  <a:lnTo>
                    <a:pt x="646" y="392"/>
                  </a:lnTo>
                  <a:lnTo>
                    <a:pt x="642" y="396"/>
                  </a:lnTo>
                  <a:lnTo>
                    <a:pt x="639" y="401"/>
                  </a:lnTo>
                  <a:lnTo>
                    <a:pt x="638" y="408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8" y="420"/>
                  </a:lnTo>
                  <a:lnTo>
                    <a:pt x="639" y="426"/>
                  </a:lnTo>
                  <a:lnTo>
                    <a:pt x="642" y="431"/>
                  </a:lnTo>
                  <a:lnTo>
                    <a:pt x="646" y="437"/>
                  </a:lnTo>
                  <a:lnTo>
                    <a:pt x="651" y="440"/>
                  </a:lnTo>
                  <a:lnTo>
                    <a:pt x="656" y="443"/>
                  </a:lnTo>
                  <a:lnTo>
                    <a:pt x="662" y="445"/>
                  </a:lnTo>
                  <a:lnTo>
                    <a:pt x="669" y="445"/>
                  </a:lnTo>
                  <a:lnTo>
                    <a:pt x="860" y="445"/>
                  </a:lnTo>
                  <a:lnTo>
                    <a:pt x="860" y="445"/>
                  </a:lnTo>
                  <a:lnTo>
                    <a:pt x="866" y="445"/>
                  </a:lnTo>
                  <a:lnTo>
                    <a:pt x="872" y="443"/>
                  </a:lnTo>
                  <a:lnTo>
                    <a:pt x="877" y="440"/>
                  </a:lnTo>
                  <a:lnTo>
                    <a:pt x="882" y="437"/>
                  </a:lnTo>
                  <a:lnTo>
                    <a:pt x="886" y="431"/>
                  </a:lnTo>
                  <a:lnTo>
                    <a:pt x="889" y="426"/>
                  </a:lnTo>
                  <a:lnTo>
                    <a:pt x="891" y="420"/>
                  </a:lnTo>
                  <a:lnTo>
                    <a:pt x="891" y="414"/>
                  </a:lnTo>
                  <a:lnTo>
                    <a:pt x="891" y="414"/>
                  </a:lnTo>
                  <a:lnTo>
                    <a:pt x="891" y="408"/>
                  </a:lnTo>
                  <a:lnTo>
                    <a:pt x="889" y="401"/>
                  </a:lnTo>
                  <a:lnTo>
                    <a:pt x="886" y="396"/>
                  </a:lnTo>
                  <a:lnTo>
                    <a:pt x="882" y="392"/>
                  </a:lnTo>
                  <a:lnTo>
                    <a:pt x="877" y="387"/>
                  </a:lnTo>
                  <a:lnTo>
                    <a:pt x="872" y="385"/>
                  </a:lnTo>
                  <a:lnTo>
                    <a:pt x="866" y="383"/>
                  </a:lnTo>
                  <a:lnTo>
                    <a:pt x="860" y="382"/>
                  </a:lnTo>
                  <a:lnTo>
                    <a:pt x="860" y="382"/>
                  </a:lnTo>
                  <a:close/>
                  <a:moveTo>
                    <a:pt x="541" y="668"/>
                  </a:moveTo>
                  <a:lnTo>
                    <a:pt x="382" y="668"/>
                  </a:lnTo>
                  <a:lnTo>
                    <a:pt x="382" y="668"/>
                  </a:lnTo>
                  <a:lnTo>
                    <a:pt x="376" y="669"/>
                  </a:lnTo>
                  <a:lnTo>
                    <a:pt x="369" y="670"/>
                  </a:lnTo>
                  <a:lnTo>
                    <a:pt x="364" y="674"/>
                  </a:lnTo>
                  <a:lnTo>
                    <a:pt x="360" y="678"/>
                  </a:lnTo>
                  <a:lnTo>
                    <a:pt x="356" y="682"/>
                  </a:lnTo>
                  <a:lnTo>
                    <a:pt x="353" y="688"/>
                  </a:lnTo>
                  <a:lnTo>
                    <a:pt x="351" y="694"/>
                  </a:lnTo>
                  <a:lnTo>
                    <a:pt x="350" y="701"/>
                  </a:lnTo>
                  <a:lnTo>
                    <a:pt x="350" y="701"/>
                  </a:lnTo>
                  <a:lnTo>
                    <a:pt x="351" y="707"/>
                  </a:lnTo>
                  <a:lnTo>
                    <a:pt x="353" y="712"/>
                  </a:lnTo>
                  <a:lnTo>
                    <a:pt x="356" y="718"/>
                  </a:lnTo>
                  <a:lnTo>
                    <a:pt x="360" y="723"/>
                  </a:lnTo>
                  <a:lnTo>
                    <a:pt x="364" y="726"/>
                  </a:lnTo>
                  <a:lnTo>
                    <a:pt x="369" y="729"/>
                  </a:lnTo>
                  <a:lnTo>
                    <a:pt x="376" y="732"/>
                  </a:lnTo>
                  <a:lnTo>
                    <a:pt x="382" y="732"/>
                  </a:lnTo>
                  <a:lnTo>
                    <a:pt x="541" y="732"/>
                  </a:lnTo>
                  <a:lnTo>
                    <a:pt x="541" y="732"/>
                  </a:lnTo>
                  <a:lnTo>
                    <a:pt x="548" y="732"/>
                  </a:lnTo>
                  <a:lnTo>
                    <a:pt x="554" y="729"/>
                  </a:lnTo>
                  <a:lnTo>
                    <a:pt x="559" y="726"/>
                  </a:lnTo>
                  <a:lnTo>
                    <a:pt x="564" y="723"/>
                  </a:lnTo>
                  <a:lnTo>
                    <a:pt x="568" y="718"/>
                  </a:lnTo>
                  <a:lnTo>
                    <a:pt x="570" y="712"/>
                  </a:lnTo>
                  <a:lnTo>
                    <a:pt x="572" y="707"/>
                  </a:lnTo>
                  <a:lnTo>
                    <a:pt x="573" y="701"/>
                  </a:lnTo>
                  <a:lnTo>
                    <a:pt x="573" y="701"/>
                  </a:lnTo>
                  <a:lnTo>
                    <a:pt x="572" y="694"/>
                  </a:lnTo>
                  <a:lnTo>
                    <a:pt x="570" y="688"/>
                  </a:lnTo>
                  <a:lnTo>
                    <a:pt x="568" y="682"/>
                  </a:lnTo>
                  <a:lnTo>
                    <a:pt x="564" y="678"/>
                  </a:lnTo>
                  <a:lnTo>
                    <a:pt x="559" y="674"/>
                  </a:lnTo>
                  <a:lnTo>
                    <a:pt x="554" y="670"/>
                  </a:lnTo>
                  <a:lnTo>
                    <a:pt x="548" y="669"/>
                  </a:lnTo>
                  <a:lnTo>
                    <a:pt x="541" y="668"/>
                  </a:lnTo>
                  <a:lnTo>
                    <a:pt x="541" y="668"/>
                  </a:lnTo>
                  <a:close/>
                  <a:moveTo>
                    <a:pt x="541" y="796"/>
                  </a:moveTo>
                  <a:lnTo>
                    <a:pt x="382" y="796"/>
                  </a:lnTo>
                  <a:lnTo>
                    <a:pt x="382" y="796"/>
                  </a:lnTo>
                  <a:lnTo>
                    <a:pt x="376" y="796"/>
                  </a:lnTo>
                  <a:lnTo>
                    <a:pt x="369" y="798"/>
                  </a:lnTo>
                  <a:lnTo>
                    <a:pt x="364" y="801"/>
                  </a:lnTo>
                  <a:lnTo>
                    <a:pt x="360" y="805"/>
                  </a:lnTo>
                  <a:lnTo>
                    <a:pt x="356" y="810"/>
                  </a:lnTo>
                  <a:lnTo>
                    <a:pt x="353" y="815"/>
                  </a:lnTo>
                  <a:lnTo>
                    <a:pt x="351" y="821"/>
                  </a:lnTo>
                  <a:lnTo>
                    <a:pt x="350" y="827"/>
                  </a:lnTo>
                  <a:lnTo>
                    <a:pt x="350" y="827"/>
                  </a:lnTo>
                  <a:lnTo>
                    <a:pt x="351" y="834"/>
                  </a:lnTo>
                  <a:lnTo>
                    <a:pt x="353" y="840"/>
                  </a:lnTo>
                  <a:lnTo>
                    <a:pt x="356" y="845"/>
                  </a:lnTo>
                  <a:lnTo>
                    <a:pt x="360" y="850"/>
                  </a:lnTo>
                  <a:lnTo>
                    <a:pt x="364" y="854"/>
                  </a:lnTo>
                  <a:lnTo>
                    <a:pt x="369" y="857"/>
                  </a:lnTo>
                  <a:lnTo>
                    <a:pt x="376" y="858"/>
                  </a:lnTo>
                  <a:lnTo>
                    <a:pt x="382" y="859"/>
                  </a:lnTo>
                  <a:lnTo>
                    <a:pt x="541" y="859"/>
                  </a:lnTo>
                  <a:lnTo>
                    <a:pt x="541" y="859"/>
                  </a:lnTo>
                  <a:lnTo>
                    <a:pt x="548" y="858"/>
                  </a:lnTo>
                  <a:lnTo>
                    <a:pt x="554" y="857"/>
                  </a:lnTo>
                  <a:lnTo>
                    <a:pt x="559" y="854"/>
                  </a:lnTo>
                  <a:lnTo>
                    <a:pt x="564" y="850"/>
                  </a:lnTo>
                  <a:lnTo>
                    <a:pt x="568" y="845"/>
                  </a:lnTo>
                  <a:lnTo>
                    <a:pt x="570" y="840"/>
                  </a:lnTo>
                  <a:lnTo>
                    <a:pt x="572" y="834"/>
                  </a:lnTo>
                  <a:lnTo>
                    <a:pt x="573" y="827"/>
                  </a:lnTo>
                  <a:lnTo>
                    <a:pt x="573" y="827"/>
                  </a:lnTo>
                  <a:lnTo>
                    <a:pt x="572" y="821"/>
                  </a:lnTo>
                  <a:lnTo>
                    <a:pt x="570" y="815"/>
                  </a:lnTo>
                  <a:lnTo>
                    <a:pt x="568" y="810"/>
                  </a:lnTo>
                  <a:lnTo>
                    <a:pt x="564" y="805"/>
                  </a:lnTo>
                  <a:lnTo>
                    <a:pt x="559" y="801"/>
                  </a:lnTo>
                  <a:lnTo>
                    <a:pt x="554" y="798"/>
                  </a:lnTo>
                  <a:lnTo>
                    <a:pt x="548" y="796"/>
                  </a:lnTo>
                  <a:lnTo>
                    <a:pt x="541" y="796"/>
                  </a:lnTo>
                  <a:lnTo>
                    <a:pt x="541" y="796"/>
                  </a:lnTo>
                  <a:close/>
                  <a:moveTo>
                    <a:pt x="860" y="510"/>
                  </a:moveTo>
                  <a:lnTo>
                    <a:pt x="382" y="510"/>
                  </a:lnTo>
                  <a:lnTo>
                    <a:pt x="382" y="510"/>
                  </a:lnTo>
                  <a:lnTo>
                    <a:pt x="376" y="510"/>
                  </a:lnTo>
                  <a:lnTo>
                    <a:pt x="369" y="512"/>
                  </a:lnTo>
                  <a:lnTo>
                    <a:pt x="364" y="515"/>
                  </a:lnTo>
                  <a:lnTo>
                    <a:pt x="360" y="518"/>
                  </a:lnTo>
                  <a:lnTo>
                    <a:pt x="356" y="523"/>
                  </a:lnTo>
                  <a:lnTo>
                    <a:pt x="353" y="529"/>
                  </a:lnTo>
                  <a:lnTo>
                    <a:pt x="351" y="534"/>
                  </a:lnTo>
                  <a:lnTo>
                    <a:pt x="350" y="541"/>
                  </a:lnTo>
                  <a:lnTo>
                    <a:pt x="350" y="573"/>
                  </a:lnTo>
                  <a:lnTo>
                    <a:pt x="350" y="573"/>
                  </a:lnTo>
                  <a:lnTo>
                    <a:pt x="351" y="579"/>
                  </a:lnTo>
                  <a:lnTo>
                    <a:pt x="353" y="586"/>
                  </a:lnTo>
                  <a:lnTo>
                    <a:pt x="356" y="591"/>
                  </a:lnTo>
                  <a:lnTo>
                    <a:pt x="360" y="595"/>
                  </a:lnTo>
                  <a:lnTo>
                    <a:pt x="364" y="600"/>
                  </a:lnTo>
                  <a:lnTo>
                    <a:pt x="369" y="602"/>
                  </a:lnTo>
                  <a:lnTo>
                    <a:pt x="376" y="604"/>
                  </a:lnTo>
                  <a:lnTo>
                    <a:pt x="382" y="605"/>
                  </a:lnTo>
                  <a:lnTo>
                    <a:pt x="860" y="605"/>
                  </a:lnTo>
                  <a:lnTo>
                    <a:pt x="860" y="605"/>
                  </a:lnTo>
                  <a:lnTo>
                    <a:pt x="866" y="604"/>
                  </a:lnTo>
                  <a:lnTo>
                    <a:pt x="872" y="602"/>
                  </a:lnTo>
                  <a:lnTo>
                    <a:pt x="877" y="600"/>
                  </a:lnTo>
                  <a:lnTo>
                    <a:pt x="882" y="595"/>
                  </a:lnTo>
                  <a:lnTo>
                    <a:pt x="886" y="591"/>
                  </a:lnTo>
                  <a:lnTo>
                    <a:pt x="889" y="586"/>
                  </a:lnTo>
                  <a:lnTo>
                    <a:pt x="891" y="579"/>
                  </a:lnTo>
                  <a:lnTo>
                    <a:pt x="891" y="573"/>
                  </a:lnTo>
                  <a:lnTo>
                    <a:pt x="891" y="541"/>
                  </a:lnTo>
                  <a:lnTo>
                    <a:pt x="891" y="541"/>
                  </a:lnTo>
                  <a:lnTo>
                    <a:pt x="891" y="534"/>
                  </a:lnTo>
                  <a:lnTo>
                    <a:pt x="889" y="529"/>
                  </a:lnTo>
                  <a:lnTo>
                    <a:pt x="886" y="523"/>
                  </a:lnTo>
                  <a:lnTo>
                    <a:pt x="882" y="518"/>
                  </a:lnTo>
                  <a:lnTo>
                    <a:pt x="877" y="515"/>
                  </a:lnTo>
                  <a:lnTo>
                    <a:pt x="872" y="512"/>
                  </a:lnTo>
                  <a:lnTo>
                    <a:pt x="866" y="510"/>
                  </a:lnTo>
                  <a:lnTo>
                    <a:pt x="860" y="510"/>
                  </a:lnTo>
                  <a:lnTo>
                    <a:pt x="860" y="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rot="10800000" flipV="1">
            <a:off x="4019458" y="3839439"/>
            <a:ext cx="871008" cy="871008"/>
            <a:chOff x="10774845" y="1878864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5" name="椭圆 84"/>
            <p:cNvSpPr/>
            <p:nvPr/>
          </p:nvSpPr>
          <p:spPr>
            <a:xfrm>
              <a:off x="10774845" y="1878864"/>
              <a:ext cx="648000" cy="64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6" name="Freeform 115"/>
            <p:cNvSpPr>
              <a:spLocks noEditPoints="1"/>
            </p:cNvSpPr>
            <p:nvPr/>
          </p:nvSpPr>
          <p:spPr bwMode="auto">
            <a:xfrm>
              <a:off x="10936920" y="2041733"/>
              <a:ext cx="323850" cy="322263"/>
            </a:xfrm>
            <a:custGeom>
              <a:avLst/>
              <a:gdLst>
                <a:gd name="T0" fmla="*/ 789 w 1018"/>
                <a:gd name="T1" fmla="*/ 69 h 1017"/>
                <a:gd name="T2" fmla="*/ 765 w 1018"/>
                <a:gd name="T3" fmla="*/ 25 h 1017"/>
                <a:gd name="T4" fmla="*/ 719 w 1018"/>
                <a:gd name="T5" fmla="*/ 1 h 1017"/>
                <a:gd name="T6" fmla="*/ 73 w 1018"/>
                <a:gd name="T7" fmla="*/ 1 h 1017"/>
                <a:gd name="T8" fmla="*/ 27 w 1018"/>
                <a:gd name="T9" fmla="*/ 25 h 1017"/>
                <a:gd name="T10" fmla="*/ 2 w 1018"/>
                <a:gd name="T11" fmla="*/ 69 h 1017"/>
                <a:gd name="T12" fmla="*/ 2 w 1018"/>
                <a:gd name="T13" fmla="*/ 716 h 1017"/>
                <a:gd name="T14" fmla="*/ 28 w 1018"/>
                <a:gd name="T15" fmla="*/ 766 h 1017"/>
                <a:gd name="T16" fmla="*/ 67 w 1018"/>
                <a:gd name="T17" fmla="*/ 789 h 1017"/>
                <a:gd name="T18" fmla="*/ 115 w 1018"/>
                <a:gd name="T19" fmla="*/ 791 h 1017"/>
                <a:gd name="T20" fmla="*/ 163 w 1018"/>
                <a:gd name="T21" fmla="*/ 766 h 1017"/>
                <a:gd name="T22" fmla="*/ 263 w 1018"/>
                <a:gd name="T23" fmla="*/ 745 h 1017"/>
                <a:gd name="T24" fmla="*/ 589 w 1018"/>
                <a:gd name="T25" fmla="*/ 763 h 1017"/>
                <a:gd name="T26" fmla="*/ 634 w 1018"/>
                <a:gd name="T27" fmla="*/ 777 h 1017"/>
                <a:gd name="T28" fmla="*/ 870 w 1018"/>
                <a:gd name="T29" fmla="*/ 1001 h 1017"/>
                <a:gd name="T30" fmla="*/ 923 w 1018"/>
                <a:gd name="T31" fmla="*/ 1017 h 1017"/>
                <a:gd name="T32" fmla="*/ 968 w 1018"/>
                <a:gd name="T33" fmla="*/ 1006 h 1017"/>
                <a:gd name="T34" fmla="*/ 1002 w 1018"/>
                <a:gd name="T35" fmla="*/ 975 h 1017"/>
                <a:gd name="T36" fmla="*/ 1018 w 1018"/>
                <a:gd name="T37" fmla="*/ 921 h 1017"/>
                <a:gd name="T38" fmla="*/ 1011 w 1018"/>
                <a:gd name="T39" fmla="*/ 276 h 1017"/>
                <a:gd name="T40" fmla="*/ 977 w 1018"/>
                <a:gd name="T41" fmla="*/ 238 h 1017"/>
                <a:gd name="T42" fmla="*/ 927 w 1018"/>
                <a:gd name="T43" fmla="*/ 223 h 1017"/>
                <a:gd name="T44" fmla="*/ 102 w 1018"/>
                <a:gd name="T45" fmla="*/ 729 h 1017"/>
                <a:gd name="T46" fmla="*/ 73 w 1018"/>
                <a:gd name="T47" fmla="*/ 721 h 1017"/>
                <a:gd name="T48" fmla="*/ 64 w 1018"/>
                <a:gd name="T49" fmla="*/ 86 h 1017"/>
                <a:gd name="T50" fmla="*/ 80 w 1018"/>
                <a:gd name="T51" fmla="*/ 65 h 1017"/>
                <a:gd name="T52" fmla="*/ 711 w 1018"/>
                <a:gd name="T53" fmla="*/ 65 h 1017"/>
                <a:gd name="T54" fmla="*/ 727 w 1018"/>
                <a:gd name="T55" fmla="*/ 86 h 1017"/>
                <a:gd name="T56" fmla="*/ 720 w 1018"/>
                <a:gd name="T57" fmla="*/ 470 h 1017"/>
                <a:gd name="T58" fmla="*/ 429 w 1018"/>
                <a:gd name="T59" fmla="*/ 476 h 1017"/>
                <a:gd name="T60" fmla="*/ 350 w 1018"/>
                <a:gd name="T61" fmla="*/ 501 h 1017"/>
                <a:gd name="T62" fmla="*/ 954 w 1018"/>
                <a:gd name="T63" fmla="*/ 928 h 1017"/>
                <a:gd name="T64" fmla="*/ 934 w 1018"/>
                <a:gd name="T65" fmla="*/ 951 h 1017"/>
                <a:gd name="T66" fmla="*/ 900 w 1018"/>
                <a:gd name="T67" fmla="*/ 944 h 1017"/>
                <a:gd name="T68" fmla="*/ 645 w 1018"/>
                <a:gd name="T69" fmla="*/ 711 h 1017"/>
                <a:gd name="T70" fmla="*/ 318 w 1018"/>
                <a:gd name="T71" fmla="*/ 700 h 1017"/>
                <a:gd name="T72" fmla="*/ 293 w 1018"/>
                <a:gd name="T73" fmla="*/ 685 h 1017"/>
                <a:gd name="T74" fmla="*/ 379 w 1018"/>
                <a:gd name="T75" fmla="*/ 557 h 1017"/>
                <a:gd name="T76" fmla="*/ 420 w 1018"/>
                <a:gd name="T77" fmla="*/ 540 h 1017"/>
                <a:gd name="T78" fmla="*/ 727 w 1018"/>
                <a:gd name="T79" fmla="*/ 536 h 1017"/>
                <a:gd name="T80" fmla="*/ 770 w 1018"/>
                <a:gd name="T81" fmla="*/ 508 h 1017"/>
                <a:gd name="T82" fmla="*/ 791 w 1018"/>
                <a:gd name="T83" fmla="*/ 461 h 1017"/>
                <a:gd name="T84" fmla="*/ 938 w 1018"/>
                <a:gd name="T85" fmla="*/ 288 h 1017"/>
                <a:gd name="T86" fmla="*/ 955 w 1018"/>
                <a:gd name="T87" fmla="*/ 311 h 1017"/>
                <a:gd name="T88" fmla="*/ 425 w 1018"/>
                <a:gd name="T89" fmla="*/ 373 h 1017"/>
                <a:gd name="T90" fmla="*/ 445 w 1018"/>
                <a:gd name="T91" fmla="*/ 333 h 1017"/>
                <a:gd name="T92" fmla="*/ 416 w 1018"/>
                <a:gd name="T93" fmla="*/ 289 h 1017"/>
                <a:gd name="T94" fmla="*/ 371 w 1018"/>
                <a:gd name="T95" fmla="*/ 294 h 1017"/>
                <a:gd name="T96" fmla="*/ 350 w 1018"/>
                <a:gd name="T97" fmla="*/ 333 h 1017"/>
                <a:gd name="T98" fmla="*/ 380 w 1018"/>
                <a:gd name="T99" fmla="*/ 377 h 1017"/>
                <a:gd name="T100" fmla="*/ 197 w 1018"/>
                <a:gd name="T101" fmla="*/ 286 h 1017"/>
                <a:gd name="T102" fmla="*/ 160 w 1018"/>
                <a:gd name="T103" fmla="*/ 324 h 1017"/>
                <a:gd name="T104" fmla="*/ 174 w 1018"/>
                <a:gd name="T105" fmla="*/ 367 h 1017"/>
                <a:gd name="T106" fmla="*/ 217 w 1018"/>
                <a:gd name="T107" fmla="*/ 380 h 1017"/>
                <a:gd name="T108" fmla="*/ 254 w 1018"/>
                <a:gd name="T109" fmla="*/ 343 h 1017"/>
                <a:gd name="T110" fmla="*/ 240 w 1018"/>
                <a:gd name="T111" fmla="*/ 300 h 1017"/>
                <a:gd name="T112" fmla="*/ 589 w 1018"/>
                <a:gd name="T113" fmla="*/ 380 h 1017"/>
                <a:gd name="T114" fmla="*/ 629 w 1018"/>
                <a:gd name="T115" fmla="*/ 360 h 1017"/>
                <a:gd name="T116" fmla="*/ 633 w 1018"/>
                <a:gd name="T117" fmla="*/ 315 h 1017"/>
                <a:gd name="T118" fmla="*/ 589 w 1018"/>
                <a:gd name="T119" fmla="*/ 286 h 1017"/>
                <a:gd name="T120" fmla="*/ 549 w 1018"/>
                <a:gd name="T121" fmla="*/ 306 h 1017"/>
                <a:gd name="T122" fmla="*/ 545 w 1018"/>
                <a:gd name="T123" fmla="*/ 351 h 1017"/>
                <a:gd name="T124" fmla="*/ 589 w 1018"/>
                <a:gd name="T125" fmla="*/ 38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rot="10800000" flipV="1">
            <a:off x="5375877" y="2476310"/>
            <a:ext cx="871008" cy="871008"/>
            <a:chOff x="769156" y="3496604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769156" y="3496604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9" name="Freeform 47"/>
            <p:cNvSpPr>
              <a:spLocks noEditPoints="1"/>
            </p:cNvSpPr>
            <p:nvPr/>
          </p:nvSpPr>
          <p:spPr bwMode="auto">
            <a:xfrm>
              <a:off x="932025" y="3688842"/>
              <a:ext cx="322263" cy="263525"/>
            </a:xfrm>
            <a:custGeom>
              <a:avLst/>
              <a:gdLst>
                <a:gd name="T0" fmla="*/ 53 w 1017"/>
                <a:gd name="T1" fmla="*/ 288 h 828"/>
                <a:gd name="T2" fmla="*/ 19 w 1017"/>
                <a:gd name="T3" fmla="*/ 329 h 828"/>
                <a:gd name="T4" fmla="*/ 0 w 1017"/>
                <a:gd name="T5" fmla="*/ 415 h 828"/>
                <a:gd name="T6" fmla="*/ 25 w 1017"/>
                <a:gd name="T7" fmla="*/ 512 h 828"/>
                <a:gd name="T8" fmla="*/ 158 w 1017"/>
                <a:gd name="T9" fmla="*/ 573 h 828"/>
                <a:gd name="T10" fmla="*/ 166 w 1017"/>
                <a:gd name="T11" fmla="*/ 737 h 828"/>
                <a:gd name="T12" fmla="*/ 209 w 1017"/>
                <a:gd name="T13" fmla="*/ 785 h 828"/>
                <a:gd name="T14" fmla="*/ 413 w 1017"/>
                <a:gd name="T15" fmla="*/ 795 h 828"/>
                <a:gd name="T16" fmla="*/ 474 w 1017"/>
                <a:gd name="T17" fmla="*/ 774 h 828"/>
                <a:gd name="T18" fmla="*/ 506 w 1017"/>
                <a:gd name="T19" fmla="*/ 719 h 828"/>
                <a:gd name="T20" fmla="*/ 654 w 1017"/>
                <a:gd name="T21" fmla="*/ 731 h 828"/>
                <a:gd name="T22" fmla="*/ 693 w 1017"/>
                <a:gd name="T23" fmla="*/ 727 h 828"/>
                <a:gd name="T24" fmla="*/ 745 w 1017"/>
                <a:gd name="T25" fmla="*/ 629 h 828"/>
                <a:gd name="T26" fmla="*/ 763 w 1017"/>
                <a:gd name="T27" fmla="*/ 358 h 828"/>
                <a:gd name="T28" fmla="*/ 724 w 1017"/>
                <a:gd name="T29" fmla="*/ 136 h 828"/>
                <a:gd name="T30" fmla="*/ 667 w 1017"/>
                <a:gd name="T31" fmla="*/ 96 h 828"/>
                <a:gd name="T32" fmla="*/ 440 w 1017"/>
                <a:gd name="T33" fmla="*/ 718 h 828"/>
                <a:gd name="T34" fmla="*/ 254 w 1017"/>
                <a:gd name="T35" fmla="*/ 732 h 828"/>
                <a:gd name="T36" fmla="*/ 223 w 1017"/>
                <a:gd name="T37" fmla="*/ 706 h 828"/>
                <a:gd name="T38" fmla="*/ 593 w 1017"/>
                <a:gd name="T39" fmla="*/ 643 h 828"/>
                <a:gd name="T40" fmla="*/ 64 w 1017"/>
                <a:gd name="T41" fmla="*/ 427 h 828"/>
                <a:gd name="T42" fmla="*/ 76 w 1017"/>
                <a:gd name="T43" fmla="*/ 356 h 828"/>
                <a:gd name="T44" fmla="*/ 578 w 1017"/>
                <a:gd name="T45" fmla="*/ 276 h 828"/>
                <a:gd name="T46" fmla="*/ 574 w 1017"/>
                <a:gd name="T47" fmla="*/ 490 h 828"/>
                <a:gd name="T48" fmla="*/ 593 w 1017"/>
                <a:gd name="T49" fmla="*/ 643 h 828"/>
                <a:gd name="T50" fmla="*/ 642 w 1017"/>
                <a:gd name="T51" fmla="*/ 557 h 828"/>
                <a:gd name="T52" fmla="*/ 642 w 1017"/>
                <a:gd name="T53" fmla="*/ 271 h 828"/>
                <a:gd name="T54" fmla="*/ 672 w 1017"/>
                <a:gd name="T55" fmla="*/ 175 h 828"/>
                <a:gd name="T56" fmla="*/ 699 w 1017"/>
                <a:gd name="T57" fmla="*/ 415 h 828"/>
                <a:gd name="T58" fmla="*/ 678 w 1017"/>
                <a:gd name="T59" fmla="*/ 638 h 828"/>
                <a:gd name="T60" fmla="*/ 857 w 1017"/>
                <a:gd name="T61" fmla="*/ 621 h 828"/>
                <a:gd name="T62" fmla="*/ 890 w 1017"/>
                <a:gd name="T63" fmla="*/ 415 h 828"/>
                <a:gd name="T64" fmla="*/ 846 w 1017"/>
                <a:gd name="T65" fmla="*/ 176 h 828"/>
                <a:gd name="T66" fmla="*/ 809 w 1017"/>
                <a:gd name="T67" fmla="*/ 128 h 828"/>
                <a:gd name="T68" fmla="*/ 776 w 1017"/>
                <a:gd name="T69" fmla="*/ 143 h 828"/>
                <a:gd name="T70" fmla="*/ 787 w 1017"/>
                <a:gd name="T71" fmla="*/ 200 h 828"/>
                <a:gd name="T72" fmla="*/ 827 w 1017"/>
                <a:gd name="T73" fmla="*/ 415 h 828"/>
                <a:gd name="T74" fmla="*/ 797 w 1017"/>
                <a:gd name="T75" fmla="*/ 599 h 828"/>
                <a:gd name="T76" fmla="*/ 774 w 1017"/>
                <a:gd name="T77" fmla="*/ 680 h 828"/>
                <a:gd name="T78" fmla="*/ 804 w 1017"/>
                <a:gd name="T79" fmla="*/ 700 h 828"/>
                <a:gd name="T80" fmla="*/ 832 w 1017"/>
                <a:gd name="T81" fmla="*/ 682 h 828"/>
                <a:gd name="T82" fmla="*/ 830 w 1017"/>
                <a:gd name="T83" fmla="*/ 1 h 828"/>
                <a:gd name="T84" fmla="*/ 807 w 1017"/>
                <a:gd name="T85" fmla="*/ 28 h 828"/>
                <a:gd name="T86" fmla="*/ 832 w 1017"/>
                <a:gd name="T87" fmla="*/ 71 h 828"/>
                <a:gd name="T88" fmla="*/ 917 w 1017"/>
                <a:gd name="T89" fmla="*/ 209 h 828"/>
                <a:gd name="T90" fmla="*/ 954 w 1017"/>
                <a:gd name="T91" fmla="*/ 387 h 828"/>
                <a:gd name="T92" fmla="*/ 938 w 1017"/>
                <a:gd name="T93" fmla="*/ 547 h 828"/>
                <a:gd name="T94" fmla="*/ 874 w 1017"/>
                <a:gd name="T95" fmla="*/ 705 h 828"/>
                <a:gd name="T96" fmla="*/ 810 w 1017"/>
                <a:gd name="T97" fmla="*/ 781 h 828"/>
                <a:gd name="T98" fmla="*/ 814 w 1017"/>
                <a:gd name="T99" fmla="*/ 817 h 828"/>
                <a:gd name="T100" fmla="*/ 849 w 1017"/>
                <a:gd name="T101" fmla="*/ 825 h 828"/>
                <a:gd name="T102" fmla="*/ 926 w 1017"/>
                <a:gd name="T103" fmla="*/ 743 h 828"/>
                <a:gd name="T104" fmla="*/ 1001 w 1017"/>
                <a:gd name="T105" fmla="*/ 565 h 828"/>
                <a:gd name="T106" fmla="*/ 1017 w 1017"/>
                <a:gd name="T107" fmla="*/ 383 h 828"/>
                <a:gd name="T108" fmla="*/ 975 w 1017"/>
                <a:gd name="T109" fmla="*/ 182 h 828"/>
                <a:gd name="T110" fmla="*/ 877 w 1017"/>
                <a:gd name="T111" fmla="*/ 26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7" h="828">
                  <a:moveTo>
                    <a:pt x="667" y="96"/>
                  </a:moveTo>
                  <a:lnTo>
                    <a:pt x="667" y="96"/>
                  </a:lnTo>
                  <a:lnTo>
                    <a:pt x="662" y="96"/>
                  </a:lnTo>
                  <a:lnTo>
                    <a:pt x="654" y="97"/>
                  </a:lnTo>
                  <a:lnTo>
                    <a:pt x="647" y="99"/>
                  </a:lnTo>
                  <a:lnTo>
                    <a:pt x="637" y="104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47" y="291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33" y="306"/>
                  </a:lnTo>
                  <a:lnTo>
                    <a:pt x="25" y="316"/>
                  </a:lnTo>
                  <a:lnTo>
                    <a:pt x="19" y="329"/>
                  </a:lnTo>
                  <a:lnTo>
                    <a:pt x="11" y="345"/>
                  </a:lnTo>
                  <a:lnTo>
                    <a:pt x="5" y="365"/>
                  </a:lnTo>
                  <a:lnTo>
                    <a:pt x="3" y="376"/>
                  </a:lnTo>
                  <a:lnTo>
                    <a:pt x="1" y="388"/>
                  </a:lnTo>
                  <a:lnTo>
                    <a:pt x="0" y="40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7"/>
                  </a:lnTo>
                  <a:lnTo>
                    <a:pt x="1" y="440"/>
                  </a:lnTo>
                  <a:lnTo>
                    <a:pt x="3" y="452"/>
                  </a:lnTo>
                  <a:lnTo>
                    <a:pt x="5" y="464"/>
                  </a:lnTo>
                  <a:lnTo>
                    <a:pt x="11" y="483"/>
                  </a:lnTo>
                  <a:lnTo>
                    <a:pt x="19" y="499"/>
                  </a:lnTo>
                  <a:lnTo>
                    <a:pt x="25" y="512"/>
                  </a:lnTo>
                  <a:lnTo>
                    <a:pt x="33" y="522"/>
                  </a:lnTo>
                  <a:lnTo>
                    <a:pt x="40" y="531"/>
                  </a:lnTo>
                  <a:lnTo>
                    <a:pt x="40" y="531"/>
                  </a:lnTo>
                  <a:lnTo>
                    <a:pt x="47" y="537"/>
                  </a:lnTo>
                  <a:lnTo>
                    <a:pt x="53" y="540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700"/>
                  </a:lnTo>
                  <a:lnTo>
                    <a:pt x="158" y="700"/>
                  </a:lnTo>
                  <a:lnTo>
                    <a:pt x="160" y="710"/>
                  </a:lnTo>
                  <a:lnTo>
                    <a:pt x="161" y="719"/>
                  </a:lnTo>
                  <a:lnTo>
                    <a:pt x="163" y="729"/>
                  </a:lnTo>
                  <a:lnTo>
                    <a:pt x="166" y="737"/>
                  </a:lnTo>
                  <a:lnTo>
                    <a:pt x="170" y="746"/>
                  </a:lnTo>
                  <a:lnTo>
                    <a:pt x="175" y="754"/>
                  </a:lnTo>
                  <a:lnTo>
                    <a:pt x="180" y="761"/>
                  </a:lnTo>
                  <a:lnTo>
                    <a:pt x="186" y="768"/>
                  </a:lnTo>
                  <a:lnTo>
                    <a:pt x="193" y="774"/>
                  </a:lnTo>
                  <a:lnTo>
                    <a:pt x="200" y="779"/>
                  </a:lnTo>
                  <a:lnTo>
                    <a:pt x="209" y="785"/>
                  </a:lnTo>
                  <a:lnTo>
                    <a:pt x="216" y="788"/>
                  </a:lnTo>
                  <a:lnTo>
                    <a:pt x="226" y="791"/>
                  </a:lnTo>
                  <a:lnTo>
                    <a:pt x="235" y="793"/>
                  </a:lnTo>
                  <a:lnTo>
                    <a:pt x="244" y="795"/>
                  </a:lnTo>
                  <a:lnTo>
                    <a:pt x="254" y="795"/>
                  </a:lnTo>
                  <a:lnTo>
                    <a:pt x="413" y="795"/>
                  </a:lnTo>
                  <a:lnTo>
                    <a:pt x="413" y="795"/>
                  </a:lnTo>
                  <a:lnTo>
                    <a:pt x="422" y="795"/>
                  </a:lnTo>
                  <a:lnTo>
                    <a:pt x="432" y="793"/>
                  </a:lnTo>
                  <a:lnTo>
                    <a:pt x="442" y="791"/>
                  </a:lnTo>
                  <a:lnTo>
                    <a:pt x="450" y="788"/>
                  </a:lnTo>
                  <a:lnTo>
                    <a:pt x="459" y="785"/>
                  </a:lnTo>
                  <a:lnTo>
                    <a:pt x="466" y="779"/>
                  </a:lnTo>
                  <a:lnTo>
                    <a:pt x="474" y="774"/>
                  </a:lnTo>
                  <a:lnTo>
                    <a:pt x="480" y="768"/>
                  </a:lnTo>
                  <a:lnTo>
                    <a:pt x="487" y="761"/>
                  </a:lnTo>
                  <a:lnTo>
                    <a:pt x="492" y="754"/>
                  </a:lnTo>
                  <a:lnTo>
                    <a:pt x="496" y="746"/>
                  </a:lnTo>
                  <a:lnTo>
                    <a:pt x="501" y="737"/>
                  </a:lnTo>
                  <a:lnTo>
                    <a:pt x="504" y="729"/>
                  </a:lnTo>
                  <a:lnTo>
                    <a:pt x="506" y="719"/>
                  </a:lnTo>
                  <a:lnTo>
                    <a:pt x="508" y="710"/>
                  </a:lnTo>
                  <a:lnTo>
                    <a:pt x="508" y="700"/>
                  </a:lnTo>
                  <a:lnTo>
                    <a:pt x="508" y="684"/>
                  </a:lnTo>
                  <a:lnTo>
                    <a:pt x="637" y="725"/>
                  </a:lnTo>
                  <a:lnTo>
                    <a:pt x="637" y="725"/>
                  </a:lnTo>
                  <a:lnTo>
                    <a:pt x="647" y="729"/>
                  </a:lnTo>
                  <a:lnTo>
                    <a:pt x="654" y="731"/>
                  </a:lnTo>
                  <a:lnTo>
                    <a:pt x="662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79" y="731"/>
                  </a:lnTo>
                  <a:lnTo>
                    <a:pt x="685" y="730"/>
                  </a:lnTo>
                  <a:lnTo>
                    <a:pt x="693" y="727"/>
                  </a:lnTo>
                  <a:lnTo>
                    <a:pt x="700" y="722"/>
                  </a:lnTo>
                  <a:lnTo>
                    <a:pt x="708" y="715"/>
                  </a:lnTo>
                  <a:lnTo>
                    <a:pt x="716" y="705"/>
                  </a:lnTo>
                  <a:lnTo>
                    <a:pt x="724" y="692"/>
                  </a:lnTo>
                  <a:lnTo>
                    <a:pt x="731" y="675"/>
                  </a:lnTo>
                  <a:lnTo>
                    <a:pt x="739" y="654"/>
                  </a:lnTo>
                  <a:lnTo>
                    <a:pt x="745" y="629"/>
                  </a:lnTo>
                  <a:lnTo>
                    <a:pt x="752" y="598"/>
                  </a:lnTo>
                  <a:lnTo>
                    <a:pt x="756" y="562"/>
                  </a:lnTo>
                  <a:lnTo>
                    <a:pt x="759" y="519"/>
                  </a:lnTo>
                  <a:lnTo>
                    <a:pt x="763" y="470"/>
                  </a:lnTo>
                  <a:lnTo>
                    <a:pt x="763" y="415"/>
                  </a:lnTo>
                  <a:lnTo>
                    <a:pt x="763" y="415"/>
                  </a:lnTo>
                  <a:lnTo>
                    <a:pt x="763" y="358"/>
                  </a:lnTo>
                  <a:lnTo>
                    <a:pt x="759" y="309"/>
                  </a:lnTo>
                  <a:lnTo>
                    <a:pt x="756" y="266"/>
                  </a:lnTo>
                  <a:lnTo>
                    <a:pt x="751" y="230"/>
                  </a:lnTo>
                  <a:lnTo>
                    <a:pt x="745" y="199"/>
                  </a:lnTo>
                  <a:lnTo>
                    <a:pt x="739" y="174"/>
                  </a:lnTo>
                  <a:lnTo>
                    <a:pt x="731" y="153"/>
                  </a:lnTo>
                  <a:lnTo>
                    <a:pt x="724" y="136"/>
                  </a:lnTo>
                  <a:lnTo>
                    <a:pt x="716" y="123"/>
                  </a:lnTo>
                  <a:lnTo>
                    <a:pt x="708" y="113"/>
                  </a:lnTo>
                  <a:lnTo>
                    <a:pt x="700" y="106"/>
                  </a:lnTo>
                  <a:lnTo>
                    <a:pt x="693" y="101"/>
                  </a:lnTo>
                  <a:lnTo>
                    <a:pt x="685" y="98"/>
                  </a:lnTo>
                  <a:lnTo>
                    <a:pt x="678" y="97"/>
                  </a:lnTo>
                  <a:lnTo>
                    <a:pt x="667" y="96"/>
                  </a:lnTo>
                  <a:lnTo>
                    <a:pt x="667" y="96"/>
                  </a:lnTo>
                  <a:close/>
                  <a:moveTo>
                    <a:pt x="445" y="669"/>
                  </a:moveTo>
                  <a:lnTo>
                    <a:pt x="445" y="700"/>
                  </a:lnTo>
                  <a:lnTo>
                    <a:pt x="445" y="700"/>
                  </a:lnTo>
                  <a:lnTo>
                    <a:pt x="444" y="706"/>
                  </a:lnTo>
                  <a:lnTo>
                    <a:pt x="443" y="713"/>
                  </a:lnTo>
                  <a:lnTo>
                    <a:pt x="440" y="718"/>
                  </a:lnTo>
                  <a:lnTo>
                    <a:pt x="435" y="722"/>
                  </a:lnTo>
                  <a:lnTo>
                    <a:pt x="431" y="727"/>
                  </a:lnTo>
                  <a:lnTo>
                    <a:pt x="426" y="730"/>
                  </a:lnTo>
                  <a:lnTo>
                    <a:pt x="419" y="731"/>
                  </a:lnTo>
                  <a:lnTo>
                    <a:pt x="413" y="732"/>
                  </a:lnTo>
                  <a:lnTo>
                    <a:pt x="254" y="732"/>
                  </a:lnTo>
                  <a:lnTo>
                    <a:pt x="254" y="732"/>
                  </a:lnTo>
                  <a:lnTo>
                    <a:pt x="248" y="731"/>
                  </a:lnTo>
                  <a:lnTo>
                    <a:pt x="241" y="730"/>
                  </a:lnTo>
                  <a:lnTo>
                    <a:pt x="236" y="727"/>
                  </a:lnTo>
                  <a:lnTo>
                    <a:pt x="231" y="722"/>
                  </a:lnTo>
                  <a:lnTo>
                    <a:pt x="227" y="718"/>
                  </a:lnTo>
                  <a:lnTo>
                    <a:pt x="225" y="713"/>
                  </a:lnTo>
                  <a:lnTo>
                    <a:pt x="223" y="706"/>
                  </a:lnTo>
                  <a:lnTo>
                    <a:pt x="222" y="700"/>
                  </a:lnTo>
                  <a:lnTo>
                    <a:pt x="222" y="593"/>
                  </a:lnTo>
                  <a:lnTo>
                    <a:pt x="446" y="663"/>
                  </a:lnTo>
                  <a:lnTo>
                    <a:pt x="446" y="663"/>
                  </a:lnTo>
                  <a:lnTo>
                    <a:pt x="445" y="669"/>
                  </a:lnTo>
                  <a:lnTo>
                    <a:pt x="445" y="669"/>
                  </a:lnTo>
                  <a:close/>
                  <a:moveTo>
                    <a:pt x="593" y="643"/>
                  </a:moveTo>
                  <a:lnTo>
                    <a:pt x="82" y="482"/>
                  </a:lnTo>
                  <a:lnTo>
                    <a:pt x="82" y="482"/>
                  </a:lnTo>
                  <a:lnTo>
                    <a:pt x="76" y="472"/>
                  </a:lnTo>
                  <a:lnTo>
                    <a:pt x="70" y="457"/>
                  </a:lnTo>
                  <a:lnTo>
                    <a:pt x="67" y="449"/>
                  </a:lnTo>
                  <a:lnTo>
                    <a:pt x="65" y="438"/>
                  </a:lnTo>
                  <a:lnTo>
                    <a:pt x="64" y="427"/>
                  </a:lnTo>
                  <a:lnTo>
                    <a:pt x="63" y="415"/>
                  </a:lnTo>
                  <a:lnTo>
                    <a:pt x="63" y="415"/>
                  </a:lnTo>
                  <a:lnTo>
                    <a:pt x="64" y="402"/>
                  </a:lnTo>
                  <a:lnTo>
                    <a:pt x="65" y="390"/>
                  </a:lnTo>
                  <a:lnTo>
                    <a:pt x="67" y="379"/>
                  </a:lnTo>
                  <a:lnTo>
                    <a:pt x="70" y="371"/>
                  </a:lnTo>
                  <a:lnTo>
                    <a:pt x="76" y="356"/>
                  </a:lnTo>
                  <a:lnTo>
                    <a:pt x="82" y="346"/>
                  </a:lnTo>
                  <a:lnTo>
                    <a:pt x="593" y="185"/>
                  </a:lnTo>
                  <a:lnTo>
                    <a:pt x="593" y="185"/>
                  </a:lnTo>
                  <a:lnTo>
                    <a:pt x="589" y="203"/>
                  </a:lnTo>
                  <a:lnTo>
                    <a:pt x="584" y="225"/>
                  </a:lnTo>
                  <a:lnTo>
                    <a:pt x="581" y="249"/>
                  </a:lnTo>
                  <a:lnTo>
                    <a:pt x="578" y="276"/>
                  </a:lnTo>
                  <a:lnTo>
                    <a:pt x="576" y="305"/>
                  </a:lnTo>
                  <a:lnTo>
                    <a:pt x="574" y="338"/>
                  </a:lnTo>
                  <a:lnTo>
                    <a:pt x="573" y="375"/>
                  </a:lnTo>
                  <a:lnTo>
                    <a:pt x="572" y="415"/>
                  </a:lnTo>
                  <a:lnTo>
                    <a:pt x="572" y="415"/>
                  </a:lnTo>
                  <a:lnTo>
                    <a:pt x="573" y="453"/>
                  </a:lnTo>
                  <a:lnTo>
                    <a:pt x="574" y="490"/>
                  </a:lnTo>
                  <a:lnTo>
                    <a:pt x="576" y="523"/>
                  </a:lnTo>
                  <a:lnTo>
                    <a:pt x="578" y="553"/>
                  </a:lnTo>
                  <a:lnTo>
                    <a:pt x="581" y="580"/>
                  </a:lnTo>
                  <a:lnTo>
                    <a:pt x="584" y="603"/>
                  </a:lnTo>
                  <a:lnTo>
                    <a:pt x="589" y="625"/>
                  </a:lnTo>
                  <a:lnTo>
                    <a:pt x="593" y="643"/>
                  </a:lnTo>
                  <a:lnTo>
                    <a:pt x="593" y="643"/>
                  </a:lnTo>
                  <a:close/>
                  <a:moveTo>
                    <a:pt x="667" y="662"/>
                  </a:moveTo>
                  <a:lnTo>
                    <a:pt x="667" y="662"/>
                  </a:lnTo>
                  <a:lnTo>
                    <a:pt x="663" y="653"/>
                  </a:lnTo>
                  <a:lnTo>
                    <a:pt x="657" y="638"/>
                  </a:lnTo>
                  <a:lnTo>
                    <a:pt x="652" y="616"/>
                  </a:lnTo>
                  <a:lnTo>
                    <a:pt x="647" y="590"/>
                  </a:lnTo>
                  <a:lnTo>
                    <a:pt x="642" y="557"/>
                  </a:lnTo>
                  <a:lnTo>
                    <a:pt x="639" y="518"/>
                  </a:lnTo>
                  <a:lnTo>
                    <a:pt x="637" y="469"/>
                  </a:lnTo>
                  <a:lnTo>
                    <a:pt x="636" y="415"/>
                  </a:lnTo>
                  <a:lnTo>
                    <a:pt x="636" y="415"/>
                  </a:lnTo>
                  <a:lnTo>
                    <a:pt x="637" y="359"/>
                  </a:lnTo>
                  <a:lnTo>
                    <a:pt x="639" y="312"/>
                  </a:lnTo>
                  <a:lnTo>
                    <a:pt x="642" y="271"/>
                  </a:lnTo>
                  <a:lnTo>
                    <a:pt x="647" y="239"/>
                  </a:lnTo>
                  <a:lnTo>
                    <a:pt x="652" y="212"/>
                  </a:lnTo>
                  <a:lnTo>
                    <a:pt x="657" y="191"/>
                  </a:lnTo>
                  <a:lnTo>
                    <a:pt x="663" y="175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75"/>
                  </a:lnTo>
                  <a:lnTo>
                    <a:pt x="678" y="191"/>
                  </a:lnTo>
                  <a:lnTo>
                    <a:pt x="683" y="212"/>
                  </a:lnTo>
                  <a:lnTo>
                    <a:pt x="687" y="239"/>
                  </a:lnTo>
                  <a:lnTo>
                    <a:pt x="693" y="271"/>
                  </a:lnTo>
                  <a:lnTo>
                    <a:pt x="696" y="312"/>
                  </a:lnTo>
                  <a:lnTo>
                    <a:pt x="698" y="359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8" y="469"/>
                  </a:lnTo>
                  <a:lnTo>
                    <a:pt x="696" y="518"/>
                  </a:lnTo>
                  <a:lnTo>
                    <a:pt x="693" y="557"/>
                  </a:lnTo>
                  <a:lnTo>
                    <a:pt x="687" y="590"/>
                  </a:lnTo>
                  <a:lnTo>
                    <a:pt x="683" y="616"/>
                  </a:lnTo>
                  <a:lnTo>
                    <a:pt x="678" y="638"/>
                  </a:lnTo>
                  <a:lnTo>
                    <a:pt x="672" y="653"/>
                  </a:lnTo>
                  <a:lnTo>
                    <a:pt x="667" y="662"/>
                  </a:lnTo>
                  <a:lnTo>
                    <a:pt x="667" y="662"/>
                  </a:lnTo>
                  <a:close/>
                  <a:moveTo>
                    <a:pt x="832" y="682"/>
                  </a:moveTo>
                  <a:lnTo>
                    <a:pt x="832" y="682"/>
                  </a:lnTo>
                  <a:lnTo>
                    <a:pt x="846" y="652"/>
                  </a:lnTo>
                  <a:lnTo>
                    <a:pt x="857" y="621"/>
                  </a:lnTo>
                  <a:lnTo>
                    <a:pt x="868" y="588"/>
                  </a:lnTo>
                  <a:lnTo>
                    <a:pt x="875" y="554"/>
                  </a:lnTo>
                  <a:lnTo>
                    <a:pt x="882" y="521"/>
                  </a:lnTo>
                  <a:lnTo>
                    <a:pt x="886" y="485"/>
                  </a:lnTo>
                  <a:lnTo>
                    <a:pt x="889" y="450"/>
                  </a:lnTo>
                  <a:lnTo>
                    <a:pt x="890" y="415"/>
                  </a:lnTo>
                  <a:lnTo>
                    <a:pt x="890" y="415"/>
                  </a:lnTo>
                  <a:lnTo>
                    <a:pt x="889" y="378"/>
                  </a:lnTo>
                  <a:lnTo>
                    <a:pt x="886" y="343"/>
                  </a:lnTo>
                  <a:lnTo>
                    <a:pt x="882" y="308"/>
                  </a:lnTo>
                  <a:lnTo>
                    <a:pt x="875" y="274"/>
                  </a:lnTo>
                  <a:lnTo>
                    <a:pt x="868" y="241"/>
                  </a:lnTo>
                  <a:lnTo>
                    <a:pt x="857" y="207"/>
                  </a:lnTo>
                  <a:lnTo>
                    <a:pt x="846" y="176"/>
                  </a:lnTo>
                  <a:lnTo>
                    <a:pt x="832" y="146"/>
                  </a:lnTo>
                  <a:lnTo>
                    <a:pt x="832" y="146"/>
                  </a:lnTo>
                  <a:lnTo>
                    <a:pt x="829" y="141"/>
                  </a:lnTo>
                  <a:lnTo>
                    <a:pt x="825" y="136"/>
                  </a:lnTo>
                  <a:lnTo>
                    <a:pt x="820" y="132"/>
                  </a:lnTo>
                  <a:lnTo>
                    <a:pt x="815" y="130"/>
                  </a:lnTo>
                  <a:lnTo>
                    <a:pt x="809" y="128"/>
                  </a:lnTo>
                  <a:lnTo>
                    <a:pt x="802" y="128"/>
                  </a:lnTo>
                  <a:lnTo>
                    <a:pt x="796" y="129"/>
                  </a:lnTo>
                  <a:lnTo>
                    <a:pt x="790" y="131"/>
                  </a:lnTo>
                  <a:lnTo>
                    <a:pt x="790" y="131"/>
                  </a:lnTo>
                  <a:lnTo>
                    <a:pt x="785" y="135"/>
                  </a:lnTo>
                  <a:lnTo>
                    <a:pt x="780" y="139"/>
                  </a:lnTo>
                  <a:lnTo>
                    <a:pt x="776" y="143"/>
                  </a:lnTo>
                  <a:lnTo>
                    <a:pt x="774" y="148"/>
                  </a:lnTo>
                  <a:lnTo>
                    <a:pt x="772" y="155"/>
                  </a:lnTo>
                  <a:lnTo>
                    <a:pt x="772" y="161"/>
                  </a:lnTo>
                  <a:lnTo>
                    <a:pt x="773" y="167"/>
                  </a:lnTo>
                  <a:lnTo>
                    <a:pt x="775" y="173"/>
                  </a:lnTo>
                  <a:lnTo>
                    <a:pt x="775" y="173"/>
                  </a:lnTo>
                  <a:lnTo>
                    <a:pt x="787" y="200"/>
                  </a:lnTo>
                  <a:lnTo>
                    <a:pt x="797" y="229"/>
                  </a:lnTo>
                  <a:lnTo>
                    <a:pt x="807" y="258"/>
                  </a:lnTo>
                  <a:lnTo>
                    <a:pt x="813" y="288"/>
                  </a:lnTo>
                  <a:lnTo>
                    <a:pt x="819" y="318"/>
                  </a:lnTo>
                  <a:lnTo>
                    <a:pt x="824" y="350"/>
                  </a:lnTo>
                  <a:lnTo>
                    <a:pt x="826" y="381"/>
                  </a:lnTo>
                  <a:lnTo>
                    <a:pt x="827" y="415"/>
                  </a:lnTo>
                  <a:lnTo>
                    <a:pt x="827" y="415"/>
                  </a:lnTo>
                  <a:lnTo>
                    <a:pt x="826" y="447"/>
                  </a:lnTo>
                  <a:lnTo>
                    <a:pt x="824" y="478"/>
                  </a:lnTo>
                  <a:lnTo>
                    <a:pt x="819" y="510"/>
                  </a:lnTo>
                  <a:lnTo>
                    <a:pt x="813" y="540"/>
                  </a:lnTo>
                  <a:lnTo>
                    <a:pt x="807" y="570"/>
                  </a:lnTo>
                  <a:lnTo>
                    <a:pt x="797" y="599"/>
                  </a:lnTo>
                  <a:lnTo>
                    <a:pt x="787" y="628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3" y="661"/>
                  </a:lnTo>
                  <a:lnTo>
                    <a:pt x="772" y="667"/>
                  </a:lnTo>
                  <a:lnTo>
                    <a:pt x="772" y="673"/>
                  </a:lnTo>
                  <a:lnTo>
                    <a:pt x="774" y="680"/>
                  </a:lnTo>
                  <a:lnTo>
                    <a:pt x="776" y="685"/>
                  </a:lnTo>
                  <a:lnTo>
                    <a:pt x="780" y="689"/>
                  </a:lnTo>
                  <a:lnTo>
                    <a:pt x="785" y="693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97" y="700"/>
                  </a:lnTo>
                  <a:lnTo>
                    <a:pt x="804" y="700"/>
                  </a:lnTo>
                  <a:lnTo>
                    <a:pt x="804" y="700"/>
                  </a:lnTo>
                  <a:lnTo>
                    <a:pt x="813" y="699"/>
                  </a:lnTo>
                  <a:lnTo>
                    <a:pt x="820" y="696"/>
                  </a:lnTo>
                  <a:lnTo>
                    <a:pt x="828" y="690"/>
                  </a:lnTo>
                  <a:lnTo>
                    <a:pt x="830" y="686"/>
                  </a:lnTo>
                  <a:lnTo>
                    <a:pt x="832" y="682"/>
                  </a:lnTo>
                  <a:lnTo>
                    <a:pt x="832" y="682"/>
                  </a:lnTo>
                  <a:close/>
                  <a:moveTo>
                    <a:pt x="859" y="9"/>
                  </a:moveTo>
                  <a:lnTo>
                    <a:pt x="859" y="9"/>
                  </a:lnTo>
                  <a:lnTo>
                    <a:pt x="854" y="5"/>
                  </a:lnTo>
                  <a:lnTo>
                    <a:pt x="848" y="3"/>
                  </a:lnTo>
                  <a:lnTo>
                    <a:pt x="843" y="0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5" y="4"/>
                  </a:lnTo>
                  <a:lnTo>
                    <a:pt x="819" y="7"/>
                  </a:lnTo>
                  <a:lnTo>
                    <a:pt x="814" y="11"/>
                  </a:lnTo>
                  <a:lnTo>
                    <a:pt x="814" y="11"/>
                  </a:lnTo>
                  <a:lnTo>
                    <a:pt x="811" y="16"/>
                  </a:lnTo>
                  <a:lnTo>
                    <a:pt x="809" y="22"/>
                  </a:lnTo>
                  <a:lnTo>
                    <a:pt x="807" y="28"/>
                  </a:lnTo>
                  <a:lnTo>
                    <a:pt x="807" y="35"/>
                  </a:lnTo>
                  <a:lnTo>
                    <a:pt x="808" y="40"/>
                  </a:lnTo>
                  <a:lnTo>
                    <a:pt x="810" y="47"/>
                  </a:lnTo>
                  <a:lnTo>
                    <a:pt x="813" y="52"/>
                  </a:lnTo>
                  <a:lnTo>
                    <a:pt x="817" y="56"/>
                  </a:lnTo>
                  <a:lnTo>
                    <a:pt x="817" y="56"/>
                  </a:lnTo>
                  <a:lnTo>
                    <a:pt x="832" y="71"/>
                  </a:lnTo>
                  <a:lnTo>
                    <a:pt x="847" y="87"/>
                  </a:lnTo>
                  <a:lnTo>
                    <a:pt x="861" y="104"/>
                  </a:lnTo>
                  <a:lnTo>
                    <a:pt x="874" y="123"/>
                  </a:lnTo>
                  <a:lnTo>
                    <a:pt x="886" y="143"/>
                  </a:lnTo>
                  <a:lnTo>
                    <a:pt x="898" y="163"/>
                  </a:lnTo>
                  <a:lnTo>
                    <a:pt x="907" y="185"/>
                  </a:lnTo>
                  <a:lnTo>
                    <a:pt x="917" y="209"/>
                  </a:lnTo>
                  <a:lnTo>
                    <a:pt x="926" y="232"/>
                  </a:lnTo>
                  <a:lnTo>
                    <a:pt x="933" y="256"/>
                  </a:lnTo>
                  <a:lnTo>
                    <a:pt x="938" y="281"/>
                  </a:lnTo>
                  <a:lnTo>
                    <a:pt x="944" y="307"/>
                  </a:lnTo>
                  <a:lnTo>
                    <a:pt x="948" y="333"/>
                  </a:lnTo>
                  <a:lnTo>
                    <a:pt x="951" y="360"/>
                  </a:lnTo>
                  <a:lnTo>
                    <a:pt x="954" y="387"/>
                  </a:lnTo>
                  <a:lnTo>
                    <a:pt x="954" y="415"/>
                  </a:lnTo>
                  <a:lnTo>
                    <a:pt x="954" y="415"/>
                  </a:lnTo>
                  <a:lnTo>
                    <a:pt x="954" y="441"/>
                  </a:lnTo>
                  <a:lnTo>
                    <a:pt x="951" y="468"/>
                  </a:lnTo>
                  <a:lnTo>
                    <a:pt x="948" y="495"/>
                  </a:lnTo>
                  <a:lnTo>
                    <a:pt x="944" y="521"/>
                  </a:lnTo>
                  <a:lnTo>
                    <a:pt x="938" y="547"/>
                  </a:lnTo>
                  <a:lnTo>
                    <a:pt x="933" y="572"/>
                  </a:lnTo>
                  <a:lnTo>
                    <a:pt x="926" y="596"/>
                  </a:lnTo>
                  <a:lnTo>
                    <a:pt x="917" y="619"/>
                  </a:lnTo>
                  <a:lnTo>
                    <a:pt x="907" y="643"/>
                  </a:lnTo>
                  <a:lnTo>
                    <a:pt x="898" y="665"/>
                  </a:lnTo>
                  <a:lnTo>
                    <a:pt x="886" y="685"/>
                  </a:lnTo>
                  <a:lnTo>
                    <a:pt x="874" y="705"/>
                  </a:lnTo>
                  <a:lnTo>
                    <a:pt x="861" y="724"/>
                  </a:lnTo>
                  <a:lnTo>
                    <a:pt x="847" y="741"/>
                  </a:lnTo>
                  <a:lnTo>
                    <a:pt x="832" y="757"/>
                  </a:lnTo>
                  <a:lnTo>
                    <a:pt x="817" y="772"/>
                  </a:lnTo>
                  <a:lnTo>
                    <a:pt x="817" y="772"/>
                  </a:lnTo>
                  <a:lnTo>
                    <a:pt x="813" y="777"/>
                  </a:lnTo>
                  <a:lnTo>
                    <a:pt x="810" y="781"/>
                  </a:lnTo>
                  <a:lnTo>
                    <a:pt x="808" y="788"/>
                  </a:lnTo>
                  <a:lnTo>
                    <a:pt x="807" y="793"/>
                  </a:lnTo>
                  <a:lnTo>
                    <a:pt x="807" y="800"/>
                  </a:lnTo>
                  <a:lnTo>
                    <a:pt x="809" y="806"/>
                  </a:lnTo>
                  <a:lnTo>
                    <a:pt x="811" y="812"/>
                  </a:lnTo>
                  <a:lnTo>
                    <a:pt x="814" y="817"/>
                  </a:lnTo>
                  <a:lnTo>
                    <a:pt x="814" y="817"/>
                  </a:lnTo>
                  <a:lnTo>
                    <a:pt x="819" y="821"/>
                  </a:lnTo>
                  <a:lnTo>
                    <a:pt x="826" y="824"/>
                  </a:lnTo>
                  <a:lnTo>
                    <a:pt x="832" y="827"/>
                  </a:lnTo>
                  <a:lnTo>
                    <a:pt x="839" y="828"/>
                  </a:lnTo>
                  <a:lnTo>
                    <a:pt x="839" y="828"/>
                  </a:lnTo>
                  <a:lnTo>
                    <a:pt x="844" y="827"/>
                  </a:lnTo>
                  <a:lnTo>
                    <a:pt x="849" y="825"/>
                  </a:lnTo>
                  <a:lnTo>
                    <a:pt x="855" y="823"/>
                  </a:lnTo>
                  <a:lnTo>
                    <a:pt x="859" y="820"/>
                  </a:lnTo>
                  <a:lnTo>
                    <a:pt x="859" y="820"/>
                  </a:lnTo>
                  <a:lnTo>
                    <a:pt x="877" y="803"/>
                  </a:lnTo>
                  <a:lnTo>
                    <a:pt x="895" y="784"/>
                  </a:lnTo>
                  <a:lnTo>
                    <a:pt x="911" y="764"/>
                  </a:lnTo>
                  <a:lnTo>
                    <a:pt x="926" y="743"/>
                  </a:lnTo>
                  <a:lnTo>
                    <a:pt x="940" y="720"/>
                  </a:lnTo>
                  <a:lnTo>
                    <a:pt x="952" y="697"/>
                  </a:lnTo>
                  <a:lnTo>
                    <a:pt x="964" y="672"/>
                  </a:lnTo>
                  <a:lnTo>
                    <a:pt x="975" y="646"/>
                  </a:lnTo>
                  <a:lnTo>
                    <a:pt x="985" y="619"/>
                  </a:lnTo>
                  <a:lnTo>
                    <a:pt x="993" y="593"/>
                  </a:lnTo>
                  <a:lnTo>
                    <a:pt x="1001" y="565"/>
                  </a:lnTo>
                  <a:lnTo>
                    <a:pt x="1006" y="536"/>
                  </a:lnTo>
                  <a:lnTo>
                    <a:pt x="1011" y="506"/>
                  </a:lnTo>
                  <a:lnTo>
                    <a:pt x="1015" y="476"/>
                  </a:lnTo>
                  <a:lnTo>
                    <a:pt x="1017" y="446"/>
                  </a:lnTo>
                  <a:lnTo>
                    <a:pt x="1017" y="415"/>
                  </a:lnTo>
                  <a:lnTo>
                    <a:pt x="1017" y="415"/>
                  </a:lnTo>
                  <a:lnTo>
                    <a:pt x="1017" y="383"/>
                  </a:lnTo>
                  <a:lnTo>
                    <a:pt x="1015" y="352"/>
                  </a:lnTo>
                  <a:lnTo>
                    <a:pt x="1011" y="322"/>
                  </a:lnTo>
                  <a:lnTo>
                    <a:pt x="1006" y="293"/>
                  </a:lnTo>
                  <a:lnTo>
                    <a:pt x="1001" y="264"/>
                  </a:lnTo>
                  <a:lnTo>
                    <a:pt x="993" y="235"/>
                  </a:lnTo>
                  <a:lnTo>
                    <a:pt x="985" y="209"/>
                  </a:lnTo>
                  <a:lnTo>
                    <a:pt x="975" y="182"/>
                  </a:lnTo>
                  <a:lnTo>
                    <a:pt x="964" y="156"/>
                  </a:lnTo>
                  <a:lnTo>
                    <a:pt x="952" y="131"/>
                  </a:lnTo>
                  <a:lnTo>
                    <a:pt x="940" y="108"/>
                  </a:lnTo>
                  <a:lnTo>
                    <a:pt x="926" y="85"/>
                  </a:lnTo>
                  <a:lnTo>
                    <a:pt x="911" y="64"/>
                  </a:lnTo>
                  <a:lnTo>
                    <a:pt x="895" y="44"/>
                  </a:lnTo>
                  <a:lnTo>
                    <a:pt x="877" y="26"/>
                  </a:lnTo>
                  <a:lnTo>
                    <a:pt x="859" y="9"/>
                  </a:lnTo>
                  <a:lnTo>
                    <a:pt x="85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rot="10800000" flipV="1">
            <a:off x="2687862" y="2476309"/>
            <a:ext cx="871008" cy="871008"/>
            <a:chOff x="769156" y="5114345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94" name="椭圆 93"/>
            <p:cNvSpPr/>
            <p:nvPr/>
          </p:nvSpPr>
          <p:spPr>
            <a:xfrm>
              <a:off x="769156" y="5114345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5" name="Freeform 80"/>
            <p:cNvSpPr>
              <a:spLocks noEditPoints="1"/>
            </p:cNvSpPr>
            <p:nvPr/>
          </p:nvSpPr>
          <p:spPr bwMode="auto">
            <a:xfrm>
              <a:off x="870742" y="5264911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1134853" y="1443547"/>
            <a:ext cx="2837586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2343664" y="1186444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燕尾形 60"/>
          <p:cNvSpPr/>
          <p:nvPr/>
        </p:nvSpPr>
        <p:spPr>
          <a:xfrm rot="5400000">
            <a:off x="4400165" y="2045990"/>
            <a:ext cx="120015" cy="205740"/>
          </a:xfrm>
          <a:prstGeom prst="chevron">
            <a:avLst>
              <a:gd name="adj" fmla="val 36111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2" name="燕尾形 61"/>
          <p:cNvSpPr/>
          <p:nvPr/>
        </p:nvSpPr>
        <p:spPr>
          <a:xfrm rot="16200000">
            <a:off x="4394955" y="3615346"/>
            <a:ext cx="120015" cy="205740"/>
          </a:xfrm>
          <a:prstGeom prst="chevron">
            <a:avLst>
              <a:gd name="adj" fmla="val 36111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燕尾形 63"/>
          <p:cNvSpPr/>
          <p:nvPr/>
        </p:nvSpPr>
        <p:spPr>
          <a:xfrm rot="10800000" flipH="1">
            <a:off x="3634450" y="2808943"/>
            <a:ext cx="120015" cy="205740"/>
          </a:xfrm>
          <a:prstGeom prst="chevron">
            <a:avLst>
              <a:gd name="adj" fmla="val 361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燕尾形 64"/>
          <p:cNvSpPr/>
          <p:nvPr/>
        </p:nvSpPr>
        <p:spPr>
          <a:xfrm rot="10800000">
            <a:off x="5181575" y="2808943"/>
            <a:ext cx="120015" cy="205740"/>
          </a:xfrm>
          <a:prstGeom prst="chevron">
            <a:avLst>
              <a:gd name="adj" fmla="val 361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09166" y="2286020"/>
            <a:ext cx="1303020" cy="1303020"/>
            <a:chOff x="3881174" y="2069996"/>
            <a:chExt cx="1303020" cy="130302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7" name="椭圆 66"/>
            <p:cNvSpPr/>
            <p:nvPr/>
          </p:nvSpPr>
          <p:spPr>
            <a:xfrm>
              <a:off x="3881174" y="2069996"/>
              <a:ext cx="1303020" cy="130302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059667" y="2249041"/>
              <a:ext cx="953592" cy="903600"/>
              <a:chOff x="7410825" y="2727325"/>
              <a:chExt cx="7237414" cy="6858001"/>
            </a:xfrm>
            <a:solidFill>
              <a:schemeClr val="bg1"/>
            </a:solidFill>
          </p:grpSpPr>
          <p:sp>
            <p:nvSpPr>
              <p:cNvPr id="78" name="任意多边形 77"/>
              <p:cNvSpPr/>
              <p:nvPr/>
            </p:nvSpPr>
            <p:spPr>
              <a:xfrm>
                <a:off x="7410825" y="3128963"/>
                <a:ext cx="2333625" cy="6456362"/>
              </a:xfrm>
              <a:custGeom>
                <a:avLst/>
                <a:gdLst>
                  <a:gd name="connsiteX0" fmla="*/ 1045369 w 2333625"/>
                  <a:gd name="connsiteY0" fmla="*/ 1287462 h 6456362"/>
                  <a:gd name="connsiteX1" fmla="*/ 1260475 w 2333625"/>
                  <a:gd name="connsiteY1" fmla="*/ 2108074 h 6456362"/>
                  <a:gd name="connsiteX2" fmla="*/ 1377156 w 2333625"/>
                  <a:gd name="connsiteY2" fmla="*/ 1538249 h 6456362"/>
                  <a:gd name="connsiteX3" fmla="*/ 1262856 w 2333625"/>
                  <a:gd name="connsiteY3" fmla="*/ 1424760 h 6456362"/>
                  <a:gd name="connsiteX4" fmla="*/ 1391444 w 2333625"/>
                  <a:gd name="connsiteY4" fmla="*/ 1296986 h 6456362"/>
                  <a:gd name="connsiteX5" fmla="*/ 1458119 w 2333625"/>
                  <a:gd name="connsiteY5" fmla="*/ 1296986 h 6456362"/>
                  <a:gd name="connsiteX6" fmla="*/ 1524794 w 2333625"/>
                  <a:gd name="connsiteY6" fmla="*/ 1296986 h 6456362"/>
                  <a:gd name="connsiteX7" fmla="*/ 1652588 w 2333625"/>
                  <a:gd name="connsiteY7" fmla="*/ 1424760 h 6456362"/>
                  <a:gd name="connsiteX8" fmla="*/ 1539081 w 2333625"/>
                  <a:gd name="connsiteY8" fmla="*/ 1538249 h 6456362"/>
                  <a:gd name="connsiteX9" fmla="*/ 1655763 w 2333625"/>
                  <a:gd name="connsiteY9" fmla="*/ 2108074 h 6456362"/>
                  <a:gd name="connsiteX10" fmla="*/ 1871663 w 2333625"/>
                  <a:gd name="connsiteY10" fmla="*/ 1287462 h 6456362"/>
                  <a:gd name="connsiteX11" fmla="*/ 2153444 w 2333625"/>
                  <a:gd name="connsiteY11" fmla="*/ 1348572 h 6456362"/>
                  <a:gd name="connsiteX12" fmla="*/ 2170113 w 2333625"/>
                  <a:gd name="connsiteY12" fmla="*/ 1354127 h 6456362"/>
                  <a:gd name="connsiteX13" fmla="*/ 2186781 w 2333625"/>
                  <a:gd name="connsiteY13" fmla="*/ 1358095 h 6456362"/>
                  <a:gd name="connsiteX14" fmla="*/ 2175669 w 2333625"/>
                  <a:gd name="connsiteY14" fmla="*/ 1393015 h 6456362"/>
                  <a:gd name="connsiteX15" fmla="*/ 2166144 w 2333625"/>
                  <a:gd name="connsiteY15" fmla="*/ 1429522 h 6456362"/>
                  <a:gd name="connsiteX16" fmla="*/ 2156619 w 2333625"/>
                  <a:gd name="connsiteY16" fmla="*/ 1466029 h 6456362"/>
                  <a:gd name="connsiteX17" fmla="*/ 2150269 w 2333625"/>
                  <a:gd name="connsiteY17" fmla="*/ 1501742 h 6456362"/>
                  <a:gd name="connsiteX18" fmla="*/ 1829594 w 2333625"/>
                  <a:gd name="connsiteY18" fmla="*/ 3485018 h 6456362"/>
                  <a:gd name="connsiteX19" fmla="*/ 1826419 w 2333625"/>
                  <a:gd name="connsiteY19" fmla="*/ 3508827 h 6456362"/>
                  <a:gd name="connsiteX20" fmla="*/ 1824038 w 2333625"/>
                  <a:gd name="connsiteY20" fmla="*/ 3533430 h 6456362"/>
                  <a:gd name="connsiteX21" fmla="*/ 1824038 w 2333625"/>
                  <a:gd name="connsiteY21" fmla="*/ 3557239 h 6456362"/>
                  <a:gd name="connsiteX22" fmla="*/ 1824038 w 2333625"/>
                  <a:gd name="connsiteY22" fmla="*/ 3581841 h 6456362"/>
                  <a:gd name="connsiteX23" fmla="*/ 1824831 w 2333625"/>
                  <a:gd name="connsiteY23" fmla="*/ 3604856 h 6456362"/>
                  <a:gd name="connsiteX24" fmla="*/ 1827213 w 2333625"/>
                  <a:gd name="connsiteY24" fmla="*/ 3628665 h 6456362"/>
                  <a:gd name="connsiteX25" fmla="*/ 1830388 w 2333625"/>
                  <a:gd name="connsiteY25" fmla="*/ 3651680 h 6456362"/>
                  <a:gd name="connsiteX26" fmla="*/ 1835150 w 2333625"/>
                  <a:gd name="connsiteY26" fmla="*/ 3674696 h 6456362"/>
                  <a:gd name="connsiteX27" fmla="*/ 1840706 w 2333625"/>
                  <a:gd name="connsiteY27" fmla="*/ 3696917 h 6456362"/>
                  <a:gd name="connsiteX28" fmla="*/ 1846263 w 2333625"/>
                  <a:gd name="connsiteY28" fmla="*/ 3719932 h 6456362"/>
                  <a:gd name="connsiteX29" fmla="*/ 1853406 w 2333625"/>
                  <a:gd name="connsiteY29" fmla="*/ 3742154 h 6456362"/>
                  <a:gd name="connsiteX30" fmla="*/ 1862138 w 2333625"/>
                  <a:gd name="connsiteY30" fmla="*/ 3762788 h 6456362"/>
                  <a:gd name="connsiteX31" fmla="*/ 1871663 w 2333625"/>
                  <a:gd name="connsiteY31" fmla="*/ 3783423 h 6456362"/>
                  <a:gd name="connsiteX32" fmla="*/ 1881188 w 2333625"/>
                  <a:gd name="connsiteY32" fmla="*/ 3804851 h 6456362"/>
                  <a:gd name="connsiteX33" fmla="*/ 1893094 w 2333625"/>
                  <a:gd name="connsiteY33" fmla="*/ 3825485 h 6456362"/>
                  <a:gd name="connsiteX34" fmla="*/ 1904206 w 2333625"/>
                  <a:gd name="connsiteY34" fmla="*/ 3845326 h 6456362"/>
                  <a:gd name="connsiteX35" fmla="*/ 1917700 w 2333625"/>
                  <a:gd name="connsiteY35" fmla="*/ 3863579 h 6456362"/>
                  <a:gd name="connsiteX36" fmla="*/ 1931988 w 2333625"/>
                  <a:gd name="connsiteY36" fmla="*/ 3882626 h 6456362"/>
                  <a:gd name="connsiteX37" fmla="*/ 1946275 w 2333625"/>
                  <a:gd name="connsiteY37" fmla="*/ 3900086 h 6456362"/>
                  <a:gd name="connsiteX38" fmla="*/ 1961356 w 2333625"/>
                  <a:gd name="connsiteY38" fmla="*/ 3917546 h 6456362"/>
                  <a:gd name="connsiteX39" fmla="*/ 1976438 w 2333625"/>
                  <a:gd name="connsiteY39" fmla="*/ 3934212 h 6456362"/>
                  <a:gd name="connsiteX40" fmla="*/ 1994694 w 2333625"/>
                  <a:gd name="connsiteY40" fmla="*/ 3949291 h 6456362"/>
                  <a:gd name="connsiteX41" fmla="*/ 2012156 w 2333625"/>
                  <a:gd name="connsiteY41" fmla="*/ 3965163 h 6456362"/>
                  <a:gd name="connsiteX42" fmla="*/ 2030413 w 2333625"/>
                  <a:gd name="connsiteY42" fmla="*/ 3979449 h 6456362"/>
                  <a:gd name="connsiteX43" fmla="*/ 2049463 w 2333625"/>
                  <a:gd name="connsiteY43" fmla="*/ 3992147 h 6456362"/>
                  <a:gd name="connsiteX44" fmla="*/ 2069306 w 2333625"/>
                  <a:gd name="connsiteY44" fmla="*/ 4005638 h 6456362"/>
                  <a:gd name="connsiteX45" fmla="*/ 2089944 w 2333625"/>
                  <a:gd name="connsiteY45" fmla="*/ 4017543 h 6456362"/>
                  <a:gd name="connsiteX46" fmla="*/ 2110581 w 2333625"/>
                  <a:gd name="connsiteY46" fmla="*/ 4028654 h 6456362"/>
                  <a:gd name="connsiteX47" fmla="*/ 2132013 w 2333625"/>
                  <a:gd name="connsiteY47" fmla="*/ 4038177 h 6456362"/>
                  <a:gd name="connsiteX48" fmla="*/ 2155031 w 2333625"/>
                  <a:gd name="connsiteY48" fmla="*/ 4047701 h 6456362"/>
                  <a:gd name="connsiteX49" fmla="*/ 2178050 w 2333625"/>
                  <a:gd name="connsiteY49" fmla="*/ 4056431 h 6456362"/>
                  <a:gd name="connsiteX50" fmla="*/ 2201069 w 2333625"/>
                  <a:gd name="connsiteY50" fmla="*/ 4062780 h 6456362"/>
                  <a:gd name="connsiteX51" fmla="*/ 2201863 w 2333625"/>
                  <a:gd name="connsiteY51" fmla="*/ 4062780 h 6456362"/>
                  <a:gd name="connsiteX52" fmla="*/ 2332831 w 2333625"/>
                  <a:gd name="connsiteY52" fmla="*/ 6119070 h 6456362"/>
                  <a:gd name="connsiteX53" fmla="*/ 2333625 w 2333625"/>
                  <a:gd name="connsiteY53" fmla="*/ 6136530 h 6456362"/>
                  <a:gd name="connsiteX54" fmla="*/ 2332831 w 2333625"/>
                  <a:gd name="connsiteY54" fmla="*/ 6153196 h 6456362"/>
                  <a:gd name="connsiteX55" fmla="*/ 2332038 w 2333625"/>
                  <a:gd name="connsiteY55" fmla="*/ 6169862 h 6456362"/>
                  <a:gd name="connsiteX56" fmla="*/ 2330450 w 2333625"/>
                  <a:gd name="connsiteY56" fmla="*/ 6185735 h 6456362"/>
                  <a:gd name="connsiteX57" fmla="*/ 2327275 w 2333625"/>
                  <a:gd name="connsiteY57" fmla="*/ 6202401 h 6456362"/>
                  <a:gd name="connsiteX58" fmla="*/ 2324100 w 2333625"/>
                  <a:gd name="connsiteY58" fmla="*/ 6218273 h 6456362"/>
                  <a:gd name="connsiteX59" fmla="*/ 2319338 w 2333625"/>
                  <a:gd name="connsiteY59" fmla="*/ 6234146 h 6456362"/>
                  <a:gd name="connsiteX60" fmla="*/ 2313781 w 2333625"/>
                  <a:gd name="connsiteY60" fmla="*/ 6248431 h 6456362"/>
                  <a:gd name="connsiteX61" fmla="*/ 2308225 w 2333625"/>
                  <a:gd name="connsiteY61" fmla="*/ 6264304 h 6456362"/>
                  <a:gd name="connsiteX62" fmla="*/ 2301875 w 2333625"/>
                  <a:gd name="connsiteY62" fmla="*/ 6278589 h 6456362"/>
                  <a:gd name="connsiteX63" fmla="*/ 2293938 w 2333625"/>
                  <a:gd name="connsiteY63" fmla="*/ 6292875 h 6456362"/>
                  <a:gd name="connsiteX64" fmla="*/ 2286794 w 2333625"/>
                  <a:gd name="connsiteY64" fmla="*/ 6305573 h 6456362"/>
                  <a:gd name="connsiteX65" fmla="*/ 2278063 w 2333625"/>
                  <a:gd name="connsiteY65" fmla="*/ 6319065 h 6456362"/>
                  <a:gd name="connsiteX66" fmla="*/ 2267744 w 2333625"/>
                  <a:gd name="connsiteY66" fmla="*/ 6332556 h 6456362"/>
                  <a:gd name="connsiteX67" fmla="*/ 2258219 w 2333625"/>
                  <a:gd name="connsiteY67" fmla="*/ 6344461 h 6456362"/>
                  <a:gd name="connsiteX68" fmla="*/ 2247900 w 2333625"/>
                  <a:gd name="connsiteY68" fmla="*/ 6356365 h 6456362"/>
                  <a:gd name="connsiteX69" fmla="*/ 2237581 w 2333625"/>
                  <a:gd name="connsiteY69" fmla="*/ 6367475 h 6456362"/>
                  <a:gd name="connsiteX70" fmla="*/ 2224881 w 2333625"/>
                  <a:gd name="connsiteY70" fmla="*/ 6378587 h 6456362"/>
                  <a:gd name="connsiteX71" fmla="*/ 2212975 w 2333625"/>
                  <a:gd name="connsiteY71" fmla="*/ 6388110 h 6456362"/>
                  <a:gd name="connsiteX72" fmla="*/ 2199481 w 2333625"/>
                  <a:gd name="connsiteY72" fmla="*/ 6398427 h 6456362"/>
                  <a:gd name="connsiteX73" fmla="*/ 2186781 w 2333625"/>
                  <a:gd name="connsiteY73" fmla="*/ 6407157 h 6456362"/>
                  <a:gd name="connsiteX74" fmla="*/ 2173288 w 2333625"/>
                  <a:gd name="connsiteY74" fmla="*/ 6414299 h 6456362"/>
                  <a:gd name="connsiteX75" fmla="*/ 2159000 w 2333625"/>
                  <a:gd name="connsiteY75" fmla="*/ 6422236 h 6456362"/>
                  <a:gd name="connsiteX76" fmla="*/ 2144713 w 2333625"/>
                  <a:gd name="connsiteY76" fmla="*/ 6428585 h 6456362"/>
                  <a:gd name="connsiteX77" fmla="*/ 2130425 w 2333625"/>
                  <a:gd name="connsiteY77" fmla="*/ 6435727 h 6456362"/>
                  <a:gd name="connsiteX78" fmla="*/ 2115344 w 2333625"/>
                  <a:gd name="connsiteY78" fmla="*/ 6441283 h 6456362"/>
                  <a:gd name="connsiteX79" fmla="*/ 2099469 w 2333625"/>
                  <a:gd name="connsiteY79" fmla="*/ 6445251 h 6456362"/>
                  <a:gd name="connsiteX80" fmla="*/ 2083594 w 2333625"/>
                  <a:gd name="connsiteY80" fmla="*/ 6450013 h 6456362"/>
                  <a:gd name="connsiteX81" fmla="*/ 2066925 w 2333625"/>
                  <a:gd name="connsiteY81" fmla="*/ 6451600 h 6456362"/>
                  <a:gd name="connsiteX82" fmla="*/ 2050256 w 2333625"/>
                  <a:gd name="connsiteY82" fmla="*/ 6453981 h 6456362"/>
                  <a:gd name="connsiteX83" fmla="*/ 2033588 w 2333625"/>
                  <a:gd name="connsiteY83" fmla="*/ 6455569 h 6456362"/>
                  <a:gd name="connsiteX84" fmla="*/ 2017713 w 2333625"/>
                  <a:gd name="connsiteY84" fmla="*/ 6456362 h 6456362"/>
                  <a:gd name="connsiteX85" fmla="*/ 2001838 w 2333625"/>
                  <a:gd name="connsiteY85" fmla="*/ 6456362 h 6456362"/>
                  <a:gd name="connsiteX86" fmla="*/ 1986756 w 2333625"/>
                  <a:gd name="connsiteY86" fmla="*/ 6455569 h 6456362"/>
                  <a:gd name="connsiteX87" fmla="*/ 1972469 w 2333625"/>
                  <a:gd name="connsiteY87" fmla="*/ 6453187 h 6456362"/>
                  <a:gd name="connsiteX88" fmla="*/ 1957388 w 2333625"/>
                  <a:gd name="connsiteY88" fmla="*/ 6450807 h 6456362"/>
                  <a:gd name="connsiteX89" fmla="*/ 1943100 w 2333625"/>
                  <a:gd name="connsiteY89" fmla="*/ 6447632 h 6456362"/>
                  <a:gd name="connsiteX90" fmla="*/ 1929606 w 2333625"/>
                  <a:gd name="connsiteY90" fmla="*/ 6444457 h 6456362"/>
                  <a:gd name="connsiteX91" fmla="*/ 1915319 w 2333625"/>
                  <a:gd name="connsiteY91" fmla="*/ 6439696 h 6456362"/>
                  <a:gd name="connsiteX92" fmla="*/ 1901825 w 2333625"/>
                  <a:gd name="connsiteY92" fmla="*/ 6434141 h 6456362"/>
                  <a:gd name="connsiteX93" fmla="*/ 1875631 w 2333625"/>
                  <a:gd name="connsiteY93" fmla="*/ 6423029 h 6456362"/>
                  <a:gd name="connsiteX94" fmla="*/ 1850231 w 2333625"/>
                  <a:gd name="connsiteY94" fmla="*/ 6408745 h 6456362"/>
                  <a:gd name="connsiteX95" fmla="*/ 1827213 w 2333625"/>
                  <a:gd name="connsiteY95" fmla="*/ 6392871 h 6456362"/>
                  <a:gd name="connsiteX96" fmla="*/ 1804988 w 2333625"/>
                  <a:gd name="connsiteY96" fmla="*/ 6375412 h 6456362"/>
                  <a:gd name="connsiteX97" fmla="*/ 1784350 w 2333625"/>
                  <a:gd name="connsiteY97" fmla="*/ 6355571 h 6456362"/>
                  <a:gd name="connsiteX98" fmla="*/ 1766094 w 2333625"/>
                  <a:gd name="connsiteY98" fmla="*/ 6333349 h 6456362"/>
                  <a:gd name="connsiteX99" fmla="*/ 1749425 w 2333625"/>
                  <a:gd name="connsiteY99" fmla="*/ 6309541 h 6456362"/>
                  <a:gd name="connsiteX100" fmla="*/ 1735138 w 2333625"/>
                  <a:gd name="connsiteY100" fmla="*/ 6284939 h 6456362"/>
                  <a:gd name="connsiteX101" fmla="*/ 1729581 w 2333625"/>
                  <a:gd name="connsiteY101" fmla="*/ 6271447 h 6456362"/>
                  <a:gd name="connsiteX102" fmla="*/ 1723231 w 2333625"/>
                  <a:gd name="connsiteY102" fmla="*/ 6258749 h 6456362"/>
                  <a:gd name="connsiteX103" fmla="*/ 1718469 w 2333625"/>
                  <a:gd name="connsiteY103" fmla="*/ 6244463 h 6456362"/>
                  <a:gd name="connsiteX104" fmla="*/ 1714500 w 2333625"/>
                  <a:gd name="connsiteY104" fmla="*/ 6230971 h 6456362"/>
                  <a:gd name="connsiteX105" fmla="*/ 1709738 w 2333625"/>
                  <a:gd name="connsiteY105" fmla="*/ 6216687 h 6456362"/>
                  <a:gd name="connsiteX106" fmla="*/ 1706563 w 2333625"/>
                  <a:gd name="connsiteY106" fmla="*/ 6202401 h 6456362"/>
                  <a:gd name="connsiteX107" fmla="*/ 1704181 w 2333625"/>
                  <a:gd name="connsiteY107" fmla="*/ 6187322 h 6456362"/>
                  <a:gd name="connsiteX108" fmla="*/ 1701800 w 2333625"/>
                  <a:gd name="connsiteY108" fmla="*/ 6171449 h 6456362"/>
                  <a:gd name="connsiteX109" fmla="*/ 1458119 w 2333625"/>
                  <a:gd name="connsiteY109" fmla="*/ 3814374 h 6456362"/>
                  <a:gd name="connsiteX110" fmla="*/ 1212850 w 2333625"/>
                  <a:gd name="connsiteY110" fmla="*/ 6171449 h 6456362"/>
                  <a:gd name="connsiteX111" fmla="*/ 1212056 w 2333625"/>
                  <a:gd name="connsiteY111" fmla="*/ 6187322 h 6456362"/>
                  <a:gd name="connsiteX112" fmla="*/ 1208881 w 2333625"/>
                  <a:gd name="connsiteY112" fmla="*/ 6202401 h 6456362"/>
                  <a:gd name="connsiteX113" fmla="*/ 1205706 w 2333625"/>
                  <a:gd name="connsiteY113" fmla="*/ 6216687 h 6456362"/>
                  <a:gd name="connsiteX114" fmla="*/ 1201738 w 2333625"/>
                  <a:gd name="connsiteY114" fmla="*/ 6230971 h 6456362"/>
                  <a:gd name="connsiteX115" fmla="*/ 1197769 w 2333625"/>
                  <a:gd name="connsiteY115" fmla="*/ 6244463 h 6456362"/>
                  <a:gd name="connsiteX116" fmla="*/ 1192213 w 2333625"/>
                  <a:gd name="connsiteY116" fmla="*/ 6258749 h 6456362"/>
                  <a:gd name="connsiteX117" fmla="*/ 1186656 w 2333625"/>
                  <a:gd name="connsiteY117" fmla="*/ 6271447 h 6456362"/>
                  <a:gd name="connsiteX118" fmla="*/ 1180306 w 2333625"/>
                  <a:gd name="connsiteY118" fmla="*/ 6284939 h 6456362"/>
                  <a:gd name="connsiteX119" fmla="*/ 1166019 w 2333625"/>
                  <a:gd name="connsiteY119" fmla="*/ 6309541 h 6456362"/>
                  <a:gd name="connsiteX120" fmla="*/ 1149350 w 2333625"/>
                  <a:gd name="connsiteY120" fmla="*/ 6333349 h 6456362"/>
                  <a:gd name="connsiteX121" fmla="*/ 1130300 w 2333625"/>
                  <a:gd name="connsiteY121" fmla="*/ 6355571 h 6456362"/>
                  <a:gd name="connsiteX122" fmla="*/ 1111250 w 2333625"/>
                  <a:gd name="connsiteY122" fmla="*/ 6375412 h 6456362"/>
                  <a:gd name="connsiteX123" fmla="*/ 1089025 w 2333625"/>
                  <a:gd name="connsiteY123" fmla="*/ 6392871 h 6456362"/>
                  <a:gd name="connsiteX124" fmla="*/ 1064419 w 2333625"/>
                  <a:gd name="connsiteY124" fmla="*/ 6408745 h 6456362"/>
                  <a:gd name="connsiteX125" fmla="*/ 1040606 w 2333625"/>
                  <a:gd name="connsiteY125" fmla="*/ 6423029 h 6456362"/>
                  <a:gd name="connsiteX126" fmla="*/ 1014413 w 2333625"/>
                  <a:gd name="connsiteY126" fmla="*/ 6434141 h 6456362"/>
                  <a:gd name="connsiteX127" fmla="*/ 1000125 w 2333625"/>
                  <a:gd name="connsiteY127" fmla="*/ 6439696 h 6456362"/>
                  <a:gd name="connsiteX128" fmla="*/ 986631 w 2333625"/>
                  <a:gd name="connsiteY128" fmla="*/ 6444457 h 6456362"/>
                  <a:gd name="connsiteX129" fmla="*/ 972344 w 2333625"/>
                  <a:gd name="connsiteY129" fmla="*/ 6447632 h 6456362"/>
                  <a:gd name="connsiteX130" fmla="*/ 958056 w 2333625"/>
                  <a:gd name="connsiteY130" fmla="*/ 6450807 h 6456362"/>
                  <a:gd name="connsiteX131" fmla="*/ 943769 w 2333625"/>
                  <a:gd name="connsiteY131" fmla="*/ 6453187 h 6456362"/>
                  <a:gd name="connsiteX132" fmla="*/ 928688 w 2333625"/>
                  <a:gd name="connsiteY132" fmla="*/ 6455569 h 6456362"/>
                  <a:gd name="connsiteX133" fmla="*/ 914400 w 2333625"/>
                  <a:gd name="connsiteY133" fmla="*/ 6456362 h 6456362"/>
                  <a:gd name="connsiteX134" fmla="*/ 898525 w 2333625"/>
                  <a:gd name="connsiteY134" fmla="*/ 6456362 h 6456362"/>
                  <a:gd name="connsiteX135" fmla="*/ 881063 w 2333625"/>
                  <a:gd name="connsiteY135" fmla="*/ 6455569 h 6456362"/>
                  <a:gd name="connsiteX136" fmla="*/ 864394 w 2333625"/>
                  <a:gd name="connsiteY136" fmla="*/ 6453981 h 6456362"/>
                  <a:gd name="connsiteX137" fmla="*/ 848519 w 2333625"/>
                  <a:gd name="connsiteY137" fmla="*/ 6451600 h 6456362"/>
                  <a:gd name="connsiteX138" fmla="*/ 831850 w 2333625"/>
                  <a:gd name="connsiteY138" fmla="*/ 6450013 h 6456362"/>
                  <a:gd name="connsiteX139" fmla="*/ 816769 w 2333625"/>
                  <a:gd name="connsiteY139" fmla="*/ 6445251 h 6456362"/>
                  <a:gd name="connsiteX140" fmla="*/ 800894 w 2333625"/>
                  <a:gd name="connsiteY140" fmla="*/ 6441283 h 6456362"/>
                  <a:gd name="connsiteX141" fmla="*/ 785813 w 2333625"/>
                  <a:gd name="connsiteY141" fmla="*/ 6435727 h 6456362"/>
                  <a:gd name="connsiteX142" fmla="*/ 769938 w 2333625"/>
                  <a:gd name="connsiteY142" fmla="*/ 6428585 h 6456362"/>
                  <a:gd name="connsiteX143" fmla="*/ 755650 w 2333625"/>
                  <a:gd name="connsiteY143" fmla="*/ 6422236 h 6456362"/>
                  <a:gd name="connsiteX144" fmla="*/ 741363 w 2333625"/>
                  <a:gd name="connsiteY144" fmla="*/ 6414299 h 6456362"/>
                  <a:gd name="connsiteX145" fmla="*/ 728663 w 2333625"/>
                  <a:gd name="connsiteY145" fmla="*/ 6407157 h 6456362"/>
                  <a:gd name="connsiteX146" fmla="*/ 715169 w 2333625"/>
                  <a:gd name="connsiteY146" fmla="*/ 6398427 h 6456362"/>
                  <a:gd name="connsiteX147" fmla="*/ 702469 w 2333625"/>
                  <a:gd name="connsiteY147" fmla="*/ 6388110 h 6456362"/>
                  <a:gd name="connsiteX148" fmla="*/ 689769 w 2333625"/>
                  <a:gd name="connsiteY148" fmla="*/ 6378587 h 6456362"/>
                  <a:gd name="connsiteX149" fmla="*/ 679450 w 2333625"/>
                  <a:gd name="connsiteY149" fmla="*/ 6367475 h 6456362"/>
                  <a:gd name="connsiteX150" fmla="*/ 668338 w 2333625"/>
                  <a:gd name="connsiteY150" fmla="*/ 6356365 h 6456362"/>
                  <a:gd name="connsiteX151" fmla="*/ 657225 w 2333625"/>
                  <a:gd name="connsiteY151" fmla="*/ 6344461 h 6456362"/>
                  <a:gd name="connsiteX152" fmla="*/ 646906 w 2333625"/>
                  <a:gd name="connsiteY152" fmla="*/ 6332556 h 6456362"/>
                  <a:gd name="connsiteX153" fmla="*/ 638175 w 2333625"/>
                  <a:gd name="connsiteY153" fmla="*/ 6319065 h 6456362"/>
                  <a:gd name="connsiteX154" fmla="*/ 629444 w 2333625"/>
                  <a:gd name="connsiteY154" fmla="*/ 6305573 h 6456362"/>
                  <a:gd name="connsiteX155" fmla="*/ 622300 w 2333625"/>
                  <a:gd name="connsiteY155" fmla="*/ 6292875 h 6456362"/>
                  <a:gd name="connsiteX156" fmla="*/ 614363 w 2333625"/>
                  <a:gd name="connsiteY156" fmla="*/ 6278589 h 6456362"/>
                  <a:gd name="connsiteX157" fmla="*/ 608012 w 2333625"/>
                  <a:gd name="connsiteY157" fmla="*/ 6264304 h 6456362"/>
                  <a:gd name="connsiteX158" fmla="*/ 600869 w 2333625"/>
                  <a:gd name="connsiteY158" fmla="*/ 6248431 h 6456362"/>
                  <a:gd name="connsiteX159" fmla="*/ 596900 w 2333625"/>
                  <a:gd name="connsiteY159" fmla="*/ 6234146 h 6456362"/>
                  <a:gd name="connsiteX160" fmla="*/ 592137 w 2333625"/>
                  <a:gd name="connsiteY160" fmla="*/ 6218273 h 6456362"/>
                  <a:gd name="connsiteX161" fmla="*/ 588169 w 2333625"/>
                  <a:gd name="connsiteY161" fmla="*/ 6202401 h 6456362"/>
                  <a:gd name="connsiteX162" fmla="*/ 585788 w 2333625"/>
                  <a:gd name="connsiteY162" fmla="*/ 6185735 h 6456362"/>
                  <a:gd name="connsiteX163" fmla="*/ 583406 w 2333625"/>
                  <a:gd name="connsiteY163" fmla="*/ 6169862 h 6456362"/>
                  <a:gd name="connsiteX164" fmla="*/ 582613 w 2333625"/>
                  <a:gd name="connsiteY164" fmla="*/ 6153196 h 6456362"/>
                  <a:gd name="connsiteX165" fmla="*/ 582613 w 2333625"/>
                  <a:gd name="connsiteY165" fmla="*/ 6136530 h 6456362"/>
                  <a:gd name="connsiteX166" fmla="*/ 582613 w 2333625"/>
                  <a:gd name="connsiteY166" fmla="*/ 6119070 h 6456362"/>
                  <a:gd name="connsiteX167" fmla="*/ 746125 w 2333625"/>
                  <a:gd name="connsiteY167" fmla="*/ 3549302 h 6456362"/>
                  <a:gd name="connsiteX168" fmla="*/ 749300 w 2333625"/>
                  <a:gd name="connsiteY168" fmla="*/ 3496129 h 6456362"/>
                  <a:gd name="connsiteX169" fmla="*/ 750888 w 2333625"/>
                  <a:gd name="connsiteY169" fmla="*/ 3440575 h 6456362"/>
                  <a:gd name="connsiteX170" fmla="*/ 750888 w 2333625"/>
                  <a:gd name="connsiteY170" fmla="*/ 3387402 h 6456362"/>
                  <a:gd name="connsiteX171" fmla="*/ 749300 w 2333625"/>
                  <a:gd name="connsiteY171" fmla="*/ 3331848 h 6456362"/>
                  <a:gd name="connsiteX172" fmla="*/ 723900 w 2333625"/>
                  <a:gd name="connsiteY172" fmla="*/ 2545363 h 6456362"/>
                  <a:gd name="connsiteX173" fmla="*/ 500063 w 2333625"/>
                  <a:gd name="connsiteY173" fmla="*/ 3781835 h 6456362"/>
                  <a:gd name="connsiteX174" fmla="*/ 496888 w 2333625"/>
                  <a:gd name="connsiteY174" fmla="*/ 3794533 h 6456362"/>
                  <a:gd name="connsiteX175" fmla="*/ 493713 w 2333625"/>
                  <a:gd name="connsiteY175" fmla="*/ 3808025 h 6456362"/>
                  <a:gd name="connsiteX176" fmla="*/ 488950 w 2333625"/>
                  <a:gd name="connsiteY176" fmla="*/ 3820723 h 6456362"/>
                  <a:gd name="connsiteX177" fmla="*/ 484188 w 2333625"/>
                  <a:gd name="connsiteY177" fmla="*/ 3833421 h 6456362"/>
                  <a:gd name="connsiteX178" fmla="*/ 479425 w 2333625"/>
                  <a:gd name="connsiteY178" fmla="*/ 3845326 h 6456362"/>
                  <a:gd name="connsiteX179" fmla="*/ 473869 w 2333625"/>
                  <a:gd name="connsiteY179" fmla="*/ 3857230 h 6456362"/>
                  <a:gd name="connsiteX180" fmla="*/ 466725 w 2333625"/>
                  <a:gd name="connsiteY180" fmla="*/ 3868341 h 6456362"/>
                  <a:gd name="connsiteX181" fmla="*/ 459581 w 2333625"/>
                  <a:gd name="connsiteY181" fmla="*/ 3879452 h 6456362"/>
                  <a:gd name="connsiteX182" fmla="*/ 451644 w 2333625"/>
                  <a:gd name="connsiteY182" fmla="*/ 3888975 h 6456362"/>
                  <a:gd name="connsiteX183" fmla="*/ 443706 w 2333625"/>
                  <a:gd name="connsiteY183" fmla="*/ 3900086 h 6456362"/>
                  <a:gd name="connsiteX184" fmla="*/ 426244 w 2333625"/>
                  <a:gd name="connsiteY184" fmla="*/ 3917546 h 6456362"/>
                  <a:gd name="connsiteX185" fmla="*/ 406400 w 2333625"/>
                  <a:gd name="connsiteY185" fmla="*/ 3935006 h 6456362"/>
                  <a:gd name="connsiteX186" fmla="*/ 385763 w 2333625"/>
                  <a:gd name="connsiteY186" fmla="*/ 3949291 h 6456362"/>
                  <a:gd name="connsiteX187" fmla="*/ 363538 w 2333625"/>
                  <a:gd name="connsiteY187" fmla="*/ 3961989 h 6456362"/>
                  <a:gd name="connsiteX188" fmla="*/ 340519 w 2333625"/>
                  <a:gd name="connsiteY188" fmla="*/ 3972306 h 6456362"/>
                  <a:gd name="connsiteX189" fmla="*/ 315119 w 2333625"/>
                  <a:gd name="connsiteY189" fmla="*/ 3980242 h 6456362"/>
                  <a:gd name="connsiteX190" fmla="*/ 303213 w 2333625"/>
                  <a:gd name="connsiteY190" fmla="*/ 3982623 h 6456362"/>
                  <a:gd name="connsiteX191" fmla="*/ 289719 w 2333625"/>
                  <a:gd name="connsiteY191" fmla="*/ 3985004 h 6456362"/>
                  <a:gd name="connsiteX192" fmla="*/ 277812 w 2333625"/>
                  <a:gd name="connsiteY192" fmla="*/ 3986591 h 6456362"/>
                  <a:gd name="connsiteX193" fmla="*/ 265112 w 2333625"/>
                  <a:gd name="connsiteY193" fmla="*/ 3988179 h 6456362"/>
                  <a:gd name="connsiteX194" fmla="*/ 251619 w 2333625"/>
                  <a:gd name="connsiteY194" fmla="*/ 3988179 h 6456362"/>
                  <a:gd name="connsiteX195" fmla="*/ 238125 w 2333625"/>
                  <a:gd name="connsiteY195" fmla="*/ 3988179 h 6456362"/>
                  <a:gd name="connsiteX196" fmla="*/ 225425 w 2333625"/>
                  <a:gd name="connsiteY196" fmla="*/ 3986591 h 6456362"/>
                  <a:gd name="connsiteX197" fmla="*/ 211931 w 2333625"/>
                  <a:gd name="connsiteY197" fmla="*/ 3985004 h 6456362"/>
                  <a:gd name="connsiteX198" fmla="*/ 197644 w 2333625"/>
                  <a:gd name="connsiteY198" fmla="*/ 3982623 h 6456362"/>
                  <a:gd name="connsiteX199" fmla="*/ 184944 w 2333625"/>
                  <a:gd name="connsiteY199" fmla="*/ 3979449 h 6456362"/>
                  <a:gd name="connsiteX200" fmla="*/ 162719 w 2333625"/>
                  <a:gd name="connsiteY200" fmla="*/ 3971512 h 6456362"/>
                  <a:gd name="connsiteX201" fmla="*/ 140494 w 2333625"/>
                  <a:gd name="connsiteY201" fmla="*/ 3961989 h 6456362"/>
                  <a:gd name="connsiteX202" fmla="*/ 120650 w 2333625"/>
                  <a:gd name="connsiteY202" fmla="*/ 3950878 h 6456362"/>
                  <a:gd name="connsiteX203" fmla="*/ 100806 w 2333625"/>
                  <a:gd name="connsiteY203" fmla="*/ 3938180 h 6456362"/>
                  <a:gd name="connsiteX204" fmla="*/ 83344 w 2333625"/>
                  <a:gd name="connsiteY204" fmla="*/ 3923101 h 6456362"/>
                  <a:gd name="connsiteX205" fmla="*/ 68262 w 2333625"/>
                  <a:gd name="connsiteY205" fmla="*/ 3908022 h 6456362"/>
                  <a:gd name="connsiteX206" fmla="*/ 52387 w 2333625"/>
                  <a:gd name="connsiteY206" fmla="*/ 3890562 h 6456362"/>
                  <a:gd name="connsiteX207" fmla="*/ 39687 w 2333625"/>
                  <a:gd name="connsiteY207" fmla="*/ 3872309 h 6456362"/>
                  <a:gd name="connsiteX208" fmla="*/ 28575 w 2333625"/>
                  <a:gd name="connsiteY208" fmla="*/ 3853262 h 6456362"/>
                  <a:gd name="connsiteX209" fmla="*/ 19050 w 2333625"/>
                  <a:gd name="connsiteY209" fmla="*/ 3831834 h 6456362"/>
                  <a:gd name="connsiteX210" fmla="*/ 11112 w 2333625"/>
                  <a:gd name="connsiteY210" fmla="*/ 3811200 h 6456362"/>
                  <a:gd name="connsiteX211" fmla="*/ 5556 w 2333625"/>
                  <a:gd name="connsiteY211" fmla="*/ 3788978 h 6456362"/>
                  <a:gd name="connsiteX212" fmla="*/ 2381 w 2333625"/>
                  <a:gd name="connsiteY212" fmla="*/ 3765963 h 6456362"/>
                  <a:gd name="connsiteX213" fmla="*/ 0 w 2333625"/>
                  <a:gd name="connsiteY213" fmla="*/ 3742948 h 6456362"/>
                  <a:gd name="connsiteX214" fmla="*/ 794 w 2333625"/>
                  <a:gd name="connsiteY214" fmla="*/ 3719932 h 6456362"/>
                  <a:gd name="connsiteX215" fmla="*/ 3175 w 2333625"/>
                  <a:gd name="connsiteY215" fmla="*/ 3696123 h 6456362"/>
                  <a:gd name="connsiteX216" fmla="*/ 304006 w 2333625"/>
                  <a:gd name="connsiteY216" fmla="*/ 1830304 h 6456362"/>
                  <a:gd name="connsiteX217" fmla="*/ 308769 w 2333625"/>
                  <a:gd name="connsiteY217" fmla="*/ 1807289 h 6456362"/>
                  <a:gd name="connsiteX218" fmla="*/ 313531 w 2333625"/>
                  <a:gd name="connsiteY218" fmla="*/ 1785861 h 6456362"/>
                  <a:gd name="connsiteX219" fmla="*/ 318294 w 2333625"/>
                  <a:gd name="connsiteY219" fmla="*/ 1764433 h 6456362"/>
                  <a:gd name="connsiteX220" fmla="*/ 325437 w 2333625"/>
                  <a:gd name="connsiteY220" fmla="*/ 1743005 h 6456362"/>
                  <a:gd name="connsiteX221" fmla="*/ 332581 w 2333625"/>
                  <a:gd name="connsiteY221" fmla="*/ 1721577 h 6456362"/>
                  <a:gd name="connsiteX222" fmla="*/ 340519 w 2333625"/>
                  <a:gd name="connsiteY222" fmla="*/ 1700942 h 6456362"/>
                  <a:gd name="connsiteX223" fmla="*/ 349250 w 2333625"/>
                  <a:gd name="connsiteY223" fmla="*/ 1681102 h 6456362"/>
                  <a:gd name="connsiteX224" fmla="*/ 359569 w 2333625"/>
                  <a:gd name="connsiteY224" fmla="*/ 1661261 h 6456362"/>
                  <a:gd name="connsiteX225" fmla="*/ 369094 w 2333625"/>
                  <a:gd name="connsiteY225" fmla="*/ 1641420 h 6456362"/>
                  <a:gd name="connsiteX226" fmla="*/ 380206 w 2333625"/>
                  <a:gd name="connsiteY226" fmla="*/ 1623167 h 6456362"/>
                  <a:gd name="connsiteX227" fmla="*/ 391319 w 2333625"/>
                  <a:gd name="connsiteY227" fmla="*/ 1604120 h 6456362"/>
                  <a:gd name="connsiteX228" fmla="*/ 403225 w 2333625"/>
                  <a:gd name="connsiteY228" fmla="*/ 1585866 h 6456362"/>
                  <a:gd name="connsiteX229" fmla="*/ 416719 w 2333625"/>
                  <a:gd name="connsiteY229" fmla="*/ 1567613 h 6456362"/>
                  <a:gd name="connsiteX230" fmla="*/ 429419 w 2333625"/>
                  <a:gd name="connsiteY230" fmla="*/ 1551740 h 6456362"/>
                  <a:gd name="connsiteX231" fmla="*/ 443706 w 2333625"/>
                  <a:gd name="connsiteY231" fmla="*/ 1535074 h 6456362"/>
                  <a:gd name="connsiteX232" fmla="*/ 459581 w 2333625"/>
                  <a:gd name="connsiteY232" fmla="*/ 1518408 h 6456362"/>
                  <a:gd name="connsiteX233" fmla="*/ 474663 w 2333625"/>
                  <a:gd name="connsiteY233" fmla="*/ 1503329 h 6456362"/>
                  <a:gd name="connsiteX234" fmla="*/ 489744 w 2333625"/>
                  <a:gd name="connsiteY234" fmla="*/ 1487457 h 6456362"/>
                  <a:gd name="connsiteX235" fmla="*/ 506413 w 2333625"/>
                  <a:gd name="connsiteY235" fmla="*/ 1473171 h 6456362"/>
                  <a:gd name="connsiteX236" fmla="*/ 523081 w 2333625"/>
                  <a:gd name="connsiteY236" fmla="*/ 1460473 h 6456362"/>
                  <a:gd name="connsiteX237" fmla="*/ 540544 w 2333625"/>
                  <a:gd name="connsiteY237" fmla="*/ 1446981 h 6456362"/>
                  <a:gd name="connsiteX238" fmla="*/ 558006 w 2333625"/>
                  <a:gd name="connsiteY238" fmla="*/ 1435077 h 6456362"/>
                  <a:gd name="connsiteX239" fmla="*/ 577056 w 2333625"/>
                  <a:gd name="connsiteY239" fmla="*/ 1423173 h 6456362"/>
                  <a:gd name="connsiteX240" fmla="*/ 595313 w 2333625"/>
                  <a:gd name="connsiteY240" fmla="*/ 1412062 h 6456362"/>
                  <a:gd name="connsiteX241" fmla="*/ 615156 w 2333625"/>
                  <a:gd name="connsiteY241" fmla="*/ 1400951 h 6456362"/>
                  <a:gd name="connsiteX242" fmla="*/ 635000 w 2333625"/>
                  <a:gd name="connsiteY242" fmla="*/ 1391428 h 6456362"/>
                  <a:gd name="connsiteX243" fmla="*/ 654844 w 2333625"/>
                  <a:gd name="connsiteY243" fmla="*/ 1382698 h 6456362"/>
                  <a:gd name="connsiteX244" fmla="*/ 675481 w 2333625"/>
                  <a:gd name="connsiteY244" fmla="*/ 1373174 h 6456362"/>
                  <a:gd name="connsiteX245" fmla="*/ 696913 w 2333625"/>
                  <a:gd name="connsiteY245" fmla="*/ 1366825 h 6456362"/>
                  <a:gd name="connsiteX246" fmla="*/ 718344 w 2333625"/>
                  <a:gd name="connsiteY246" fmla="*/ 1358889 h 6456362"/>
                  <a:gd name="connsiteX247" fmla="*/ 740569 w 2333625"/>
                  <a:gd name="connsiteY247" fmla="*/ 1354127 h 6456362"/>
                  <a:gd name="connsiteX248" fmla="*/ 762794 w 2333625"/>
                  <a:gd name="connsiteY248" fmla="*/ 1348572 h 6456362"/>
                  <a:gd name="connsiteX249" fmla="*/ 1457276 w 2333625"/>
                  <a:gd name="connsiteY249" fmla="*/ 0 h 6456362"/>
                  <a:gd name="connsiteX250" fmla="*/ 2022476 w 2333625"/>
                  <a:gd name="connsiteY250" fmla="*/ 565200 h 6456362"/>
                  <a:gd name="connsiteX251" fmla="*/ 1457276 w 2333625"/>
                  <a:gd name="connsiteY251" fmla="*/ 1130400 h 6456362"/>
                  <a:gd name="connsiteX252" fmla="*/ 892076 w 2333625"/>
                  <a:gd name="connsiteY252" fmla="*/ 565200 h 6456362"/>
                  <a:gd name="connsiteX253" fmla="*/ 1457276 w 2333625"/>
                  <a:gd name="connsiteY253" fmla="*/ 0 h 645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3625" h="6456362">
                    <a:moveTo>
                      <a:pt x="1045369" y="1287462"/>
                    </a:moveTo>
                    <a:lnTo>
                      <a:pt x="1260475" y="2108074"/>
                    </a:lnTo>
                    <a:lnTo>
                      <a:pt x="1377156" y="1538249"/>
                    </a:lnTo>
                    <a:lnTo>
                      <a:pt x="1262856" y="1424760"/>
                    </a:lnTo>
                    <a:lnTo>
                      <a:pt x="1391444" y="1296986"/>
                    </a:lnTo>
                    <a:lnTo>
                      <a:pt x="1458119" y="1296986"/>
                    </a:lnTo>
                    <a:lnTo>
                      <a:pt x="1524794" y="1296986"/>
                    </a:lnTo>
                    <a:lnTo>
                      <a:pt x="1652588" y="1424760"/>
                    </a:lnTo>
                    <a:lnTo>
                      <a:pt x="1539081" y="1538249"/>
                    </a:lnTo>
                    <a:lnTo>
                      <a:pt x="1655763" y="2108074"/>
                    </a:lnTo>
                    <a:lnTo>
                      <a:pt x="1871663" y="1287462"/>
                    </a:lnTo>
                    <a:lnTo>
                      <a:pt x="2153444" y="1348572"/>
                    </a:lnTo>
                    <a:lnTo>
                      <a:pt x="2170113" y="1354127"/>
                    </a:lnTo>
                    <a:lnTo>
                      <a:pt x="2186781" y="1358095"/>
                    </a:lnTo>
                    <a:lnTo>
                      <a:pt x="2175669" y="1393015"/>
                    </a:lnTo>
                    <a:lnTo>
                      <a:pt x="2166144" y="1429522"/>
                    </a:lnTo>
                    <a:lnTo>
                      <a:pt x="2156619" y="1466029"/>
                    </a:lnTo>
                    <a:lnTo>
                      <a:pt x="2150269" y="1501742"/>
                    </a:lnTo>
                    <a:lnTo>
                      <a:pt x="1829594" y="3485018"/>
                    </a:lnTo>
                    <a:lnTo>
                      <a:pt x="1826419" y="3508827"/>
                    </a:lnTo>
                    <a:lnTo>
                      <a:pt x="1824038" y="3533430"/>
                    </a:lnTo>
                    <a:lnTo>
                      <a:pt x="1824038" y="3557239"/>
                    </a:lnTo>
                    <a:lnTo>
                      <a:pt x="1824038" y="3581841"/>
                    </a:lnTo>
                    <a:lnTo>
                      <a:pt x="1824831" y="3604856"/>
                    </a:lnTo>
                    <a:lnTo>
                      <a:pt x="1827213" y="3628665"/>
                    </a:lnTo>
                    <a:lnTo>
                      <a:pt x="1830388" y="3651680"/>
                    </a:lnTo>
                    <a:lnTo>
                      <a:pt x="1835150" y="3674696"/>
                    </a:lnTo>
                    <a:lnTo>
                      <a:pt x="1840706" y="3696917"/>
                    </a:lnTo>
                    <a:lnTo>
                      <a:pt x="1846263" y="3719932"/>
                    </a:lnTo>
                    <a:lnTo>
                      <a:pt x="1853406" y="3742154"/>
                    </a:lnTo>
                    <a:lnTo>
                      <a:pt x="1862138" y="3762788"/>
                    </a:lnTo>
                    <a:lnTo>
                      <a:pt x="1871663" y="3783423"/>
                    </a:lnTo>
                    <a:lnTo>
                      <a:pt x="1881188" y="3804851"/>
                    </a:lnTo>
                    <a:lnTo>
                      <a:pt x="1893094" y="3825485"/>
                    </a:lnTo>
                    <a:lnTo>
                      <a:pt x="1904206" y="3845326"/>
                    </a:lnTo>
                    <a:lnTo>
                      <a:pt x="1917700" y="3863579"/>
                    </a:lnTo>
                    <a:lnTo>
                      <a:pt x="1931988" y="3882626"/>
                    </a:lnTo>
                    <a:lnTo>
                      <a:pt x="1946275" y="3900086"/>
                    </a:lnTo>
                    <a:lnTo>
                      <a:pt x="1961356" y="3917546"/>
                    </a:lnTo>
                    <a:lnTo>
                      <a:pt x="1976438" y="3934212"/>
                    </a:lnTo>
                    <a:lnTo>
                      <a:pt x="1994694" y="3949291"/>
                    </a:lnTo>
                    <a:lnTo>
                      <a:pt x="2012156" y="3965163"/>
                    </a:lnTo>
                    <a:lnTo>
                      <a:pt x="2030413" y="3979449"/>
                    </a:lnTo>
                    <a:lnTo>
                      <a:pt x="2049463" y="3992147"/>
                    </a:lnTo>
                    <a:lnTo>
                      <a:pt x="2069306" y="4005638"/>
                    </a:lnTo>
                    <a:lnTo>
                      <a:pt x="2089944" y="4017543"/>
                    </a:lnTo>
                    <a:lnTo>
                      <a:pt x="2110581" y="4028654"/>
                    </a:lnTo>
                    <a:lnTo>
                      <a:pt x="2132013" y="4038177"/>
                    </a:lnTo>
                    <a:lnTo>
                      <a:pt x="2155031" y="4047701"/>
                    </a:lnTo>
                    <a:lnTo>
                      <a:pt x="2178050" y="4056431"/>
                    </a:lnTo>
                    <a:lnTo>
                      <a:pt x="2201069" y="4062780"/>
                    </a:lnTo>
                    <a:lnTo>
                      <a:pt x="2201863" y="4062780"/>
                    </a:lnTo>
                    <a:lnTo>
                      <a:pt x="2332831" y="6119070"/>
                    </a:lnTo>
                    <a:lnTo>
                      <a:pt x="2333625" y="6136530"/>
                    </a:lnTo>
                    <a:lnTo>
                      <a:pt x="2332831" y="6153196"/>
                    </a:lnTo>
                    <a:lnTo>
                      <a:pt x="2332038" y="6169862"/>
                    </a:lnTo>
                    <a:lnTo>
                      <a:pt x="2330450" y="6185735"/>
                    </a:lnTo>
                    <a:lnTo>
                      <a:pt x="2327275" y="6202401"/>
                    </a:lnTo>
                    <a:lnTo>
                      <a:pt x="2324100" y="6218273"/>
                    </a:lnTo>
                    <a:lnTo>
                      <a:pt x="2319338" y="6234146"/>
                    </a:lnTo>
                    <a:lnTo>
                      <a:pt x="2313781" y="6248431"/>
                    </a:lnTo>
                    <a:lnTo>
                      <a:pt x="2308225" y="6264304"/>
                    </a:lnTo>
                    <a:lnTo>
                      <a:pt x="2301875" y="6278589"/>
                    </a:lnTo>
                    <a:lnTo>
                      <a:pt x="2293938" y="6292875"/>
                    </a:lnTo>
                    <a:lnTo>
                      <a:pt x="2286794" y="6305573"/>
                    </a:lnTo>
                    <a:lnTo>
                      <a:pt x="2278063" y="6319065"/>
                    </a:lnTo>
                    <a:lnTo>
                      <a:pt x="2267744" y="6332556"/>
                    </a:lnTo>
                    <a:lnTo>
                      <a:pt x="2258219" y="6344461"/>
                    </a:lnTo>
                    <a:lnTo>
                      <a:pt x="2247900" y="6356365"/>
                    </a:lnTo>
                    <a:lnTo>
                      <a:pt x="2237581" y="6367475"/>
                    </a:lnTo>
                    <a:lnTo>
                      <a:pt x="2224881" y="6378587"/>
                    </a:lnTo>
                    <a:lnTo>
                      <a:pt x="2212975" y="6388110"/>
                    </a:lnTo>
                    <a:lnTo>
                      <a:pt x="2199481" y="6398427"/>
                    </a:lnTo>
                    <a:lnTo>
                      <a:pt x="2186781" y="6407157"/>
                    </a:lnTo>
                    <a:lnTo>
                      <a:pt x="2173288" y="6414299"/>
                    </a:lnTo>
                    <a:lnTo>
                      <a:pt x="2159000" y="6422236"/>
                    </a:lnTo>
                    <a:lnTo>
                      <a:pt x="2144713" y="6428585"/>
                    </a:lnTo>
                    <a:lnTo>
                      <a:pt x="2130425" y="6435727"/>
                    </a:lnTo>
                    <a:lnTo>
                      <a:pt x="2115344" y="6441283"/>
                    </a:lnTo>
                    <a:lnTo>
                      <a:pt x="2099469" y="6445251"/>
                    </a:lnTo>
                    <a:lnTo>
                      <a:pt x="2083594" y="6450013"/>
                    </a:lnTo>
                    <a:lnTo>
                      <a:pt x="2066925" y="6451600"/>
                    </a:lnTo>
                    <a:lnTo>
                      <a:pt x="2050256" y="6453981"/>
                    </a:lnTo>
                    <a:lnTo>
                      <a:pt x="2033588" y="6455569"/>
                    </a:lnTo>
                    <a:lnTo>
                      <a:pt x="2017713" y="6456362"/>
                    </a:lnTo>
                    <a:lnTo>
                      <a:pt x="2001838" y="6456362"/>
                    </a:lnTo>
                    <a:lnTo>
                      <a:pt x="1986756" y="6455569"/>
                    </a:lnTo>
                    <a:lnTo>
                      <a:pt x="1972469" y="6453187"/>
                    </a:lnTo>
                    <a:lnTo>
                      <a:pt x="1957388" y="6450807"/>
                    </a:lnTo>
                    <a:lnTo>
                      <a:pt x="1943100" y="6447632"/>
                    </a:lnTo>
                    <a:lnTo>
                      <a:pt x="1929606" y="6444457"/>
                    </a:lnTo>
                    <a:lnTo>
                      <a:pt x="1915319" y="6439696"/>
                    </a:lnTo>
                    <a:lnTo>
                      <a:pt x="1901825" y="6434141"/>
                    </a:lnTo>
                    <a:lnTo>
                      <a:pt x="1875631" y="6423029"/>
                    </a:lnTo>
                    <a:lnTo>
                      <a:pt x="1850231" y="6408745"/>
                    </a:lnTo>
                    <a:lnTo>
                      <a:pt x="1827213" y="6392871"/>
                    </a:lnTo>
                    <a:lnTo>
                      <a:pt x="1804988" y="6375412"/>
                    </a:lnTo>
                    <a:lnTo>
                      <a:pt x="1784350" y="6355571"/>
                    </a:lnTo>
                    <a:lnTo>
                      <a:pt x="1766094" y="6333349"/>
                    </a:lnTo>
                    <a:lnTo>
                      <a:pt x="1749425" y="6309541"/>
                    </a:lnTo>
                    <a:lnTo>
                      <a:pt x="1735138" y="6284939"/>
                    </a:lnTo>
                    <a:lnTo>
                      <a:pt x="1729581" y="6271447"/>
                    </a:lnTo>
                    <a:lnTo>
                      <a:pt x="1723231" y="6258749"/>
                    </a:lnTo>
                    <a:lnTo>
                      <a:pt x="1718469" y="6244463"/>
                    </a:lnTo>
                    <a:lnTo>
                      <a:pt x="1714500" y="6230971"/>
                    </a:lnTo>
                    <a:lnTo>
                      <a:pt x="1709738" y="6216687"/>
                    </a:lnTo>
                    <a:lnTo>
                      <a:pt x="1706563" y="6202401"/>
                    </a:lnTo>
                    <a:lnTo>
                      <a:pt x="1704181" y="6187322"/>
                    </a:lnTo>
                    <a:lnTo>
                      <a:pt x="1701800" y="6171449"/>
                    </a:lnTo>
                    <a:lnTo>
                      <a:pt x="1458119" y="3814374"/>
                    </a:lnTo>
                    <a:lnTo>
                      <a:pt x="1212850" y="6171449"/>
                    </a:lnTo>
                    <a:lnTo>
                      <a:pt x="1212056" y="6187322"/>
                    </a:lnTo>
                    <a:lnTo>
                      <a:pt x="1208881" y="6202401"/>
                    </a:lnTo>
                    <a:lnTo>
                      <a:pt x="1205706" y="6216687"/>
                    </a:lnTo>
                    <a:lnTo>
                      <a:pt x="1201738" y="6230971"/>
                    </a:lnTo>
                    <a:lnTo>
                      <a:pt x="1197769" y="6244463"/>
                    </a:lnTo>
                    <a:lnTo>
                      <a:pt x="1192213" y="6258749"/>
                    </a:lnTo>
                    <a:lnTo>
                      <a:pt x="1186656" y="6271447"/>
                    </a:lnTo>
                    <a:lnTo>
                      <a:pt x="1180306" y="6284939"/>
                    </a:lnTo>
                    <a:lnTo>
                      <a:pt x="1166019" y="6309541"/>
                    </a:lnTo>
                    <a:lnTo>
                      <a:pt x="1149350" y="6333349"/>
                    </a:lnTo>
                    <a:lnTo>
                      <a:pt x="1130300" y="6355571"/>
                    </a:lnTo>
                    <a:lnTo>
                      <a:pt x="1111250" y="6375412"/>
                    </a:lnTo>
                    <a:lnTo>
                      <a:pt x="1089025" y="6392871"/>
                    </a:lnTo>
                    <a:lnTo>
                      <a:pt x="1064419" y="6408745"/>
                    </a:lnTo>
                    <a:lnTo>
                      <a:pt x="1040606" y="6423029"/>
                    </a:lnTo>
                    <a:lnTo>
                      <a:pt x="1014413" y="6434141"/>
                    </a:lnTo>
                    <a:lnTo>
                      <a:pt x="1000125" y="6439696"/>
                    </a:lnTo>
                    <a:lnTo>
                      <a:pt x="986631" y="6444457"/>
                    </a:lnTo>
                    <a:lnTo>
                      <a:pt x="972344" y="6447632"/>
                    </a:lnTo>
                    <a:lnTo>
                      <a:pt x="958056" y="6450807"/>
                    </a:lnTo>
                    <a:lnTo>
                      <a:pt x="943769" y="6453187"/>
                    </a:lnTo>
                    <a:lnTo>
                      <a:pt x="928688" y="6455569"/>
                    </a:lnTo>
                    <a:lnTo>
                      <a:pt x="914400" y="6456362"/>
                    </a:lnTo>
                    <a:lnTo>
                      <a:pt x="898525" y="6456362"/>
                    </a:lnTo>
                    <a:lnTo>
                      <a:pt x="881063" y="6455569"/>
                    </a:lnTo>
                    <a:lnTo>
                      <a:pt x="864394" y="6453981"/>
                    </a:lnTo>
                    <a:lnTo>
                      <a:pt x="848519" y="6451600"/>
                    </a:lnTo>
                    <a:lnTo>
                      <a:pt x="831850" y="6450013"/>
                    </a:lnTo>
                    <a:lnTo>
                      <a:pt x="816769" y="6445251"/>
                    </a:lnTo>
                    <a:lnTo>
                      <a:pt x="800894" y="6441283"/>
                    </a:lnTo>
                    <a:lnTo>
                      <a:pt x="785813" y="6435727"/>
                    </a:lnTo>
                    <a:lnTo>
                      <a:pt x="769938" y="6428585"/>
                    </a:lnTo>
                    <a:lnTo>
                      <a:pt x="755650" y="6422236"/>
                    </a:lnTo>
                    <a:lnTo>
                      <a:pt x="741363" y="6414299"/>
                    </a:lnTo>
                    <a:lnTo>
                      <a:pt x="728663" y="6407157"/>
                    </a:lnTo>
                    <a:lnTo>
                      <a:pt x="715169" y="6398427"/>
                    </a:lnTo>
                    <a:lnTo>
                      <a:pt x="702469" y="6388110"/>
                    </a:lnTo>
                    <a:lnTo>
                      <a:pt x="689769" y="6378587"/>
                    </a:lnTo>
                    <a:lnTo>
                      <a:pt x="679450" y="6367475"/>
                    </a:lnTo>
                    <a:lnTo>
                      <a:pt x="668338" y="6356365"/>
                    </a:lnTo>
                    <a:lnTo>
                      <a:pt x="657225" y="6344461"/>
                    </a:lnTo>
                    <a:lnTo>
                      <a:pt x="646906" y="6332556"/>
                    </a:lnTo>
                    <a:lnTo>
                      <a:pt x="638175" y="6319065"/>
                    </a:lnTo>
                    <a:lnTo>
                      <a:pt x="629444" y="6305573"/>
                    </a:lnTo>
                    <a:lnTo>
                      <a:pt x="622300" y="6292875"/>
                    </a:lnTo>
                    <a:lnTo>
                      <a:pt x="614363" y="6278589"/>
                    </a:lnTo>
                    <a:lnTo>
                      <a:pt x="608012" y="6264304"/>
                    </a:lnTo>
                    <a:lnTo>
                      <a:pt x="600869" y="6248431"/>
                    </a:lnTo>
                    <a:lnTo>
                      <a:pt x="596900" y="6234146"/>
                    </a:lnTo>
                    <a:lnTo>
                      <a:pt x="592137" y="6218273"/>
                    </a:lnTo>
                    <a:lnTo>
                      <a:pt x="588169" y="6202401"/>
                    </a:lnTo>
                    <a:lnTo>
                      <a:pt x="585788" y="6185735"/>
                    </a:lnTo>
                    <a:lnTo>
                      <a:pt x="583406" y="6169862"/>
                    </a:lnTo>
                    <a:lnTo>
                      <a:pt x="582613" y="6153196"/>
                    </a:lnTo>
                    <a:lnTo>
                      <a:pt x="582613" y="6136530"/>
                    </a:lnTo>
                    <a:lnTo>
                      <a:pt x="582613" y="6119070"/>
                    </a:lnTo>
                    <a:lnTo>
                      <a:pt x="746125" y="3549302"/>
                    </a:lnTo>
                    <a:lnTo>
                      <a:pt x="749300" y="3496129"/>
                    </a:lnTo>
                    <a:lnTo>
                      <a:pt x="750888" y="3440575"/>
                    </a:lnTo>
                    <a:lnTo>
                      <a:pt x="750888" y="3387402"/>
                    </a:lnTo>
                    <a:lnTo>
                      <a:pt x="749300" y="3331848"/>
                    </a:lnTo>
                    <a:lnTo>
                      <a:pt x="723900" y="2545363"/>
                    </a:lnTo>
                    <a:lnTo>
                      <a:pt x="500063" y="3781835"/>
                    </a:lnTo>
                    <a:lnTo>
                      <a:pt x="496888" y="3794533"/>
                    </a:lnTo>
                    <a:lnTo>
                      <a:pt x="493713" y="3808025"/>
                    </a:lnTo>
                    <a:lnTo>
                      <a:pt x="488950" y="3820723"/>
                    </a:lnTo>
                    <a:lnTo>
                      <a:pt x="484188" y="3833421"/>
                    </a:lnTo>
                    <a:lnTo>
                      <a:pt x="479425" y="3845326"/>
                    </a:lnTo>
                    <a:lnTo>
                      <a:pt x="473869" y="3857230"/>
                    </a:lnTo>
                    <a:lnTo>
                      <a:pt x="466725" y="3868341"/>
                    </a:lnTo>
                    <a:lnTo>
                      <a:pt x="459581" y="3879452"/>
                    </a:lnTo>
                    <a:lnTo>
                      <a:pt x="451644" y="3888975"/>
                    </a:lnTo>
                    <a:lnTo>
                      <a:pt x="443706" y="3900086"/>
                    </a:lnTo>
                    <a:lnTo>
                      <a:pt x="426244" y="3917546"/>
                    </a:lnTo>
                    <a:lnTo>
                      <a:pt x="406400" y="3935006"/>
                    </a:lnTo>
                    <a:lnTo>
                      <a:pt x="385763" y="3949291"/>
                    </a:lnTo>
                    <a:lnTo>
                      <a:pt x="363538" y="3961989"/>
                    </a:lnTo>
                    <a:lnTo>
                      <a:pt x="340519" y="3972306"/>
                    </a:lnTo>
                    <a:lnTo>
                      <a:pt x="315119" y="3980242"/>
                    </a:lnTo>
                    <a:lnTo>
                      <a:pt x="303213" y="3982623"/>
                    </a:lnTo>
                    <a:lnTo>
                      <a:pt x="289719" y="3985004"/>
                    </a:lnTo>
                    <a:lnTo>
                      <a:pt x="277812" y="3986591"/>
                    </a:lnTo>
                    <a:lnTo>
                      <a:pt x="265112" y="3988179"/>
                    </a:lnTo>
                    <a:lnTo>
                      <a:pt x="251619" y="3988179"/>
                    </a:lnTo>
                    <a:lnTo>
                      <a:pt x="238125" y="3988179"/>
                    </a:lnTo>
                    <a:lnTo>
                      <a:pt x="225425" y="3986591"/>
                    </a:lnTo>
                    <a:lnTo>
                      <a:pt x="211931" y="3985004"/>
                    </a:lnTo>
                    <a:lnTo>
                      <a:pt x="197644" y="3982623"/>
                    </a:lnTo>
                    <a:lnTo>
                      <a:pt x="184944" y="3979449"/>
                    </a:lnTo>
                    <a:lnTo>
                      <a:pt x="162719" y="3971512"/>
                    </a:lnTo>
                    <a:lnTo>
                      <a:pt x="140494" y="3961989"/>
                    </a:lnTo>
                    <a:lnTo>
                      <a:pt x="120650" y="3950878"/>
                    </a:lnTo>
                    <a:lnTo>
                      <a:pt x="100806" y="3938180"/>
                    </a:lnTo>
                    <a:lnTo>
                      <a:pt x="83344" y="3923101"/>
                    </a:lnTo>
                    <a:lnTo>
                      <a:pt x="68262" y="3908022"/>
                    </a:lnTo>
                    <a:lnTo>
                      <a:pt x="52387" y="3890562"/>
                    </a:lnTo>
                    <a:lnTo>
                      <a:pt x="39687" y="3872309"/>
                    </a:lnTo>
                    <a:lnTo>
                      <a:pt x="28575" y="3853262"/>
                    </a:lnTo>
                    <a:lnTo>
                      <a:pt x="19050" y="3831834"/>
                    </a:lnTo>
                    <a:lnTo>
                      <a:pt x="11112" y="3811200"/>
                    </a:lnTo>
                    <a:lnTo>
                      <a:pt x="5556" y="3788978"/>
                    </a:lnTo>
                    <a:lnTo>
                      <a:pt x="2381" y="3765963"/>
                    </a:lnTo>
                    <a:lnTo>
                      <a:pt x="0" y="3742948"/>
                    </a:lnTo>
                    <a:lnTo>
                      <a:pt x="794" y="3719932"/>
                    </a:lnTo>
                    <a:lnTo>
                      <a:pt x="3175" y="3696123"/>
                    </a:lnTo>
                    <a:lnTo>
                      <a:pt x="304006" y="1830304"/>
                    </a:lnTo>
                    <a:lnTo>
                      <a:pt x="308769" y="1807289"/>
                    </a:lnTo>
                    <a:lnTo>
                      <a:pt x="313531" y="1785861"/>
                    </a:lnTo>
                    <a:lnTo>
                      <a:pt x="318294" y="1764433"/>
                    </a:lnTo>
                    <a:lnTo>
                      <a:pt x="325437" y="1743005"/>
                    </a:lnTo>
                    <a:lnTo>
                      <a:pt x="332581" y="1721577"/>
                    </a:lnTo>
                    <a:lnTo>
                      <a:pt x="340519" y="1700942"/>
                    </a:lnTo>
                    <a:lnTo>
                      <a:pt x="349250" y="1681102"/>
                    </a:lnTo>
                    <a:lnTo>
                      <a:pt x="359569" y="1661261"/>
                    </a:lnTo>
                    <a:lnTo>
                      <a:pt x="369094" y="1641420"/>
                    </a:lnTo>
                    <a:lnTo>
                      <a:pt x="380206" y="1623167"/>
                    </a:lnTo>
                    <a:lnTo>
                      <a:pt x="391319" y="1604120"/>
                    </a:lnTo>
                    <a:lnTo>
                      <a:pt x="403225" y="1585866"/>
                    </a:lnTo>
                    <a:lnTo>
                      <a:pt x="416719" y="1567613"/>
                    </a:lnTo>
                    <a:lnTo>
                      <a:pt x="429419" y="1551740"/>
                    </a:lnTo>
                    <a:lnTo>
                      <a:pt x="443706" y="1535074"/>
                    </a:lnTo>
                    <a:lnTo>
                      <a:pt x="459581" y="1518408"/>
                    </a:lnTo>
                    <a:lnTo>
                      <a:pt x="474663" y="1503329"/>
                    </a:lnTo>
                    <a:lnTo>
                      <a:pt x="489744" y="1487457"/>
                    </a:lnTo>
                    <a:lnTo>
                      <a:pt x="506413" y="1473171"/>
                    </a:lnTo>
                    <a:lnTo>
                      <a:pt x="523081" y="1460473"/>
                    </a:lnTo>
                    <a:lnTo>
                      <a:pt x="540544" y="1446981"/>
                    </a:lnTo>
                    <a:lnTo>
                      <a:pt x="558006" y="1435077"/>
                    </a:lnTo>
                    <a:lnTo>
                      <a:pt x="577056" y="1423173"/>
                    </a:lnTo>
                    <a:lnTo>
                      <a:pt x="595313" y="1412062"/>
                    </a:lnTo>
                    <a:lnTo>
                      <a:pt x="615156" y="1400951"/>
                    </a:lnTo>
                    <a:lnTo>
                      <a:pt x="635000" y="1391428"/>
                    </a:lnTo>
                    <a:lnTo>
                      <a:pt x="654844" y="1382698"/>
                    </a:lnTo>
                    <a:lnTo>
                      <a:pt x="675481" y="1373174"/>
                    </a:lnTo>
                    <a:lnTo>
                      <a:pt x="696913" y="1366825"/>
                    </a:lnTo>
                    <a:lnTo>
                      <a:pt x="718344" y="1358889"/>
                    </a:lnTo>
                    <a:lnTo>
                      <a:pt x="740569" y="1354127"/>
                    </a:lnTo>
                    <a:lnTo>
                      <a:pt x="762794" y="1348572"/>
                    </a:lnTo>
                    <a:close/>
                    <a:moveTo>
                      <a:pt x="1457276" y="0"/>
                    </a:moveTo>
                    <a:cubicBezTo>
                      <a:pt x="1769427" y="0"/>
                      <a:pt x="2022476" y="253049"/>
                      <a:pt x="2022476" y="565200"/>
                    </a:cubicBezTo>
                    <a:cubicBezTo>
                      <a:pt x="2022476" y="877351"/>
                      <a:pt x="1769427" y="1130400"/>
                      <a:pt x="1457276" y="1130400"/>
                    </a:cubicBezTo>
                    <a:cubicBezTo>
                      <a:pt x="1145125" y="1130400"/>
                      <a:pt x="892076" y="877351"/>
                      <a:pt x="892076" y="565200"/>
                    </a:cubicBezTo>
                    <a:cubicBezTo>
                      <a:pt x="892076" y="253049"/>
                      <a:pt x="1145125" y="0"/>
                      <a:pt x="145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12316201" y="3128963"/>
                <a:ext cx="2332038" cy="6456362"/>
              </a:xfrm>
              <a:custGeom>
                <a:avLst/>
                <a:gdLst>
                  <a:gd name="connsiteX0" fmla="*/ 461806 w 2332038"/>
                  <a:gd name="connsiteY0" fmla="*/ 1287462 h 6456362"/>
                  <a:gd name="connsiteX1" fmla="*/ 677632 w 2332038"/>
                  <a:gd name="connsiteY1" fmla="*/ 2108074 h 6456362"/>
                  <a:gd name="connsiteX2" fmla="*/ 794274 w 2332038"/>
                  <a:gd name="connsiteY2" fmla="*/ 1538249 h 6456362"/>
                  <a:gd name="connsiteX3" fmla="*/ 680013 w 2332038"/>
                  <a:gd name="connsiteY3" fmla="*/ 1424760 h 6456362"/>
                  <a:gd name="connsiteX4" fmla="*/ 808556 w 2332038"/>
                  <a:gd name="connsiteY4" fmla="*/ 1296986 h 6456362"/>
                  <a:gd name="connsiteX5" fmla="*/ 875209 w 2332038"/>
                  <a:gd name="connsiteY5" fmla="*/ 1296986 h 6456362"/>
                  <a:gd name="connsiteX6" fmla="*/ 941861 w 2332038"/>
                  <a:gd name="connsiteY6" fmla="*/ 1296986 h 6456362"/>
                  <a:gd name="connsiteX7" fmla="*/ 1069611 w 2332038"/>
                  <a:gd name="connsiteY7" fmla="*/ 1424760 h 6456362"/>
                  <a:gd name="connsiteX8" fmla="*/ 956144 w 2332038"/>
                  <a:gd name="connsiteY8" fmla="*/ 1538249 h 6456362"/>
                  <a:gd name="connsiteX9" fmla="*/ 1072785 w 2332038"/>
                  <a:gd name="connsiteY9" fmla="*/ 2108074 h 6456362"/>
                  <a:gd name="connsiteX10" fmla="*/ 1287818 w 2332038"/>
                  <a:gd name="connsiteY10" fmla="*/ 1287462 h 6456362"/>
                  <a:gd name="connsiteX11" fmla="*/ 1570297 w 2332038"/>
                  <a:gd name="connsiteY11" fmla="*/ 1348572 h 6456362"/>
                  <a:gd name="connsiteX12" fmla="*/ 1592515 w 2332038"/>
                  <a:gd name="connsiteY12" fmla="*/ 1354127 h 6456362"/>
                  <a:gd name="connsiteX13" fmla="*/ 1614732 w 2332038"/>
                  <a:gd name="connsiteY13" fmla="*/ 1358889 h 6456362"/>
                  <a:gd name="connsiteX14" fmla="*/ 1635363 w 2332038"/>
                  <a:gd name="connsiteY14" fmla="*/ 1366825 h 6456362"/>
                  <a:gd name="connsiteX15" fmla="*/ 1657580 w 2332038"/>
                  <a:gd name="connsiteY15" fmla="*/ 1373174 h 6456362"/>
                  <a:gd name="connsiteX16" fmla="*/ 1677417 w 2332038"/>
                  <a:gd name="connsiteY16" fmla="*/ 1382698 h 6456362"/>
                  <a:gd name="connsiteX17" fmla="*/ 1698048 w 2332038"/>
                  <a:gd name="connsiteY17" fmla="*/ 1391428 h 6456362"/>
                  <a:gd name="connsiteX18" fmla="*/ 1717885 w 2332038"/>
                  <a:gd name="connsiteY18" fmla="*/ 1400951 h 6456362"/>
                  <a:gd name="connsiteX19" fmla="*/ 1736135 w 2332038"/>
                  <a:gd name="connsiteY19" fmla="*/ 1412062 h 6456362"/>
                  <a:gd name="connsiteX20" fmla="*/ 1755178 w 2332038"/>
                  <a:gd name="connsiteY20" fmla="*/ 1423173 h 6456362"/>
                  <a:gd name="connsiteX21" fmla="*/ 1773428 w 2332038"/>
                  <a:gd name="connsiteY21" fmla="*/ 1435077 h 6456362"/>
                  <a:gd name="connsiteX22" fmla="*/ 1792472 w 2332038"/>
                  <a:gd name="connsiteY22" fmla="*/ 1446981 h 6456362"/>
                  <a:gd name="connsiteX23" fmla="*/ 1809135 w 2332038"/>
                  <a:gd name="connsiteY23" fmla="*/ 1460473 h 6456362"/>
                  <a:gd name="connsiteX24" fmla="*/ 1826591 w 2332038"/>
                  <a:gd name="connsiteY24" fmla="*/ 1473171 h 6456362"/>
                  <a:gd name="connsiteX25" fmla="*/ 1843254 w 2332038"/>
                  <a:gd name="connsiteY25" fmla="*/ 1487457 h 6456362"/>
                  <a:gd name="connsiteX26" fmla="*/ 1858331 w 2332038"/>
                  <a:gd name="connsiteY26" fmla="*/ 1503329 h 6456362"/>
                  <a:gd name="connsiteX27" fmla="*/ 1873407 w 2332038"/>
                  <a:gd name="connsiteY27" fmla="*/ 1518408 h 6456362"/>
                  <a:gd name="connsiteX28" fmla="*/ 1887689 w 2332038"/>
                  <a:gd name="connsiteY28" fmla="*/ 1535074 h 6456362"/>
                  <a:gd name="connsiteX29" fmla="*/ 1901972 w 2332038"/>
                  <a:gd name="connsiteY29" fmla="*/ 1551740 h 6456362"/>
                  <a:gd name="connsiteX30" fmla="*/ 1916255 w 2332038"/>
                  <a:gd name="connsiteY30" fmla="*/ 1567613 h 6456362"/>
                  <a:gd name="connsiteX31" fmla="*/ 1928950 w 2332038"/>
                  <a:gd name="connsiteY31" fmla="*/ 1585866 h 6456362"/>
                  <a:gd name="connsiteX32" fmla="*/ 1940853 w 2332038"/>
                  <a:gd name="connsiteY32" fmla="*/ 1604120 h 6456362"/>
                  <a:gd name="connsiteX33" fmla="*/ 1952755 w 2332038"/>
                  <a:gd name="connsiteY33" fmla="*/ 1623167 h 6456362"/>
                  <a:gd name="connsiteX34" fmla="*/ 1963863 w 2332038"/>
                  <a:gd name="connsiteY34" fmla="*/ 1641420 h 6456362"/>
                  <a:gd name="connsiteX35" fmla="*/ 1973385 w 2332038"/>
                  <a:gd name="connsiteY35" fmla="*/ 1661261 h 6456362"/>
                  <a:gd name="connsiteX36" fmla="*/ 1983700 w 2332038"/>
                  <a:gd name="connsiteY36" fmla="*/ 1681102 h 6456362"/>
                  <a:gd name="connsiteX37" fmla="*/ 1990842 w 2332038"/>
                  <a:gd name="connsiteY37" fmla="*/ 1700942 h 6456362"/>
                  <a:gd name="connsiteX38" fmla="*/ 2000364 w 2332038"/>
                  <a:gd name="connsiteY38" fmla="*/ 1721577 h 6456362"/>
                  <a:gd name="connsiteX39" fmla="*/ 2006711 w 2332038"/>
                  <a:gd name="connsiteY39" fmla="*/ 1743005 h 6456362"/>
                  <a:gd name="connsiteX40" fmla="*/ 2013059 w 2332038"/>
                  <a:gd name="connsiteY40" fmla="*/ 1764433 h 6456362"/>
                  <a:gd name="connsiteX41" fmla="*/ 2018614 w 2332038"/>
                  <a:gd name="connsiteY41" fmla="*/ 1785861 h 6456362"/>
                  <a:gd name="connsiteX42" fmla="*/ 2024168 w 2332038"/>
                  <a:gd name="connsiteY42" fmla="*/ 1807289 h 6456362"/>
                  <a:gd name="connsiteX43" fmla="*/ 2027342 w 2332038"/>
                  <a:gd name="connsiteY43" fmla="*/ 1830304 h 6456362"/>
                  <a:gd name="connsiteX44" fmla="*/ 2329658 w 2332038"/>
                  <a:gd name="connsiteY44" fmla="*/ 3696123 h 6456362"/>
                  <a:gd name="connsiteX45" fmla="*/ 2332038 w 2332038"/>
                  <a:gd name="connsiteY45" fmla="*/ 3719932 h 6456362"/>
                  <a:gd name="connsiteX46" fmla="*/ 2332038 w 2332038"/>
                  <a:gd name="connsiteY46" fmla="*/ 3742948 h 6456362"/>
                  <a:gd name="connsiteX47" fmla="*/ 2330451 w 2332038"/>
                  <a:gd name="connsiteY47" fmla="*/ 3765963 h 6456362"/>
                  <a:gd name="connsiteX48" fmla="*/ 2326484 w 2332038"/>
                  <a:gd name="connsiteY48" fmla="*/ 3788978 h 6456362"/>
                  <a:gd name="connsiteX49" fmla="*/ 2320929 w 2332038"/>
                  <a:gd name="connsiteY49" fmla="*/ 3811200 h 6456362"/>
                  <a:gd name="connsiteX50" fmla="*/ 2312995 w 2332038"/>
                  <a:gd name="connsiteY50" fmla="*/ 3831834 h 6456362"/>
                  <a:gd name="connsiteX51" fmla="*/ 2304266 w 2332038"/>
                  <a:gd name="connsiteY51" fmla="*/ 3853262 h 6456362"/>
                  <a:gd name="connsiteX52" fmla="*/ 2292364 w 2332038"/>
                  <a:gd name="connsiteY52" fmla="*/ 3872309 h 6456362"/>
                  <a:gd name="connsiteX53" fmla="*/ 2278875 w 2332038"/>
                  <a:gd name="connsiteY53" fmla="*/ 3890562 h 6456362"/>
                  <a:gd name="connsiteX54" fmla="*/ 2264592 w 2332038"/>
                  <a:gd name="connsiteY54" fmla="*/ 3908022 h 6456362"/>
                  <a:gd name="connsiteX55" fmla="*/ 2247929 w 2332038"/>
                  <a:gd name="connsiteY55" fmla="*/ 3923101 h 6456362"/>
                  <a:gd name="connsiteX56" fmla="*/ 2230473 w 2332038"/>
                  <a:gd name="connsiteY56" fmla="*/ 3938180 h 6456362"/>
                  <a:gd name="connsiteX57" fmla="*/ 2212223 w 2332038"/>
                  <a:gd name="connsiteY57" fmla="*/ 3950878 h 6456362"/>
                  <a:gd name="connsiteX58" fmla="*/ 2192386 w 2332038"/>
                  <a:gd name="connsiteY58" fmla="*/ 3961989 h 6456362"/>
                  <a:gd name="connsiteX59" fmla="*/ 2170168 w 2332038"/>
                  <a:gd name="connsiteY59" fmla="*/ 3971512 h 6456362"/>
                  <a:gd name="connsiteX60" fmla="*/ 2147157 w 2332038"/>
                  <a:gd name="connsiteY60" fmla="*/ 3979449 h 6456362"/>
                  <a:gd name="connsiteX61" fmla="*/ 2133668 w 2332038"/>
                  <a:gd name="connsiteY61" fmla="*/ 3982623 h 6456362"/>
                  <a:gd name="connsiteX62" fmla="*/ 2120972 w 2332038"/>
                  <a:gd name="connsiteY62" fmla="*/ 3985004 h 6456362"/>
                  <a:gd name="connsiteX63" fmla="*/ 2107483 w 2332038"/>
                  <a:gd name="connsiteY63" fmla="*/ 3986591 h 6456362"/>
                  <a:gd name="connsiteX64" fmla="*/ 2094788 w 2332038"/>
                  <a:gd name="connsiteY64" fmla="*/ 3988179 h 6456362"/>
                  <a:gd name="connsiteX65" fmla="*/ 2081298 w 2332038"/>
                  <a:gd name="connsiteY65" fmla="*/ 3988179 h 6456362"/>
                  <a:gd name="connsiteX66" fmla="*/ 2067809 w 2332038"/>
                  <a:gd name="connsiteY66" fmla="*/ 3988179 h 6456362"/>
                  <a:gd name="connsiteX67" fmla="*/ 2055114 w 2332038"/>
                  <a:gd name="connsiteY67" fmla="*/ 3986591 h 6456362"/>
                  <a:gd name="connsiteX68" fmla="*/ 2041624 w 2332038"/>
                  <a:gd name="connsiteY68" fmla="*/ 3985004 h 6456362"/>
                  <a:gd name="connsiteX69" fmla="*/ 2029722 w 2332038"/>
                  <a:gd name="connsiteY69" fmla="*/ 3982623 h 6456362"/>
                  <a:gd name="connsiteX70" fmla="*/ 2016233 w 2332038"/>
                  <a:gd name="connsiteY70" fmla="*/ 3980242 h 6456362"/>
                  <a:gd name="connsiteX71" fmla="*/ 1992429 w 2332038"/>
                  <a:gd name="connsiteY71" fmla="*/ 3972306 h 6456362"/>
                  <a:gd name="connsiteX72" fmla="*/ 1969418 w 2332038"/>
                  <a:gd name="connsiteY72" fmla="*/ 3961989 h 6456362"/>
                  <a:gd name="connsiteX73" fmla="*/ 1946407 w 2332038"/>
                  <a:gd name="connsiteY73" fmla="*/ 3949291 h 6456362"/>
                  <a:gd name="connsiteX74" fmla="*/ 1924983 w 2332038"/>
                  <a:gd name="connsiteY74" fmla="*/ 3935006 h 6456362"/>
                  <a:gd name="connsiteX75" fmla="*/ 1906733 w 2332038"/>
                  <a:gd name="connsiteY75" fmla="*/ 3917546 h 6456362"/>
                  <a:gd name="connsiteX76" fmla="*/ 1889276 w 2332038"/>
                  <a:gd name="connsiteY76" fmla="*/ 3900086 h 6456362"/>
                  <a:gd name="connsiteX77" fmla="*/ 1880548 w 2332038"/>
                  <a:gd name="connsiteY77" fmla="*/ 3888975 h 6456362"/>
                  <a:gd name="connsiteX78" fmla="*/ 1872613 w 2332038"/>
                  <a:gd name="connsiteY78" fmla="*/ 3879452 h 6456362"/>
                  <a:gd name="connsiteX79" fmla="*/ 1866265 w 2332038"/>
                  <a:gd name="connsiteY79" fmla="*/ 3868341 h 6456362"/>
                  <a:gd name="connsiteX80" fmla="*/ 1859124 w 2332038"/>
                  <a:gd name="connsiteY80" fmla="*/ 3857230 h 6456362"/>
                  <a:gd name="connsiteX81" fmla="*/ 1853570 w 2332038"/>
                  <a:gd name="connsiteY81" fmla="*/ 3845326 h 6456362"/>
                  <a:gd name="connsiteX82" fmla="*/ 1848809 w 2332038"/>
                  <a:gd name="connsiteY82" fmla="*/ 3833421 h 6456362"/>
                  <a:gd name="connsiteX83" fmla="*/ 1843254 w 2332038"/>
                  <a:gd name="connsiteY83" fmla="*/ 3820723 h 6456362"/>
                  <a:gd name="connsiteX84" fmla="*/ 1838494 w 2332038"/>
                  <a:gd name="connsiteY84" fmla="*/ 3808025 h 6456362"/>
                  <a:gd name="connsiteX85" fmla="*/ 1835320 w 2332038"/>
                  <a:gd name="connsiteY85" fmla="*/ 3794533 h 6456362"/>
                  <a:gd name="connsiteX86" fmla="*/ 1832939 w 2332038"/>
                  <a:gd name="connsiteY86" fmla="*/ 3781835 h 6456362"/>
                  <a:gd name="connsiteX87" fmla="*/ 1609178 w 2332038"/>
                  <a:gd name="connsiteY87" fmla="*/ 2545363 h 6456362"/>
                  <a:gd name="connsiteX88" fmla="*/ 1582199 w 2332038"/>
                  <a:gd name="connsiteY88" fmla="*/ 3331848 h 6456362"/>
                  <a:gd name="connsiteX89" fmla="*/ 1581406 w 2332038"/>
                  <a:gd name="connsiteY89" fmla="*/ 3387402 h 6456362"/>
                  <a:gd name="connsiteX90" fmla="*/ 1581406 w 2332038"/>
                  <a:gd name="connsiteY90" fmla="*/ 3440575 h 6456362"/>
                  <a:gd name="connsiteX91" fmla="*/ 1583786 w 2332038"/>
                  <a:gd name="connsiteY91" fmla="*/ 3496129 h 6456362"/>
                  <a:gd name="connsiteX92" fmla="*/ 1586167 w 2332038"/>
                  <a:gd name="connsiteY92" fmla="*/ 3549302 h 6456362"/>
                  <a:gd name="connsiteX93" fmla="*/ 1749624 w 2332038"/>
                  <a:gd name="connsiteY93" fmla="*/ 6119070 h 6456362"/>
                  <a:gd name="connsiteX94" fmla="*/ 1750417 w 2332038"/>
                  <a:gd name="connsiteY94" fmla="*/ 6136530 h 6456362"/>
                  <a:gd name="connsiteX95" fmla="*/ 1750417 w 2332038"/>
                  <a:gd name="connsiteY95" fmla="*/ 6153196 h 6456362"/>
                  <a:gd name="connsiteX96" fmla="*/ 1749624 w 2332038"/>
                  <a:gd name="connsiteY96" fmla="*/ 6169862 h 6456362"/>
                  <a:gd name="connsiteX97" fmla="*/ 1747243 w 2332038"/>
                  <a:gd name="connsiteY97" fmla="*/ 6185735 h 6456362"/>
                  <a:gd name="connsiteX98" fmla="*/ 1744069 w 2332038"/>
                  <a:gd name="connsiteY98" fmla="*/ 6202401 h 6456362"/>
                  <a:gd name="connsiteX99" fmla="*/ 1740896 w 2332038"/>
                  <a:gd name="connsiteY99" fmla="*/ 6218273 h 6456362"/>
                  <a:gd name="connsiteX100" fmla="*/ 1736135 w 2332038"/>
                  <a:gd name="connsiteY100" fmla="*/ 6234146 h 6456362"/>
                  <a:gd name="connsiteX101" fmla="*/ 1730580 w 2332038"/>
                  <a:gd name="connsiteY101" fmla="*/ 6248431 h 6456362"/>
                  <a:gd name="connsiteX102" fmla="*/ 1725026 w 2332038"/>
                  <a:gd name="connsiteY102" fmla="*/ 6264304 h 6456362"/>
                  <a:gd name="connsiteX103" fmla="*/ 1718678 w 2332038"/>
                  <a:gd name="connsiteY103" fmla="*/ 6278589 h 6456362"/>
                  <a:gd name="connsiteX104" fmla="*/ 1710743 w 2332038"/>
                  <a:gd name="connsiteY104" fmla="*/ 6292875 h 6456362"/>
                  <a:gd name="connsiteX105" fmla="*/ 1703602 w 2332038"/>
                  <a:gd name="connsiteY105" fmla="*/ 6305573 h 6456362"/>
                  <a:gd name="connsiteX106" fmla="*/ 1694874 w 2332038"/>
                  <a:gd name="connsiteY106" fmla="*/ 6319065 h 6456362"/>
                  <a:gd name="connsiteX107" fmla="*/ 1686145 w 2332038"/>
                  <a:gd name="connsiteY107" fmla="*/ 6332556 h 6456362"/>
                  <a:gd name="connsiteX108" fmla="*/ 1675037 w 2332038"/>
                  <a:gd name="connsiteY108" fmla="*/ 6344461 h 6456362"/>
                  <a:gd name="connsiteX109" fmla="*/ 1664721 w 2332038"/>
                  <a:gd name="connsiteY109" fmla="*/ 6356365 h 6456362"/>
                  <a:gd name="connsiteX110" fmla="*/ 1653613 w 2332038"/>
                  <a:gd name="connsiteY110" fmla="*/ 6367475 h 6456362"/>
                  <a:gd name="connsiteX111" fmla="*/ 1641711 w 2332038"/>
                  <a:gd name="connsiteY111" fmla="*/ 6378587 h 6456362"/>
                  <a:gd name="connsiteX112" fmla="*/ 1629808 w 2332038"/>
                  <a:gd name="connsiteY112" fmla="*/ 6388110 h 6456362"/>
                  <a:gd name="connsiteX113" fmla="*/ 1617906 w 2332038"/>
                  <a:gd name="connsiteY113" fmla="*/ 6398427 h 6456362"/>
                  <a:gd name="connsiteX114" fmla="*/ 1604417 w 2332038"/>
                  <a:gd name="connsiteY114" fmla="*/ 6407157 h 6456362"/>
                  <a:gd name="connsiteX115" fmla="*/ 1590134 w 2332038"/>
                  <a:gd name="connsiteY115" fmla="*/ 6414299 h 6456362"/>
                  <a:gd name="connsiteX116" fmla="*/ 1577439 w 2332038"/>
                  <a:gd name="connsiteY116" fmla="*/ 6422236 h 6456362"/>
                  <a:gd name="connsiteX117" fmla="*/ 1561569 w 2332038"/>
                  <a:gd name="connsiteY117" fmla="*/ 6428585 h 6456362"/>
                  <a:gd name="connsiteX118" fmla="*/ 1547286 w 2332038"/>
                  <a:gd name="connsiteY118" fmla="*/ 6435727 h 6456362"/>
                  <a:gd name="connsiteX119" fmla="*/ 1532210 w 2332038"/>
                  <a:gd name="connsiteY119" fmla="*/ 6441283 h 6456362"/>
                  <a:gd name="connsiteX120" fmla="*/ 1516341 w 2332038"/>
                  <a:gd name="connsiteY120" fmla="*/ 6445251 h 6456362"/>
                  <a:gd name="connsiteX121" fmla="*/ 1500471 w 2332038"/>
                  <a:gd name="connsiteY121" fmla="*/ 6450013 h 6456362"/>
                  <a:gd name="connsiteX122" fmla="*/ 1484601 w 2332038"/>
                  <a:gd name="connsiteY122" fmla="*/ 6451600 h 6456362"/>
                  <a:gd name="connsiteX123" fmla="*/ 1468732 w 2332038"/>
                  <a:gd name="connsiteY123" fmla="*/ 6453981 h 6456362"/>
                  <a:gd name="connsiteX124" fmla="*/ 1450482 w 2332038"/>
                  <a:gd name="connsiteY124" fmla="*/ 6455569 h 6456362"/>
                  <a:gd name="connsiteX125" fmla="*/ 1434612 w 2332038"/>
                  <a:gd name="connsiteY125" fmla="*/ 6456362 h 6456362"/>
                  <a:gd name="connsiteX126" fmla="*/ 1418743 w 2332038"/>
                  <a:gd name="connsiteY126" fmla="*/ 6456362 h 6456362"/>
                  <a:gd name="connsiteX127" fmla="*/ 1403666 w 2332038"/>
                  <a:gd name="connsiteY127" fmla="*/ 6455569 h 6456362"/>
                  <a:gd name="connsiteX128" fmla="*/ 1389384 w 2332038"/>
                  <a:gd name="connsiteY128" fmla="*/ 6453187 h 6456362"/>
                  <a:gd name="connsiteX129" fmla="*/ 1375101 w 2332038"/>
                  <a:gd name="connsiteY129" fmla="*/ 6450807 h 6456362"/>
                  <a:gd name="connsiteX130" fmla="*/ 1360819 w 2332038"/>
                  <a:gd name="connsiteY130" fmla="*/ 6447632 h 6456362"/>
                  <a:gd name="connsiteX131" fmla="*/ 1346536 w 2332038"/>
                  <a:gd name="connsiteY131" fmla="*/ 6444457 h 6456362"/>
                  <a:gd name="connsiteX132" fmla="*/ 1332253 w 2332038"/>
                  <a:gd name="connsiteY132" fmla="*/ 6439696 h 6456362"/>
                  <a:gd name="connsiteX133" fmla="*/ 1318764 w 2332038"/>
                  <a:gd name="connsiteY133" fmla="*/ 6434141 h 6456362"/>
                  <a:gd name="connsiteX134" fmla="*/ 1292579 w 2332038"/>
                  <a:gd name="connsiteY134" fmla="*/ 6423029 h 6456362"/>
                  <a:gd name="connsiteX135" fmla="*/ 1267188 w 2332038"/>
                  <a:gd name="connsiteY135" fmla="*/ 6408745 h 6456362"/>
                  <a:gd name="connsiteX136" fmla="*/ 1244177 w 2332038"/>
                  <a:gd name="connsiteY136" fmla="*/ 6392871 h 6456362"/>
                  <a:gd name="connsiteX137" fmla="*/ 1221960 w 2332038"/>
                  <a:gd name="connsiteY137" fmla="*/ 6375412 h 6456362"/>
                  <a:gd name="connsiteX138" fmla="*/ 1201329 w 2332038"/>
                  <a:gd name="connsiteY138" fmla="*/ 6355571 h 6456362"/>
                  <a:gd name="connsiteX139" fmla="*/ 1183872 w 2332038"/>
                  <a:gd name="connsiteY139" fmla="*/ 6333349 h 6456362"/>
                  <a:gd name="connsiteX140" fmla="*/ 1167209 w 2332038"/>
                  <a:gd name="connsiteY140" fmla="*/ 6309541 h 6456362"/>
                  <a:gd name="connsiteX141" fmla="*/ 1152927 w 2332038"/>
                  <a:gd name="connsiteY141" fmla="*/ 6284939 h 6456362"/>
                  <a:gd name="connsiteX142" fmla="*/ 1146579 w 2332038"/>
                  <a:gd name="connsiteY142" fmla="*/ 6271447 h 6456362"/>
                  <a:gd name="connsiteX143" fmla="*/ 1141025 w 2332038"/>
                  <a:gd name="connsiteY143" fmla="*/ 6258749 h 6456362"/>
                  <a:gd name="connsiteX144" fmla="*/ 1135470 w 2332038"/>
                  <a:gd name="connsiteY144" fmla="*/ 6244463 h 6456362"/>
                  <a:gd name="connsiteX145" fmla="*/ 1131503 w 2332038"/>
                  <a:gd name="connsiteY145" fmla="*/ 6230971 h 6456362"/>
                  <a:gd name="connsiteX146" fmla="*/ 1126742 w 2332038"/>
                  <a:gd name="connsiteY146" fmla="*/ 6216687 h 6456362"/>
                  <a:gd name="connsiteX147" fmla="*/ 1123568 w 2332038"/>
                  <a:gd name="connsiteY147" fmla="*/ 6202401 h 6456362"/>
                  <a:gd name="connsiteX148" fmla="*/ 1121188 w 2332038"/>
                  <a:gd name="connsiteY148" fmla="*/ 6187322 h 6456362"/>
                  <a:gd name="connsiteX149" fmla="*/ 1118807 w 2332038"/>
                  <a:gd name="connsiteY149" fmla="*/ 6171449 h 6456362"/>
                  <a:gd name="connsiteX150" fmla="*/ 875209 w 2332038"/>
                  <a:gd name="connsiteY150" fmla="*/ 3814374 h 6456362"/>
                  <a:gd name="connsiteX151" fmla="*/ 631610 w 2332038"/>
                  <a:gd name="connsiteY151" fmla="*/ 6171449 h 6456362"/>
                  <a:gd name="connsiteX152" fmla="*/ 629230 w 2332038"/>
                  <a:gd name="connsiteY152" fmla="*/ 6187322 h 6456362"/>
                  <a:gd name="connsiteX153" fmla="*/ 626849 w 2332038"/>
                  <a:gd name="connsiteY153" fmla="*/ 6202401 h 6456362"/>
                  <a:gd name="connsiteX154" fmla="*/ 623676 w 2332038"/>
                  <a:gd name="connsiteY154" fmla="*/ 6216687 h 6456362"/>
                  <a:gd name="connsiteX155" fmla="*/ 618915 w 2332038"/>
                  <a:gd name="connsiteY155" fmla="*/ 6230971 h 6456362"/>
                  <a:gd name="connsiteX156" fmla="*/ 614947 w 2332038"/>
                  <a:gd name="connsiteY156" fmla="*/ 6244463 h 6456362"/>
                  <a:gd name="connsiteX157" fmla="*/ 609393 w 2332038"/>
                  <a:gd name="connsiteY157" fmla="*/ 6258749 h 6456362"/>
                  <a:gd name="connsiteX158" fmla="*/ 603839 w 2332038"/>
                  <a:gd name="connsiteY158" fmla="*/ 6271447 h 6456362"/>
                  <a:gd name="connsiteX159" fmla="*/ 597491 w 2332038"/>
                  <a:gd name="connsiteY159" fmla="*/ 6284939 h 6456362"/>
                  <a:gd name="connsiteX160" fmla="*/ 583208 w 2332038"/>
                  <a:gd name="connsiteY160" fmla="*/ 6309541 h 6456362"/>
                  <a:gd name="connsiteX161" fmla="*/ 566545 w 2332038"/>
                  <a:gd name="connsiteY161" fmla="*/ 6333349 h 6456362"/>
                  <a:gd name="connsiteX162" fmla="*/ 549088 w 2332038"/>
                  <a:gd name="connsiteY162" fmla="*/ 6355571 h 6456362"/>
                  <a:gd name="connsiteX163" fmla="*/ 528458 w 2332038"/>
                  <a:gd name="connsiteY163" fmla="*/ 6375412 h 6456362"/>
                  <a:gd name="connsiteX164" fmla="*/ 506241 w 2332038"/>
                  <a:gd name="connsiteY164" fmla="*/ 6392871 h 6456362"/>
                  <a:gd name="connsiteX165" fmla="*/ 483230 w 2332038"/>
                  <a:gd name="connsiteY165" fmla="*/ 6408745 h 6456362"/>
                  <a:gd name="connsiteX166" fmla="*/ 457838 w 2332038"/>
                  <a:gd name="connsiteY166" fmla="*/ 6423029 h 6456362"/>
                  <a:gd name="connsiteX167" fmla="*/ 431653 w 2332038"/>
                  <a:gd name="connsiteY167" fmla="*/ 6434141 h 6456362"/>
                  <a:gd name="connsiteX168" fmla="*/ 418164 w 2332038"/>
                  <a:gd name="connsiteY168" fmla="*/ 6439696 h 6456362"/>
                  <a:gd name="connsiteX169" fmla="*/ 403882 w 2332038"/>
                  <a:gd name="connsiteY169" fmla="*/ 6444457 h 6456362"/>
                  <a:gd name="connsiteX170" fmla="*/ 389599 w 2332038"/>
                  <a:gd name="connsiteY170" fmla="*/ 6447632 h 6456362"/>
                  <a:gd name="connsiteX171" fmla="*/ 375316 w 2332038"/>
                  <a:gd name="connsiteY171" fmla="*/ 6450807 h 6456362"/>
                  <a:gd name="connsiteX172" fmla="*/ 361034 w 2332038"/>
                  <a:gd name="connsiteY172" fmla="*/ 6453187 h 6456362"/>
                  <a:gd name="connsiteX173" fmla="*/ 346751 w 2332038"/>
                  <a:gd name="connsiteY173" fmla="*/ 6455569 h 6456362"/>
                  <a:gd name="connsiteX174" fmla="*/ 331675 w 2332038"/>
                  <a:gd name="connsiteY174" fmla="*/ 6456362 h 6456362"/>
                  <a:gd name="connsiteX175" fmla="*/ 315805 w 2332038"/>
                  <a:gd name="connsiteY175" fmla="*/ 6456362 h 6456362"/>
                  <a:gd name="connsiteX176" fmla="*/ 299935 w 2332038"/>
                  <a:gd name="connsiteY176" fmla="*/ 6455569 h 6456362"/>
                  <a:gd name="connsiteX177" fmla="*/ 281685 w 2332038"/>
                  <a:gd name="connsiteY177" fmla="*/ 6453981 h 6456362"/>
                  <a:gd name="connsiteX178" fmla="*/ 265816 w 2332038"/>
                  <a:gd name="connsiteY178" fmla="*/ 6451600 h 6456362"/>
                  <a:gd name="connsiteX179" fmla="*/ 249946 w 2332038"/>
                  <a:gd name="connsiteY179" fmla="*/ 6450013 h 6456362"/>
                  <a:gd name="connsiteX180" fmla="*/ 234076 w 2332038"/>
                  <a:gd name="connsiteY180" fmla="*/ 6445251 h 6456362"/>
                  <a:gd name="connsiteX181" fmla="*/ 218207 w 2332038"/>
                  <a:gd name="connsiteY181" fmla="*/ 6441283 h 6456362"/>
                  <a:gd name="connsiteX182" fmla="*/ 203131 w 2332038"/>
                  <a:gd name="connsiteY182" fmla="*/ 6435727 h 6456362"/>
                  <a:gd name="connsiteX183" fmla="*/ 188848 w 2332038"/>
                  <a:gd name="connsiteY183" fmla="*/ 6428585 h 6456362"/>
                  <a:gd name="connsiteX184" fmla="*/ 172978 w 2332038"/>
                  <a:gd name="connsiteY184" fmla="*/ 6422236 h 6456362"/>
                  <a:gd name="connsiteX185" fmla="*/ 160283 w 2332038"/>
                  <a:gd name="connsiteY185" fmla="*/ 6414299 h 6456362"/>
                  <a:gd name="connsiteX186" fmla="*/ 146000 w 2332038"/>
                  <a:gd name="connsiteY186" fmla="*/ 6407157 h 6456362"/>
                  <a:gd name="connsiteX187" fmla="*/ 132511 w 2332038"/>
                  <a:gd name="connsiteY187" fmla="*/ 6398427 h 6456362"/>
                  <a:gd name="connsiteX188" fmla="*/ 120609 w 2332038"/>
                  <a:gd name="connsiteY188" fmla="*/ 6388110 h 6456362"/>
                  <a:gd name="connsiteX189" fmla="*/ 108707 w 2332038"/>
                  <a:gd name="connsiteY189" fmla="*/ 6378587 h 6456362"/>
                  <a:gd name="connsiteX190" fmla="*/ 96011 w 2332038"/>
                  <a:gd name="connsiteY190" fmla="*/ 6367475 h 6456362"/>
                  <a:gd name="connsiteX191" fmla="*/ 85696 w 2332038"/>
                  <a:gd name="connsiteY191" fmla="*/ 6356365 h 6456362"/>
                  <a:gd name="connsiteX192" fmla="*/ 74587 w 2332038"/>
                  <a:gd name="connsiteY192" fmla="*/ 6344461 h 6456362"/>
                  <a:gd name="connsiteX193" fmla="*/ 64272 w 2332038"/>
                  <a:gd name="connsiteY193" fmla="*/ 6332556 h 6456362"/>
                  <a:gd name="connsiteX194" fmla="*/ 55543 w 2332038"/>
                  <a:gd name="connsiteY194" fmla="*/ 6319065 h 6456362"/>
                  <a:gd name="connsiteX195" fmla="*/ 46815 w 2332038"/>
                  <a:gd name="connsiteY195" fmla="*/ 6305573 h 6456362"/>
                  <a:gd name="connsiteX196" fmla="*/ 39674 w 2332038"/>
                  <a:gd name="connsiteY196" fmla="*/ 6292875 h 6456362"/>
                  <a:gd name="connsiteX197" fmla="*/ 31739 w 2332038"/>
                  <a:gd name="connsiteY197" fmla="*/ 6278589 h 6456362"/>
                  <a:gd name="connsiteX198" fmla="*/ 25391 w 2332038"/>
                  <a:gd name="connsiteY198" fmla="*/ 6264304 h 6456362"/>
                  <a:gd name="connsiteX199" fmla="*/ 19837 w 2332038"/>
                  <a:gd name="connsiteY199" fmla="*/ 6248431 h 6456362"/>
                  <a:gd name="connsiteX200" fmla="*/ 14282 w 2332038"/>
                  <a:gd name="connsiteY200" fmla="*/ 6234146 h 6456362"/>
                  <a:gd name="connsiteX201" fmla="*/ 9522 w 2332038"/>
                  <a:gd name="connsiteY201" fmla="*/ 6218273 h 6456362"/>
                  <a:gd name="connsiteX202" fmla="*/ 6348 w 2332038"/>
                  <a:gd name="connsiteY202" fmla="*/ 6202401 h 6456362"/>
                  <a:gd name="connsiteX203" fmla="*/ 3174 w 2332038"/>
                  <a:gd name="connsiteY203" fmla="*/ 6185735 h 6456362"/>
                  <a:gd name="connsiteX204" fmla="*/ 793 w 2332038"/>
                  <a:gd name="connsiteY204" fmla="*/ 6169862 h 6456362"/>
                  <a:gd name="connsiteX205" fmla="*/ 0 w 2332038"/>
                  <a:gd name="connsiteY205" fmla="*/ 6153196 h 6456362"/>
                  <a:gd name="connsiteX206" fmla="*/ 0 w 2332038"/>
                  <a:gd name="connsiteY206" fmla="*/ 6136530 h 6456362"/>
                  <a:gd name="connsiteX207" fmla="*/ 793 w 2332038"/>
                  <a:gd name="connsiteY207" fmla="*/ 6119070 h 6456362"/>
                  <a:gd name="connsiteX208" fmla="*/ 131717 w 2332038"/>
                  <a:gd name="connsiteY208" fmla="*/ 4062780 h 6456362"/>
                  <a:gd name="connsiteX209" fmla="*/ 132511 w 2332038"/>
                  <a:gd name="connsiteY209" fmla="*/ 4062780 h 6456362"/>
                  <a:gd name="connsiteX210" fmla="*/ 155522 w 2332038"/>
                  <a:gd name="connsiteY210" fmla="*/ 4056431 h 6456362"/>
                  <a:gd name="connsiteX211" fmla="*/ 178533 w 2332038"/>
                  <a:gd name="connsiteY211" fmla="*/ 4047701 h 6456362"/>
                  <a:gd name="connsiteX212" fmla="*/ 200750 w 2332038"/>
                  <a:gd name="connsiteY212" fmla="*/ 4038177 h 6456362"/>
                  <a:gd name="connsiteX213" fmla="*/ 222968 w 2332038"/>
                  <a:gd name="connsiteY213" fmla="*/ 4028654 h 6456362"/>
                  <a:gd name="connsiteX214" fmla="*/ 243598 w 2332038"/>
                  <a:gd name="connsiteY214" fmla="*/ 4017543 h 6456362"/>
                  <a:gd name="connsiteX215" fmla="*/ 264229 w 2332038"/>
                  <a:gd name="connsiteY215" fmla="*/ 4005638 h 6456362"/>
                  <a:gd name="connsiteX216" fmla="*/ 284066 w 2332038"/>
                  <a:gd name="connsiteY216" fmla="*/ 3992147 h 6456362"/>
                  <a:gd name="connsiteX217" fmla="*/ 303109 w 2332038"/>
                  <a:gd name="connsiteY217" fmla="*/ 3979449 h 6456362"/>
                  <a:gd name="connsiteX218" fmla="*/ 321360 w 2332038"/>
                  <a:gd name="connsiteY218" fmla="*/ 3965163 h 6456362"/>
                  <a:gd name="connsiteX219" fmla="*/ 338816 w 2332038"/>
                  <a:gd name="connsiteY219" fmla="*/ 3949291 h 6456362"/>
                  <a:gd name="connsiteX220" fmla="*/ 355479 w 2332038"/>
                  <a:gd name="connsiteY220" fmla="*/ 3934212 h 6456362"/>
                  <a:gd name="connsiteX221" fmla="*/ 372142 w 2332038"/>
                  <a:gd name="connsiteY221" fmla="*/ 3917546 h 6456362"/>
                  <a:gd name="connsiteX222" fmla="*/ 387219 w 2332038"/>
                  <a:gd name="connsiteY222" fmla="*/ 3900086 h 6456362"/>
                  <a:gd name="connsiteX223" fmla="*/ 401501 w 2332038"/>
                  <a:gd name="connsiteY223" fmla="*/ 3882626 h 6456362"/>
                  <a:gd name="connsiteX224" fmla="*/ 415784 w 2332038"/>
                  <a:gd name="connsiteY224" fmla="*/ 3863579 h 6456362"/>
                  <a:gd name="connsiteX225" fmla="*/ 428479 w 2332038"/>
                  <a:gd name="connsiteY225" fmla="*/ 3845326 h 6456362"/>
                  <a:gd name="connsiteX226" fmla="*/ 440382 w 2332038"/>
                  <a:gd name="connsiteY226" fmla="*/ 3825485 h 6456362"/>
                  <a:gd name="connsiteX227" fmla="*/ 451490 w 2332038"/>
                  <a:gd name="connsiteY227" fmla="*/ 3804851 h 6456362"/>
                  <a:gd name="connsiteX228" fmla="*/ 461806 w 2332038"/>
                  <a:gd name="connsiteY228" fmla="*/ 3783423 h 6456362"/>
                  <a:gd name="connsiteX229" fmla="*/ 471327 w 2332038"/>
                  <a:gd name="connsiteY229" fmla="*/ 3762788 h 6456362"/>
                  <a:gd name="connsiteX230" fmla="*/ 480056 w 2332038"/>
                  <a:gd name="connsiteY230" fmla="*/ 3742154 h 6456362"/>
                  <a:gd name="connsiteX231" fmla="*/ 486404 w 2332038"/>
                  <a:gd name="connsiteY231" fmla="*/ 3719932 h 6456362"/>
                  <a:gd name="connsiteX232" fmla="*/ 492751 w 2332038"/>
                  <a:gd name="connsiteY232" fmla="*/ 3696917 h 6456362"/>
                  <a:gd name="connsiteX233" fmla="*/ 498306 w 2332038"/>
                  <a:gd name="connsiteY233" fmla="*/ 3674696 h 6456362"/>
                  <a:gd name="connsiteX234" fmla="*/ 503067 w 2332038"/>
                  <a:gd name="connsiteY234" fmla="*/ 3651680 h 6456362"/>
                  <a:gd name="connsiteX235" fmla="*/ 506241 w 2332038"/>
                  <a:gd name="connsiteY235" fmla="*/ 3628665 h 6456362"/>
                  <a:gd name="connsiteX236" fmla="*/ 508621 w 2332038"/>
                  <a:gd name="connsiteY236" fmla="*/ 3604856 h 6456362"/>
                  <a:gd name="connsiteX237" fmla="*/ 509414 w 2332038"/>
                  <a:gd name="connsiteY237" fmla="*/ 3581841 h 6456362"/>
                  <a:gd name="connsiteX238" fmla="*/ 509414 w 2332038"/>
                  <a:gd name="connsiteY238" fmla="*/ 3557239 h 6456362"/>
                  <a:gd name="connsiteX239" fmla="*/ 508621 w 2332038"/>
                  <a:gd name="connsiteY239" fmla="*/ 3533430 h 6456362"/>
                  <a:gd name="connsiteX240" fmla="*/ 506241 w 2332038"/>
                  <a:gd name="connsiteY240" fmla="*/ 3508827 h 6456362"/>
                  <a:gd name="connsiteX241" fmla="*/ 503067 w 2332038"/>
                  <a:gd name="connsiteY241" fmla="*/ 3485018 h 6456362"/>
                  <a:gd name="connsiteX242" fmla="*/ 183294 w 2332038"/>
                  <a:gd name="connsiteY242" fmla="*/ 1501742 h 6456362"/>
                  <a:gd name="connsiteX243" fmla="*/ 176946 w 2332038"/>
                  <a:gd name="connsiteY243" fmla="*/ 1466029 h 6456362"/>
                  <a:gd name="connsiteX244" fmla="*/ 167424 w 2332038"/>
                  <a:gd name="connsiteY244" fmla="*/ 1429522 h 6456362"/>
                  <a:gd name="connsiteX245" fmla="*/ 157902 w 2332038"/>
                  <a:gd name="connsiteY245" fmla="*/ 1393015 h 6456362"/>
                  <a:gd name="connsiteX246" fmla="*/ 146794 w 2332038"/>
                  <a:gd name="connsiteY246" fmla="*/ 1358095 h 6456362"/>
                  <a:gd name="connsiteX247" fmla="*/ 163457 w 2332038"/>
                  <a:gd name="connsiteY247" fmla="*/ 1354127 h 6456362"/>
                  <a:gd name="connsiteX248" fmla="*/ 180120 w 2332038"/>
                  <a:gd name="connsiteY248" fmla="*/ 1348572 h 6456362"/>
                  <a:gd name="connsiteX249" fmla="*/ 874663 w 2332038"/>
                  <a:gd name="connsiteY249" fmla="*/ 0 h 6456362"/>
                  <a:gd name="connsiteX250" fmla="*/ 1439863 w 2332038"/>
                  <a:gd name="connsiteY250" fmla="*/ 565200 h 6456362"/>
                  <a:gd name="connsiteX251" fmla="*/ 874663 w 2332038"/>
                  <a:gd name="connsiteY251" fmla="*/ 1130400 h 6456362"/>
                  <a:gd name="connsiteX252" fmla="*/ 309463 w 2332038"/>
                  <a:gd name="connsiteY252" fmla="*/ 565200 h 6456362"/>
                  <a:gd name="connsiteX253" fmla="*/ 874663 w 2332038"/>
                  <a:gd name="connsiteY253" fmla="*/ 0 h 645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2038" h="6456362">
                    <a:moveTo>
                      <a:pt x="461806" y="1287462"/>
                    </a:moveTo>
                    <a:lnTo>
                      <a:pt x="677632" y="2108074"/>
                    </a:lnTo>
                    <a:lnTo>
                      <a:pt x="794274" y="1538249"/>
                    </a:lnTo>
                    <a:lnTo>
                      <a:pt x="680013" y="1424760"/>
                    </a:lnTo>
                    <a:lnTo>
                      <a:pt x="808556" y="1296986"/>
                    </a:lnTo>
                    <a:lnTo>
                      <a:pt x="875209" y="1296986"/>
                    </a:lnTo>
                    <a:lnTo>
                      <a:pt x="941861" y="1296986"/>
                    </a:lnTo>
                    <a:lnTo>
                      <a:pt x="1069611" y="1424760"/>
                    </a:lnTo>
                    <a:lnTo>
                      <a:pt x="956144" y="1538249"/>
                    </a:lnTo>
                    <a:lnTo>
                      <a:pt x="1072785" y="2108074"/>
                    </a:lnTo>
                    <a:lnTo>
                      <a:pt x="1287818" y="1287462"/>
                    </a:lnTo>
                    <a:lnTo>
                      <a:pt x="1570297" y="1348572"/>
                    </a:lnTo>
                    <a:lnTo>
                      <a:pt x="1592515" y="1354127"/>
                    </a:lnTo>
                    <a:lnTo>
                      <a:pt x="1614732" y="1358889"/>
                    </a:lnTo>
                    <a:lnTo>
                      <a:pt x="1635363" y="1366825"/>
                    </a:lnTo>
                    <a:lnTo>
                      <a:pt x="1657580" y="1373174"/>
                    </a:lnTo>
                    <a:lnTo>
                      <a:pt x="1677417" y="1382698"/>
                    </a:lnTo>
                    <a:lnTo>
                      <a:pt x="1698048" y="1391428"/>
                    </a:lnTo>
                    <a:lnTo>
                      <a:pt x="1717885" y="1400951"/>
                    </a:lnTo>
                    <a:lnTo>
                      <a:pt x="1736135" y="1412062"/>
                    </a:lnTo>
                    <a:lnTo>
                      <a:pt x="1755178" y="1423173"/>
                    </a:lnTo>
                    <a:lnTo>
                      <a:pt x="1773428" y="1435077"/>
                    </a:lnTo>
                    <a:lnTo>
                      <a:pt x="1792472" y="1446981"/>
                    </a:lnTo>
                    <a:lnTo>
                      <a:pt x="1809135" y="1460473"/>
                    </a:lnTo>
                    <a:lnTo>
                      <a:pt x="1826591" y="1473171"/>
                    </a:lnTo>
                    <a:lnTo>
                      <a:pt x="1843254" y="1487457"/>
                    </a:lnTo>
                    <a:lnTo>
                      <a:pt x="1858331" y="1503329"/>
                    </a:lnTo>
                    <a:lnTo>
                      <a:pt x="1873407" y="1518408"/>
                    </a:lnTo>
                    <a:lnTo>
                      <a:pt x="1887689" y="1535074"/>
                    </a:lnTo>
                    <a:lnTo>
                      <a:pt x="1901972" y="1551740"/>
                    </a:lnTo>
                    <a:lnTo>
                      <a:pt x="1916255" y="1567613"/>
                    </a:lnTo>
                    <a:lnTo>
                      <a:pt x="1928950" y="1585866"/>
                    </a:lnTo>
                    <a:lnTo>
                      <a:pt x="1940853" y="1604120"/>
                    </a:lnTo>
                    <a:lnTo>
                      <a:pt x="1952755" y="1623167"/>
                    </a:lnTo>
                    <a:lnTo>
                      <a:pt x="1963863" y="1641420"/>
                    </a:lnTo>
                    <a:lnTo>
                      <a:pt x="1973385" y="1661261"/>
                    </a:lnTo>
                    <a:lnTo>
                      <a:pt x="1983700" y="1681102"/>
                    </a:lnTo>
                    <a:lnTo>
                      <a:pt x="1990842" y="1700942"/>
                    </a:lnTo>
                    <a:lnTo>
                      <a:pt x="2000364" y="1721577"/>
                    </a:lnTo>
                    <a:lnTo>
                      <a:pt x="2006711" y="1743005"/>
                    </a:lnTo>
                    <a:lnTo>
                      <a:pt x="2013059" y="1764433"/>
                    </a:lnTo>
                    <a:lnTo>
                      <a:pt x="2018614" y="1785861"/>
                    </a:lnTo>
                    <a:lnTo>
                      <a:pt x="2024168" y="1807289"/>
                    </a:lnTo>
                    <a:lnTo>
                      <a:pt x="2027342" y="1830304"/>
                    </a:lnTo>
                    <a:lnTo>
                      <a:pt x="2329658" y="3696123"/>
                    </a:lnTo>
                    <a:lnTo>
                      <a:pt x="2332038" y="3719932"/>
                    </a:lnTo>
                    <a:lnTo>
                      <a:pt x="2332038" y="3742948"/>
                    </a:lnTo>
                    <a:lnTo>
                      <a:pt x="2330451" y="3765963"/>
                    </a:lnTo>
                    <a:lnTo>
                      <a:pt x="2326484" y="3788978"/>
                    </a:lnTo>
                    <a:lnTo>
                      <a:pt x="2320929" y="3811200"/>
                    </a:lnTo>
                    <a:lnTo>
                      <a:pt x="2312995" y="3831834"/>
                    </a:lnTo>
                    <a:lnTo>
                      <a:pt x="2304266" y="3853262"/>
                    </a:lnTo>
                    <a:lnTo>
                      <a:pt x="2292364" y="3872309"/>
                    </a:lnTo>
                    <a:lnTo>
                      <a:pt x="2278875" y="3890562"/>
                    </a:lnTo>
                    <a:lnTo>
                      <a:pt x="2264592" y="3908022"/>
                    </a:lnTo>
                    <a:lnTo>
                      <a:pt x="2247929" y="3923101"/>
                    </a:lnTo>
                    <a:lnTo>
                      <a:pt x="2230473" y="3938180"/>
                    </a:lnTo>
                    <a:lnTo>
                      <a:pt x="2212223" y="3950878"/>
                    </a:lnTo>
                    <a:lnTo>
                      <a:pt x="2192386" y="3961989"/>
                    </a:lnTo>
                    <a:lnTo>
                      <a:pt x="2170168" y="3971512"/>
                    </a:lnTo>
                    <a:lnTo>
                      <a:pt x="2147157" y="3979449"/>
                    </a:lnTo>
                    <a:lnTo>
                      <a:pt x="2133668" y="3982623"/>
                    </a:lnTo>
                    <a:lnTo>
                      <a:pt x="2120972" y="3985004"/>
                    </a:lnTo>
                    <a:lnTo>
                      <a:pt x="2107483" y="3986591"/>
                    </a:lnTo>
                    <a:lnTo>
                      <a:pt x="2094788" y="3988179"/>
                    </a:lnTo>
                    <a:lnTo>
                      <a:pt x="2081298" y="3988179"/>
                    </a:lnTo>
                    <a:lnTo>
                      <a:pt x="2067809" y="3988179"/>
                    </a:lnTo>
                    <a:lnTo>
                      <a:pt x="2055114" y="3986591"/>
                    </a:lnTo>
                    <a:lnTo>
                      <a:pt x="2041624" y="3985004"/>
                    </a:lnTo>
                    <a:lnTo>
                      <a:pt x="2029722" y="3982623"/>
                    </a:lnTo>
                    <a:lnTo>
                      <a:pt x="2016233" y="3980242"/>
                    </a:lnTo>
                    <a:lnTo>
                      <a:pt x="1992429" y="3972306"/>
                    </a:lnTo>
                    <a:lnTo>
                      <a:pt x="1969418" y="3961989"/>
                    </a:lnTo>
                    <a:lnTo>
                      <a:pt x="1946407" y="3949291"/>
                    </a:lnTo>
                    <a:lnTo>
                      <a:pt x="1924983" y="3935006"/>
                    </a:lnTo>
                    <a:lnTo>
                      <a:pt x="1906733" y="3917546"/>
                    </a:lnTo>
                    <a:lnTo>
                      <a:pt x="1889276" y="3900086"/>
                    </a:lnTo>
                    <a:lnTo>
                      <a:pt x="1880548" y="3888975"/>
                    </a:lnTo>
                    <a:lnTo>
                      <a:pt x="1872613" y="3879452"/>
                    </a:lnTo>
                    <a:lnTo>
                      <a:pt x="1866265" y="3868341"/>
                    </a:lnTo>
                    <a:lnTo>
                      <a:pt x="1859124" y="3857230"/>
                    </a:lnTo>
                    <a:lnTo>
                      <a:pt x="1853570" y="3845326"/>
                    </a:lnTo>
                    <a:lnTo>
                      <a:pt x="1848809" y="3833421"/>
                    </a:lnTo>
                    <a:lnTo>
                      <a:pt x="1843254" y="3820723"/>
                    </a:lnTo>
                    <a:lnTo>
                      <a:pt x="1838494" y="3808025"/>
                    </a:lnTo>
                    <a:lnTo>
                      <a:pt x="1835320" y="3794533"/>
                    </a:lnTo>
                    <a:lnTo>
                      <a:pt x="1832939" y="3781835"/>
                    </a:lnTo>
                    <a:lnTo>
                      <a:pt x="1609178" y="2545363"/>
                    </a:lnTo>
                    <a:lnTo>
                      <a:pt x="1582199" y="3331848"/>
                    </a:lnTo>
                    <a:lnTo>
                      <a:pt x="1581406" y="3387402"/>
                    </a:lnTo>
                    <a:lnTo>
                      <a:pt x="1581406" y="3440575"/>
                    </a:lnTo>
                    <a:lnTo>
                      <a:pt x="1583786" y="3496129"/>
                    </a:lnTo>
                    <a:lnTo>
                      <a:pt x="1586167" y="3549302"/>
                    </a:lnTo>
                    <a:lnTo>
                      <a:pt x="1749624" y="6119070"/>
                    </a:lnTo>
                    <a:lnTo>
                      <a:pt x="1750417" y="6136530"/>
                    </a:lnTo>
                    <a:lnTo>
                      <a:pt x="1750417" y="6153196"/>
                    </a:lnTo>
                    <a:lnTo>
                      <a:pt x="1749624" y="6169862"/>
                    </a:lnTo>
                    <a:lnTo>
                      <a:pt x="1747243" y="6185735"/>
                    </a:lnTo>
                    <a:lnTo>
                      <a:pt x="1744069" y="6202401"/>
                    </a:lnTo>
                    <a:lnTo>
                      <a:pt x="1740896" y="6218273"/>
                    </a:lnTo>
                    <a:lnTo>
                      <a:pt x="1736135" y="6234146"/>
                    </a:lnTo>
                    <a:lnTo>
                      <a:pt x="1730580" y="6248431"/>
                    </a:lnTo>
                    <a:lnTo>
                      <a:pt x="1725026" y="6264304"/>
                    </a:lnTo>
                    <a:lnTo>
                      <a:pt x="1718678" y="6278589"/>
                    </a:lnTo>
                    <a:lnTo>
                      <a:pt x="1710743" y="6292875"/>
                    </a:lnTo>
                    <a:lnTo>
                      <a:pt x="1703602" y="6305573"/>
                    </a:lnTo>
                    <a:lnTo>
                      <a:pt x="1694874" y="6319065"/>
                    </a:lnTo>
                    <a:lnTo>
                      <a:pt x="1686145" y="6332556"/>
                    </a:lnTo>
                    <a:lnTo>
                      <a:pt x="1675037" y="6344461"/>
                    </a:lnTo>
                    <a:lnTo>
                      <a:pt x="1664721" y="6356365"/>
                    </a:lnTo>
                    <a:lnTo>
                      <a:pt x="1653613" y="6367475"/>
                    </a:lnTo>
                    <a:lnTo>
                      <a:pt x="1641711" y="6378587"/>
                    </a:lnTo>
                    <a:lnTo>
                      <a:pt x="1629808" y="6388110"/>
                    </a:lnTo>
                    <a:lnTo>
                      <a:pt x="1617906" y="6398427"/>
                    </a:lnTo>
                    <a:lnTo>
                      <a:pt x="1604417" y="6407157"/>
                    </a:lnTo>
                    <a:lnTo>
                      <a:pt x="1590134" y="6414299"/>
                    </a:lnTo>
                    <a:lnTo>
                      <a:pt x="1577439" y="6422236"/>
                    </a:lnTo>
                    <a:lnTo>
                      <a:pt x="1561569" y="6428585"/>
                    </a:lnTo>
                    <a:lnTo>
                      <a:pt x="1547286" y="6435727"/>
                    </a:lnTo>
                    <a:lnTo>
                      <a:pt x="1532210" y="6441283"/>
                    </a:lnTo>
                    <a:lnTo>
                      <a:pt x="1516341" y="6445251"/>
                    </a:lnTo>
                    <a:lnTo>
                      <a:pt x="1500471" y="6450013"/>
                    </a:lnTo>
                    <a:lnTo>
                      <a:pt x="1484601" y="6451600"/>
                    </a:lnTo>
                    <a:lnTo>
                      <a:pt x="1468732" y="6453981"/>
                    </a:lnTo>
                    <a:lnTo>
                      <a:pt x="1450482" y="6455569"/>
                    </a:lnTo>
                    <a:lnTo>
                      <a:pt x="1434612" y="6456362"/>
                    </a:lnTo>
                    <a:lnTo>
                      <a:pt x="1418743" y="6456362"/>
                    </a:lnTo>
                    <a:lnTo>
                      <a:pt x="1403666" y="6455569"/>
                    </a:lnTo>
                    <a:lnTo>
                      <a:pt x="1389384" y="6453187"/>
                    </a:lnTo>
                    <a:lnTo>
                      <a:pt x="1375101" y="6450807"/>
                    </a:lnTo>
                    <a:lnTo>
                      <a:pt x="1360819" y="6447632"/>
                    </a:lnTo>
                    <a:lnTo>
                      <a:pt x="1346536" y="6444457"/>
                    </a:lnTo>
                    <a:lnTo>
                      <a:pt x="1332253" y="6439696"/>
                    </a:lnTo>
                    <a:lnTo>
                      <a:pt x="1318764" y="6434141"/>
                    </a:lnTo>
                    <a:lnTo>
                      <a:pt x="1292579" y="6423029"/>
                    </a:lnTo>
                    <a:lnTo>
                      <a:pt x="1267188" y="6408745"/>
                    </a:lnTo>
                    <a:lnTo>
                      <a:pt x="1244177" y="6392871"/>
                    </a:lnTo>
                    <a:lnTo>
                      <a:pt x="1221960" y="6375412"/>
                    </a:lnTo>
                    <a:lnTo>
                      <a:pt x="1201329" y="6355571"/>
                    </a:lnTo>
                    <a:lnTo>
                      <a:pt x="1183872" y="6333349"/>
                    </a:lnTo>
                    <a:lnTo>
                      <a:pt x="1167209" y="6309541"/>
                    </a:lnTo>
                    <a:lnTo>
                      <a:pt x="1152927" y="6284939"/>
                    </a:lnTo>
                    <a:lnTo>
                      <a:pt x="1146579" y="6271447"/>
                    </a:lnTo>
                    <a:lnTo>
                      <a:pt x="1141025" y="6258749"/>
                    </a:lnTo>
                    <a:lnTo>
                      <a:pt x="1135470" y="6244463"/>
                    </a:lnTo>
                    <a:lnTo>
                      <a:pt x="1131503" y="6230971"/>
                    </a:lnTo>
                    <a:lnTo>
                      <a:pt x="1126742" y="6216687"/>
                    </a:lnTo>
                    <a:lnTo>
                      <a:pt x="1123568" y="6202401"/>
                    </a:lnTo>
                    <a:lnTo>
                      <a:pt x="1121188" y="6187322"/>
                    </a:lnTo>
                    <a:lnTo>
                      <a:pt x="1118807" y="6171449"/>
                    </a:lnTo>
                    <a:lnTo>
                      <a:pt x="875209" y="3814374"/>
                    </a:lnTo>
                    <a:lnTo>
                      <a:pt x="631610" y="6171449"/>
                    </a:lnTo>
                    <a:lnTo>
                      <a:pt x="629230" y="6187322"/>
                    </a:lnTo>
                    <a:lnTo>
                      <a:pt x="626849" y="6202401"/>
                    </a:lnTo>
                    <a:lnTo>
                      <a:pt x="623676" y="6216687"/>
                    </a:lnTo>
                    <a:lnTo>
                      <a:pt x="618915" y="6230971"/>
                    </a:lnTo>
                    <a:lnTo>
                      <a:pt x="614947" y="6244463"/>
                    </a:lnTo>
                    <a:lnTo>
                      <a:pt x="609393" y="6258749"/>
                    </a:lnTo>
                    <a:lnTo>
                      <a:pt x="603839" y="6271447"/>
                    </a:lnTo>
                    <a:lnTo>
                      <a:pt x="597491" y="6284939"/>
                    </a:lnTo>
                    <a:lnTo>
                      <a:pt x="583208" y="6309541"/>
                    </a:lnTo>
                    <a:lnTo>
                      <a:pt x="566545" y="6333349"/>
                    </a:lnTo>
                    <a:lnTo>
                      <a:pt x="549088" y="6355571"/>
                    </a:lnTo>
                    <a:lnTo>
                      <a:pt x="528458" y="6375412"/>
                    </a:lnTo>
                    <a:lnTo>
                      <a:pt x="506241" y="6392871"/>
                    </a:lnTo>
                    <a:lnTo>
                      <a:pt x="483230" y="6408745"/>
                    </a:lnTo>
                    <a:lnTo>
                      <a:pt x="457838" y="6423029"/>
                    </a:lnTo>
                    <a:lnTo>
                      <a:pt x="431653" y="6434141"/>
                    </a:lnTo>
                    <a:lnTo>
                      <a:pt x="418164" y="6439696"/>
                    </a:lnTo>
                    <a:lnTo>
                      <a:pt x="403882" y="6444457"/>
                    </a:lnTo>
                    <a:lnTo>
                      <a:pt x="389599" y="6447632"/>
                    </a:lnTo>
                    <a:lnTo>
                      <a:pt x="375316" y="6450807"/>
                    </a:lnTo>
                    <a:lnTo>
                      <a:pt x="361034" y="6453187"/>
                    </a:lnTo>
                    <a:lnTo>
                      <a:pt x="346751" y="6455569"/>
                    </a:lnTo>
                    <a:lnTo>
                      <a:pt x="331675" y="6456362"/>
                    </a:lnTo>
                    <a:lnTo>
                      <a:pt x="315805" y="6456362"/>
                    </a:lnTo>
                    <a:lnTo>
                      <a:pt x="299935" y="6455569"/>
                    </a:lnTo>
                    <a:lnTo>
                      <a:pt x="281685" y="6453981"/>
                    </a:lnTo>
                    <a:lnTo>
                      <a:pt x="265816" y="6451600"/>
                    </a:lnTo>
                    <a:lnTo>
                      <a:pt x="249946" y="6450013"/>
                    </a:lnTo>
                    <a:lnTo>
                      <a:pt x="234076" y="6445251"/>
                    </a:lnTo>
                    <a:lnTo>
                      <a:pt x="218207" y="6441283"/>
                    </a:lnTo>
                    <a:lnTo>
                      <a:pt x="203131" y="6435727"/>
                    </a:lnTo>
                    <a:lnTo>
                      <a:pt x="188848" y="6428585"/>
                    </a:lnTo>
                    <a:lnTo>
                      <a:pt x="172978" y="6422236"/>
                    </a:lnTo>
                    <a:lnTo>
                      <a:pt x="160283" y="6414299"/>
                    </a:lnTo>
                    <a:lnTo>
                      <a:pt x="146000" y="6407157"/>
                    </a:lnTo>
                    <a:lnTo>
                      <a:pt x="132511" y="6398427"/>
                    </a:lnTo>
                    <a:lnTo>
                      <a:pt x="120609" y="6388110"/>
                    </a:lnTo>
                    <a:lnTo>
                      <a:pt x="108707" y="6378587"/>
                    </a:lnTo>
                    <a:lnTo>
                      <a:pt x="96011" y="6367475"/>
                    </a:lnTo>
                    <a:lnTo>
                      <a:pt x="85696" y="6356365"/>
                    </a:lnTo>
                    <a:lnTo>
                      <a:pt x="74587" y="6344461"/>
                    </a:lnTo>
                    <a:lnTo>
                      <a:pt x="64272" y="6332556"/>
                    </a:lnTo>
                    <a:lnTo>
                      <a:pt x="55543" y="6319065"/>
                    </a:lnTo>
                    <a:lnTo>
                      <a:pt x="46815" y="6305573"/>
                    </a:lnTo>
                    <a:lnTo>
                      <a:pt x="39674" y="6292875"/>
                    </a:lnTo>
                    <a:lnTo>
                      <a:pt x="31739" y="6278589"/>
                    </a:lnTo>
                    <a:lnTo>
                      <a:pt x="25391" y="6264304"/>
                    </a:lnTo>
                    <a:lnTo>
                      <a:pt x="19837" y="6248431"/>
                    </a:lnTo>
                    <a:lnTo>
                      <a:pt x="14282" y="6234146"/>
                    </a:lnTo>
                    <a:lnTo>
                      <a:pt x="9522" y="6218273"/>
                    </a:lnTo>
                    <a:lnTo>
                      <a:pt x="6348" y="6202401"/>
                    </a:lnTo>
                    <a:lnTo>
                      <a:pt x="3174" y="6185735"/>
                    </a:lnTo>
                    <a:lnTo>
                      <a:pt x="793" y="6169862"/>
                    </a:lnTo>
                    <a:lnTo>
                      <a:pt x="0" y="6153196"/>
                    </a:lnTo>
                    <a:lnTo>
                      <a:pt x="0" y="6136530"/>
                    </a:lnTo>
                    <a:lnTo>
                      <a:pt x="793" y="6119070"/>
                    </a:lnTo>
                    <a:lnTo>
                      <a:pt x="131717" y="4062780"/>
                    </a:lnTo>
                    <a:lnTo>
                      <a:pt x="132511" y="4062780"/>
                    </a:lnTo>
                    <a:lnTo>
                      <a:pt x="155522" y="4056431"/>
                    </a:lnTo>
                    <a:lnTo>
                      <a:pt x="178533" y="4047701"/>
                    </a:lnTo>
                    <a:lnTo>
                      <a:pt x="200750" y="4038177"/>
                    </a:lnTo>
                    <a:lnTo>
                      <a:pt x="222968" y="4028654"/>
                    </a:lnTo>
                    <a:lnTo>
                      <a:pt x="243598" y="4017543"/>
                    </a:lnTo>
                    <a:lnTo>
                      <a:pt x="264229" y="4005638"/>
                    </a:lnTo>
                    <a:lnTo>
                      <a:pt x="284066" y="3992147"/>
                    </a:lnTo>
                    <a:lnTo>
                      <a:pt x="303109" y="3979449"/>
                    </a:lnTo>
                    <a:lnTo>
                      <a:pt x="321360" y="3965163"/>
                    </a:lnTo>
                    <a:lnTo>
                      <a:pt x="338816" y="3949291"/>
                    </a:lnTo>
                    <a:lnTo>
                      <a:pt x="355479" y="3934212"/>
                    </a:lnTo>
                    <a:lnTo>
                      <a:pt x="372142" y="3917546"/>
                    </a:lnTo>
                    <a:lnTo>
                      <a:pt x="387219" y="3900086"/>
                    </a:lnTo>
                    <a:lnTo>
                      <a:pt x="401501" y="3882626"/>
                    </a:lnTo>
                    <a:lnTo>
                      <a:pt x="415784" y="3863579"/>
                    </a:lnTo>
                    <a:lnTo>
                      <a:pt x="428479" y="3845326"/>
                    </a:lnTo>
                    <a:lnTo>
                      <a:pt x="440382" y="3825485"/>
                    </a:lnTo>
                    <a:lnTo>
                      <a:pt x="451490" y="3804851"/>
                    </a:lnTo>
                    <a:lnTo>
                      <a:pt x="461806" y="3783423"/>
                    </a:lnTo>
                    <a:lnTo>
                      <a:pt x="471327" y="3762788"/>
                    </a:lnTo>
                    <a:lnTo>
                      <a:pt x="480056" y="3742154"/>
                    </a:lnTo>
                    <a:lnTo>
                      <a:pt x="486404" y="3719932"/>
                    </a:lnTo>
                    <a:lnTo>
                      <a:pt x="492751" y="3696917"/>
                    </a:lnTo>
                    <a:lnTo>
                      <a:pt x="498306" y="3674696"/>
                    </a:lnTo>
                    <a:lnTo>
                      <a:pt x="503067" y="3651680"/>
                    </a:lnTo>
                    <a:lnTo>
                      <a:pt x="506241" y="3628665"/>
                    </a:lnTo>
                    <a:lnTo>
                      <a:pt x="508621" y="3604856"/>
                    </a:lnTo>
                    <a:lnTo>
                      <a:pt x="509414" y="3581841"/>
                    </a:lnTo>
                    <a:lnTo>
                      <a:pt x="509414" y="3557239"/>
                    </a:lnTo>
                    <a:lnTo>
                      <a:pt x="508621" y="3533430"/>
                    </a:lnTo>
                    <a:lnTo>
                      <a:pt x="506241" y="3508827"/>
                    </a:lnTo>
                    <a:lnTo>
                      <a:pt x="503067" y="3485018"/>
                    </a:lnTo>
                    <a:lnTo>
                      <a:pt x="183294" y="1501742"/>
                    </a:lnTo>
                    <a:lnTo>
                      <a:pt x="176946" y="1466029"/>
                    </a:lnTo>
                    <a:lnTo>
                      <a:pt x="167424" y="1429522"/>
                    </a:lnTo>
                    <a:lnTo>
                      <a:pt x="157902" y="1393015"/>
                    </a:lnTo>
                    <a:lnTo>
                      <a:pt x="146794" y="1358095"/>
                    </a:lnTo>
                    <a:lnTo>
                      <a:pt x="163457" y="1354127"/>
                    </a:lnTo>
                    <a:lnTo>
                      <a:pt x="180120" y="1348572"/>
                    </a:lnTo>
                    <a:close/>
                    <a:moveTo>
                      <a:pt x="874663" y="0"/>
                    </a:moveTo>
                    <a:cubicBezTo>
                      <a:pt x="1186814" y="0"/>
                      <a:pt x="1439863" y="253049"/>
                      <a:pt x="1439863" y="565200"/>
                    </a:cubicBezTo>
                    <a:cubicBezTo>
                      <a:pt x="1439863" y="877351"/>
                      <a:pt x="1186814" y="1130400"/>
                      <a:pt x="874663" y="1130400"/>
                    </a:cubicBezTo>
                    <a:cubicBezTo>
                      <a:pt x="562512" y="1130400"/>
                      <a:pt x="309463" y="877351"/>
                      <a:pt x="309463" y="565200"/>
                    </a:cubicBezTo>
                    <a:cubicBezTo>
                      <a:pt x="309463" y="253049"/>
                      <a:pt x="562512" y="0"/>
                      <a:pt x="874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9482513" y="2727325"/>
                <a:ext cx="3095625" cy="6858001"/>
              </a:xfrm>
              <a:custGeom>
                <a:avLst/>
                <a:gdLst>
                  <a:gd name="connsiteX0" fmla="*/ 1108301 w 3095625"/>
                  <a:gd name="connsiteY0" fmla="*/ 1366838 h 6858001"/>
                  <a:gd name="connsiteX1" fmla="*/ 1336783 w 3095625"/>
                  <a:gd name="connsiteY1" fmla="*/ 2238376 h 6858001"/>
                  <a:gd name="connsiteX2" fmla="*/ 1461338 w 3095625"/>
                  <a:gd name="connsiteY2" fmla="*/ 1632745 h 6858001"/>
                  <a:gd name="connsiteX3" fmla="*/ 1339957 w 3095625"/>
                  <a:gd name="connsiteY3" fmla="*/ 1512095 h 6858001"/>
                  <a:gd name="connsiteX4" fmla="*/ 1476412 w 3095625"/>
                  <a:gd name="connsiteY4" fmla="*/ 1375569 h 6858001"/>
                  <a:gd name="connsiteX5" fmla="*/ 1547813 w 3095625"/>
                  <a:gd name="connsiteY5" fmla="*/ 1375569 h 6858001"/>
                  <a:gd name="connsiteX6" fmla="*/ 1619214 w 3095625"/>
                  <a:gd name="connsiteY6" fmla="*/ 1375569 h 6858001"/>
                  <a:gd name="connsiteX7" fmla="*/ 1754082 w 3095625"/>
                  <a:gd name="connsiteY7" fmla="*/ 1512095 h 6858001"/>
                  <a:gd name="connsiteX8" fmla="*/ 1634287 w 3095625"/>
                  <a:gd name="connsiteY8" fmla="*/ 1632745 h 6858001"/>
                  <a:gd name="connsiteX9" fmla="*/ 1757255 w 3095625"/>
                  <a:gd name="connsiteY9" fmla="*/ 2238376 h 6858001"/>
                  <a:gd name="connsiteX10" fmla="*/ 1985738 w 3095625"/>
                  <a:gd name="connsiteY10" fmla="*/ 1366838 h 6858001"/>
                  <a:gd name="connsiteX11" fmla="*/ 2285622 w 3095625"/>
                  <a:gd name="connsiteY11" fmla="*/ 1430338 h 6858001"/>
                  <a:gd name="connsiteX12" fmla="*/ 2310215 w 3095625"/>
                  <a:gd name="connsiteY12" fmla="*/ 1435894 h 6858001"/>
                  <a:gd name="connsiteX13" fmla="*/ 2333222 w 3095625"/>
                  <a:gd name="connsiteY13" fmla="*/ 1442244 h 6858001"/>
                  <a:gd name="connsiteX14" fmla="*/ 2354643 w 3095625"/>
                  <a:gd name="connsiteY14" fmla="*/ 1450182 h 6858001"/>
                  <a:gd name="connsiteX15" fmla="*/ 2378443 w 3095625"/>
                  <a:gd name="connsiteY15" fmla="*/ 1458120 h 6858001"/>
                  <a:gd name="connsiteX16" fmla="*/ 2399863 w 3095625"/>
                  <a:gd name="connsiteY16" fmla="*/ 1466851 h 6858001"/>
                  <a:gd name="connsiteX17" fmla="*/ 2421283 w 3095625"/>
                  <a:gd name="connsiteY17" fmla="*/ 1476376 h 6858001"/>
                  <a:gd name="connsiteX18" fmla="*/ 2441910 w 3095625"/>
                  <a:gd name="connsiteY18" fmla="*/ 1486695 h 6858001"/>
                  <a:gd name="connsiteX19" fmla="*/ 2462537 w 3095625"/>
                  <a:gd name="connsiteY19" fmla="*/ 1497807 h 6858001"/>
                  <a:gd name="connsiteX20" fmla="*/ 2482371 w 3095625"/>
                  <a:gd name="connsiteY20" fmla="*/ 1509713 h 6858001"/>
                  <a:gd name="connsiteX21" fmla="*/ 2502204 w 3095625"/>
                  <a:gd name="connsiteY21" fmla="*/ 1522413 h 6858001"/>
                  <a:gd name="connsiteX22" fmla="*/ 2521245 w 3095625"/>
                  <a:gd name="connsiteY22" fmla="*/ 1535907 h 6858001"/>
                  <a:gd name="connsiteX23" fmla="*/ 2539492 w 3095625"/>
                  <a:gd name="connsiteY23" fmla="*/ 1549401 h 6858001"/>
                  <a:gd name="connsiteX24" fmla="*/ 2558532 w 3095625"/>
                  <a:gd name="connsiteY24" fmla="*/ 1564482 h 6858001"/>
                  <a:gd name="connsiteX25" fmla="*/ 2575985 w 3095625"/>
                  <a:gd name="connsiteY25" fmla="*/ 1578770 h 6858001"/>
                  <a:gd name="connsiteX26" fmla="*/ 2592646 w 3095625"/>
                  <a:gd name="connsiteY26" fmla="*/ 1595438 h 6858001"/>
                  <a:gd name="connsiteX27" fmla="*/ 2608512 w 3095625"/>
                  <a:gd name="connsiteY27" fmla="*/ 1612107 h 6858001"/>
                  <a:gd name="connsiteX28" fmla="*/ 2624379 w 3095625"/>
                  <a:gd name="connsiteY28" fmla="*/ 1627982 h 6858001"/>
                  <a:gd name="connsiteX29" fmla="*/ 2638659 w 3095625"/>
                  <a:gd name="connsiteY29" fmla="*/ 1645445 h 6858001"/>
                  <a:gd name="connsiteX30" fmla="*/ 2652940 w 3095625"/>
                  <a:gd name="connsiteY30" fmla="*/ 1664495 h 6858001"/>
                  <a:gd name="connsiteX31" fmla="*/ 2667220 w 3095625"/>
                  <a:gd name="connsiteY31" fmla="*/ 1683545 h 6858001"/>
                  <a:gd name="connsiteX32" fmla="*/ 2679913 w 3095625"/>
                  <a:gd name="connsiteY32" fmla="*/ 1701801 h 6858001"/>
                  <a:gd name="connsiteX33" fmla="*/ 2691813 w 3095625"/>
                  <a:gd name="connsiteY33" fmla="*/ 1721645 h 6858001"/>
                  <a:gd name="connsiteX34" fmla="*/ 2702920 w 3095625"/>
                  <a:gd name="connsiteY34" fmla="*/ 1742282 h 6858001"/>
                  <a:gd name="connsiteX35" fmla="*/ 2714027 w 3095625"/>
                  <a:gd name="connsiteY35" fmla="*/ 1763713 h 6858001"/>
                  <a:gd name="connsiteX36" fmla="*/ 2724341 w 3095625"/>
                  <a:gd name="connsiteY36" fmla="*/ 1784351 h 6858001"/>
                  <a:gd name="connsiteX37" fmla="*/ 2733861 w 3095625"/>
                  <a:gd name="connsiteY37" fmla="*/ 1804988 h 6858001"/>
                  <a:gd name="connsiteX38" fmla="*/ 2741794 w 3095625"/>
                  <a:gd name="connsiteY38" fmla="*/ 1827213 h 6858001"/>
                  <a:gd name="connsiteX39" fmla="*/ 2748934 w 3095625"/>
                  <a:gd name="connsiteY39" fmla="*/ 1850232 h 6858001"/>
                  <a:gd name="connsiteX40" fmla="*/ 2756868 w 3095625"/>
                  <a:gd name="connsiteY40" fmla="*/ 1872457 h 6858001"/>
                  <a:gd name="connsiteX41" fmla="*/ 2762421 w 3095625"/>
                  <a:gd name="connsiteY41" fmla="*/ 1895476 h 6858001"/>
                  <a:gd name="connsiteX42" fmla="*/ 2767974 w 3095625"/>
                  <a:gd name="connsiteY42" fmla="*/ 1919288 h 6858001"/>
                  <a:gd name="connsiteX43" fmla="*/ 2772734 w 3095625"/>
                  <a:gd name="connsiteY43" fmla="*/ 1942307 h 6858001"/>
                  <a:gd name="connsiteX44" fmla="*/ 3091658 w 3095625"/>
                  <a:gd name="connsiteY44" fmla="*/ 3925888 h 6858001"/>
                  <a:gd name="connsiteX45" fmla="*/ 3095625 w 3095625"/>
                  <a:gd name="connsiteY45" fmla="*/ 3950495 h 6858001"/>
                  <a:gd name="connsiteX46" fmla="*/ 3095625 w 3095625"/>
                  <a:gd name="connsiteY46" fmla="*/ 3975101 h 6858001"/>
                  <a:gd name="connsiteX47" fmla="*/ 3093245 w 3095625"/>
                  <a:gd name="connsiteY47" fmla="*/ 4000501 h 6858001"/>
                  <a:gd name="connsiteX48" fmla="*/ 3090072 w 3095625"/>
                  <a:gd name="connsiteY48" fmla="*/ 4023520 h 6858001"/>
                  <a:gd name="connsiteX49" fmla="*/ 3082932 w 3095625"/>
                  <a:gd name="connsiteY49" fmla="*/ 4047332 h 6858001"/>
                  <a:gd name="connsiteX50" fmla="*/ 3075792 w 3095625"/>
                  <a:gd name="connsiteY50" fmla="*/ 4069557 h 6858001"/>
                  <a:gd name="connsiteX51" fmla="*/ 3064685 w 3095625"/>
                  <a:gd name="connsiteY51" fmla="*/ 4091782 h 6858001"/>
                  <a:gd name="connsiteX52" fmla="*/ 3053578 w 3095625"/>
                  <a:gd name="connsiteY52" fmla="*/ 4112420 h 6858001"/>
                  <a:gd name="connsiteX53" fmla="*/ 3039298 w 3095625"/>
                  <a:gd name="connsiteY53" fmla="*/ 4132263 h 6858001"/>
                  <a:gd name="connsiteX54" fmla="*/ 3024224 w 3095625"/>
                  <a:gd name="connsiteY54" fmla="*/ 4149726 h 6858001"/>
                  <a:gd name="connsiteX55" fmla="*/ 3005977 w 3095625"/>
                  <a:gd name="connsiteY55" fmla="*/ 4167188 h 6858001"/>
                  <a:gd name="connsiteX56" fmla="*/ 2987730 w 3095625"/>
                  <a:gd name="connsiteY56" fmla="*/ 4183063 h 6858001"/>
                  <a:gd name="connsiteX57" fmla="*/ 2967897 w 3095625"/>
                  <a:gd name="connsiteY57" fmla="*/ 4195763 h 6858001"/>
                  <a:gd name="connsiteX58" fmla="*/ 2945683 w 3095625"/>
                  <a:gd name="connsiteY58" fmla="*/ 4207670 h 6858001"/>
                  <a:gd name="connsiteX59" fmla="*/ 2922676 w 3095625"/>
                  <a:gd name="connsiteY59" fmla="*/ 4217988 h 6858001"/>
                  <a:gd name="connsiteX60" fmla="*/ 2899669 w 3095625"/>
                  <a:gd name="connsiteY60" fmla="*/ 4225926 h 6858001"/>
                  <a:gd name="connsiteX61" fmla="*/ 2885389 w 3095625"/>
                  <a:gd name="connsiteY61" fmla="*/ 4229101 h 6858001"/>
                  <a:gd name="connsiteX62" fmla="*/ 2871109 w 3095625"/>
                  <a:gd name="connsiteY62" fmla="*/ 4232276 h 6858001"/>
                  <a:gd name="connsiteX63" fmla="*/ 2856829 w 3095625"/>
                  <a:gd name="connsiteY63" fmla="*/ 4234657 h 6858001"/>
                  <a:gd name="connsiteX64" fmla="*/ 2842549 w 3095625"/>
                  <a:gd name="connsiteY64" fmla="*/ 4235451 h 6858001"/>
                  <a:gd name="connsiteX65" fmla="*/ 2828268 w 3095625"/>
                  <a:gd name="connsiteY65" fmla="*/ 4235451 h 6858001"/>
                  <a:gd name="connsiteX66" fmla="*/ 2813988 w 3095625"/>
                  <a:gd name="connsiteY66" fmla="*/ 4235451 h 6858001"/>
                  <a:gd name="connsiteX67" fmla="*/ 2801295 w 3095625"/>
                  <a:gd name="connsiteY67" fmla="*/ 4234657 h 6858001"/>
                  <a:gd name="connsiteX68" fmla="*/ 2787015 w 3095625"/>
                  <a:gd name="connsiteY68" fmla="*/ 4232276 h 6858001"/>
                  <a:gd name="connsiteX69" fmla="*/ 2773528 w 3095625"/>
                  <a:gd name="connsiteY69" fmla="*/ 4229895 h 6858001"/>
                  <a:gd name="connsiteX70" fmla="*/ 2760041 w 3095625"/>
                  <a:gd name="connsiteY70" fmla="*/ 4226720 h 6858001"/>
                  <a:gd name="connsiteX71" fmla="*/ 2747347 w 3095625"/>
                  <a:gd name="connsiteY71" fmla="*/ 4223545 h 6858001"/>
                  <a:gd name="connsiteX72" fmla="*/ 2733861 w 3095625"/>
                  <a:gd name="connsiteY72" fmla="*/ 4218782 h 6858001"/>
                  <a:gd name="connsiteX73" fmla="*/ 2721960 w 3095625"/>
                  <a:gd name="connsiteY73" fmla="*/ 4213226 h 6858001"/>
                  <a:gd name="connsiteX74" fmla="*/ 2710060 w 3095625"/>
                  <a:gd name="connsiteY74" fmla="*/ 4207670 h 6858001"/>
                  <a:gd name="connsiteX75" fmla="*/ 2697367 w 3095625"/>
                  <a:gd name="connsiteY75" fmla="*/ 4201320 h 6858001"/>
                  <a:gd name="connsiteX76" fmla="*/ 2685467 w 3095625"/>
                  <a:gd name="connsiteY76" fmla="*/ 4194970 h 6858001"/>
                  <a:gd name="connsiteX77" fmla="*/ 2674360 w 3095625"/>
                  <a:gd name="connsiteY77" fmla="*/ 4187032 h 6858001"/>
                  <a:gd name="connsiteX78" fmla="*/ 2663253 w 3095625"/>
                  <a:gd name="connsiteY78" fmla="*/ 4179095 h 6858001"/>
                  <a:gd name="connsiteX79" fmla="*/ 2652940 w 3095625"/>
                  <a:gd name="connsiteY79" fmla="*/ 4170363 h 6858001"/>
                  <a:gd name="connsiteX80" fmla="*/ 2642626 w 3095625"/>
                  <a:gd name="connsiteY80" fmla="*/ 4160838 h 6858001"/>
                  <a:gd name="connsiteX81" fmla="*/ 2633106 w 3095625"/>
                  <a:gd name="connsiteY81" fmla="*/ 4152107 h 6858001"/>
                  <a:gd name="connsiteX82" fmla="*/ 2624379 w 3095625"/>
                  <a:gd name="connsiteY82" fmla="*/ 4140995 h 6858001"/>
                  <a:gd name="connsiteX83" fmla="*/ 2615653 w 3095625"/>
                  <a:gd name="connsiteY83" fmla="*/ 4130676 h 6858001"/>
                  <a:gd name="connsiteX84" fmla="*/ 2607719 w 3095625"/>
                  <a:gd name="connsiteY84" fmla="*/ 4120357 h 6858001"/>
                  <a:gd name="connsiteX85" fmla="*/ 2599786 w 3095625"/>
                  <a:gd name="connsiteY85" fmla="*/ 4107657 h 6858001"/>
                  <a:gd name="connsiteX86" fmla="*/ 2593439 w 3095625"/>
                  <a:gd name="connsiteY86" fmla="*/ 4095751 h 6858001"/>
                  <a:gd name="connsiteX87" fmla="*/ 2587092 w 3095625"/>
                  <a:gd name="connsiteY87" fmla="*/ 4083845 h 6858001"/>
                  <a:gd name="connsiteX88" fmla="*/ 2581539 w 3095625"/>
                  <a:gd name="connsiteY88" fmla="*/ 4070351 h 6858001"/>
                  <a:gd name="connsiteX89" fmla="*/ 2575985 w 3095625"/>
                  <a:gd name="connsiteY89" fmla="*/ 4057651 h 6858001"/>
                  <a:gd name="connsiteX90" fmla="*/ 2571225 w 3095625"/>
                  <a:gd name="connsiteY90" fmla="*/ 4044157 h 6858001"/>
                  <a:gd name="connsiteX91" fmla="*/ 2568052 w 3095625"/>
                  <a:gd name="connsiteY91" fmla="*/ 4029870 h 6858001"/>
                  <a:gd name="connsiteX92" fmla="*/ 2564879 w 3095625"/>
                  <a:gd name="connsiteY92" fmla="*/ 4015582 h 6858001"/>
                  <a:gd name="connsiteX93" fmla="*/ 2326082 w 3095625"/>
                  <a:gd name="connsiteY93" fmla="*/ 2702720 h 6858001"/>
                  <a:gd name="connsiteX94" fmla="*/ 2299109 w 3095625"/>
                  <a:gd name="connsiteY94" fmla="*/ 3538538 h 6858001"/>
                  <a:gd name="connsiteX95" fmla="*/ 2298315 w 3095625"/>
                  <a:gd name="connsiteY95" fmla="*/ 3597276 h 6858001"/>
                  <a:gd name="connsiteX96" fmla="*/ 2298315 w 3095625"/>
                  <a:gd name="connsiteY96" fmla="*/ 3654426 h 6858001"/>
                  <a:gd name="connsiteX97" fmla="*/ 2299902 w 3095625"/>
                  <a:gd name="connsiteY97" fmla="*/ 3712370 h 6858001"/>
                  <a:gd name="connsiteX98" fmla="*/ 2303075 w 3095625"/>
                  <a:gd name="connsiteY98" fmla="*/ 3769520 h 6858001"/>
                  <a:gd name="connsiteX99" fmla="*/ 2476817 w 3095625"/>
                  <a:gd name="connsiteY99" fmla="*/ 6500019 h 6858001"/>
                  <a:gd name="connsiteX100" fmla="*/ 2476817 w 3095625"/>
                  <a:gd name="connsiteY100" fmla="*/ 6518276 h 6858001"/>
                  <a:gd name="connsiteX101" fmla="*/ 2476817 w 3095625"/>
                  <a:gd name="connsiteY101" fmla="*/ 6535739 h 6858001"/>
                  <a:gd name="connsiteX102" fmla="*/ 2476024 w 3095625"/>
                  <a:gd name="connsiteY102" fmla="*/ 6553995 h 6858001"/>
                  <a:gd name="connsiteX103" fmla="*/ 2473644 w 3095625"/>
                  <a:gd name="connsiteY103" fmla="*/ 6571457 h 6858001"/>
                  <a:gd name="connsiteX104" fmla="*/ 2471264 w 3095625"/>
                  <a:gd name="connsiteY104" fmla="*/ 6588919 h 6858001"/>
                  <a:gd name="connsiteX105" fmla="*/ 2467297 w 3095625"/>
                  <a:gd name="connsiteY105" fmla="*/ 6605589 h 6858001"/>
                  <a:gd name="connsiteX106" fmla="*/ 2462537 w 3095625"/>
                  <a:gd name="connsiteY106" fmla="*/ 6621463 h 6858001"/>
                  <a:gd name="connsiteX107" fmla="*/ 2456984 w 3095625"/>
                  <a:gd name="connsiteY107" fmla="*/ 6638132 h 6858001"/>
                  <a:gd name="connsiteX108" fmla="*/ 2450637 w 3095625"/>
                  <a:gd name="connsiteY108" fmla="*/ 6654007 h 6858001"/>
                  <a:gd name="connsiteX109" fmla="*/ 2444290 w 3095625"/>
                  <a:gd name="connsiteY109" fmla="*/ 6669089 h 6858001"/>
                  <a:gd name="connsiteX110" fmla="*/ 2436357 w 3095625"/>
                  <a:gd name="connsiteY110" fmla="*/ 6684169 h 6858001"/>
                  <a:gd name="connsiteX111" fmla="*/ 2427630 w 3095625"/>
                  <a:gd name="connsiteY111" fmla="*/ 6698457 h 6858001"/>
                  <a:gd name="connsiteX112" fmla="*/ 2417317 w 3095625"/>
                  <a:gd name="connsiteY112" fmla="*/ 6712745 h 6858001"/>
                  <a:gd name="connsiteX113" fmla="*/ 2407797 w 3095625"/>
                  <a:gd name="connsiteY113" fmla="*/ 6726239 h 6858001"/>
                  <a:gd name="connsiteX114" fmla="*/ 2397483 w 3095625"/>
                  <a:gd name="connsiteY114" fmla="*/ 6739732 h 6858001"/>
                  <a:gd name="connsiteX115" fmla="*/ 2387170 w 3095625"/>
                  <a:gd name="connsiteY115" fmla="*/ 6751639 h 6858001"/>
                  <a:gd name="connsiteX116" fmla="*/ 2374476 w 3095625"/>
                  <a:gd name="connsiteY116" fmla="*/ 6763545 h 6858001"/>
                  <a:gd name="connsiteX117" fmla="*/ 2362576 w 3095625"/>
                  <a:gd name="connsiteY117" fmla="*/ 6774657 h 6858001"/>
                  <a:gd name="connsiteX118" fmla="*/ 2349883 w 3095625"/>
                  <a:gd name="connsiteY118" fmla="*/ 6785769 h 6858001"/>
                  <a:gd name="connsiteX119" fmla="*/ 2336396 w 3095625"/>
                  <a:gd name="connsiteY119" fmla="*/ 6795295 h 6858001"/>
                  <a:gd name="connsiteX120" fmla="*/ 2322116 w 3095625"/>
                  <a:gd name="connsiteY120" fmla="*/ 6805613 h 6858001"/>
                  <a:gd name="connsiteX121" fmla="*/ 2307835 w 3095625"/>
                  <a:gd name="connsiteY121" fmla="*/ 6814345 h 6858001"/>
                  <a:gd name="connsiteX122" fmla="*/ 2292762 w 3095625"/>
                  <a:gd name="connsiteY122" fmla="*/ 6821489 h 6858001"/>
                  <a:gd name="connsiteX123" fmla="*/ 2276895 w 3095625"/>
                  <a:gd name="connsiteY123" fmla="*/ 6829426 h 6858001"/>
                  <a:gd name="connsiteX124" fmla="*/ 2261821 w 3095625"/>
                  <a:gd name="connsiteY124" fmla="*/ 6835776 h 6858001"/>
                  <a:gd name="connsiteX125" fmla="*/ 2245161 w 3095625"/>
                  <a:gd name="connsiteY125" fmla="*/ 6841332 h 6858001"/>
                  <a:gd name="connsiteX126" fmla="*/ 2228501 w 3095625"/>
                  <a:gd name="connsiteY126" fmla="*/ 6846095 h 6858001"/>
                  <a:gd name="connsiteX127" fmla="*/ 2212634 w 3095625"/>
                  <a:gd name="connsiteY127" fmla="*/ 6850063 h 6858001"/>
                  <a:gd name="connsiteX128" fmla="*/ 2194387 w 3095625"/>
                  <a:gd name="connsiteY128" fmla="*/ 6853239 h 6858001"/>
                  <a:gd name="connsiteX129" fmla="*/ 2176934 w 3095625"/>
                  <a:gd name="connsiteY129" fmla="*/ 6855619 h 6858001"/>
                  <a:gd name="connsiteX130" fmla="*/ 2159480 w 3095625"/>
                  <a:gd name="connsiteY130" fmla="*/ 6857207 h 6858001"/>
                  <a:gd name="connsiteX131" fmla="*/ 2141233 w 3095625"/>
                  <a:gd name="connsiteY131" fmla="*/ 6858001 h 6858001"/>
                  <a:gd name="connsiteX132" fmla="*/ 2125366 w 3095625"/>
                  <a:gd name="connsiteY132" fmla="*/ 6858001 h 6858001"/>
                  <a:gd name="connsiteX133" fmla="*/ 2108706 w 3095625"/>
                  <a:gd name="connsiteY133" fmla="*/ 6857207 h 6858001"/>
                  <a:gd name="connsiteX134" fmla="*/ 2093633 w 3095625"/>
                  <a:gd name="connsiteY134" fmla="*/ 6854826 h 6858001"/>
                  <a:gd name="connsiteX135" fmla="*/ 2078559 w 3095625"/>
                  <a:gd name="connsiteY135" fmla="*/ 6851651 h 6858001"/>
                  <a:gd name="connsiteX136" fmla="*/ 2062692 w 3095625"/>
                  <a:gd name="connsiteY136" fmla="*/ 6849269 h 6858001"/>
                  <a:gd name="connsiteX137" fmla="*/ 2047619 w 3095625"/>
                  <a:gd name="connsiteY137" fmla="*/ 6844507 h 6858001"/>
                  <a:gd name="connsiteX138" fmla="*/ 2033339 w 3095625"/>
                  <a:gd name="connsiteY138" fmla="*/ 6840539 h 6858001"/>
                  <a:gd name="connsiteX139" fmla="*/ 2019059 w 3095625"/>
                  <a:gd name="connsiteY139" fmla="*/ 6834982 h 6858001"/>
                  <a:gd name="connsiteX140" fmla="*/ 2004778 w 3095625"/>
                  <a:gd name="connsiteY140" fmla="*/ 6829426 h 6858001"/>
                  <a:gd name="connsiteX141" fmla="*/ 1991292 w 3095625"/>
                  <a:gd name="connsiteY141" fmla="*/ 6823076 h 6858001"/>
                  <a:gd name="connsiteX142" fmla="*/ 1977011 w 3095625"/>
                  <a:gd name="connsiteY142" fmla="*/ 6815139 h 6858001"/>
                  <a:gd name="connsiteX143" fmla="*/ 1964318 w 3095625"/>
                  <a:gd name="connsiteY143" fmla="*/ 6807201 h 6858001"/>
                  <a:gd name="connsiteX144" fmla="*/ 1951624 w 3095625"/>
                  <a:gd name="connsiteY144" fmla="*/ 6800057 h 6858001"/>
                  <a:gd name="connsiteX145" fmla="*/ 1939724 w 3095625"/>
                  <a:gd name="connsiteY145" fmla="*/ 6791326 h 6858001"/>
                  <a:gd name="connsiteX146" fmla="*/ 1927824 w 3095625"/>
                  <a:gd name="connsiteY146" fmla="*/ 6781007 h 6858001"/>
                  <a:gd name="connsiteX147" fmla="*/ 1915924 w 3095625"/>
                  <a:gd name="connsiteY147" fmla="*/ 6771482 h 6858001"/>
                  <a:gd name="connsiteX148" fmla="*/ 1904817 w 3095625"/>
                  <a:gd name="connsiteY148" fmla="*/ 6761163 h 6858001"/>
                  <a:gd name="connsiteX149" fmla="*/ 1894504 w 3095625"/>
                  <a:gd name="connsiteY149" fmla="*/ 6750051 h 6858001"/>
                  <a:gd name="connsiteX150" fmla="*/ 1884984 w 3095625"/>
                  <a:gd name="connsiteY150" fmla="*/ 6738145 h 6858001"/>
                  <a:gd name="connsiteX151" fmla="*/ 1875463 w 3095625"/>
                  <a:gd name="connsiteY151" fmla="*/ 6727032 h 6858001"/>
                  <a:gd name="connsiteX152" fmla="*/ 1865943 w 3095625"/>
                  <a:gd name="connsiteY152" fmla="*/ 6715126 h 6858001"/>
                  <a:gd name="connsiteX153" fmla="*/ 1857217 w 3095625"/>
                  <a:gd name="connsiteY153" fmla="*/ 6701632 h 6858001"/>
                  <a:gd name="connsiteX154" fmla="*/ 1850076 w 3095625"/>
                  <a:gd name="connsiteY154" fmla="*/ 6688932 h 6858001"/>
                  <a:gd name="connsiteX155" fmla="*/ 1842143 w 3095625"/>
                  <a:gd name="connsiteY155" fmla="*/ 6675439 h 6858001"/>
                  <a:gd name="connsiteX156" fmla="*/ 1835796 w 3095625"/>
                  <a:gd name="connsiteY156" fmla="*/ 6661151 h 6858001"/>
                  <a:gd name="connsiteX157" fmla="*/ 1830243 w 3095625"/>
                  <a:gd name="connsiteY157" fmla="*/ 6648451 h 6858001"/>
                  <a:gd name="connsiteX158" fmla="*/ 1824689 w 3095625"/>
                  <a:gd name="connsiteY158" fmla="*/ 6632576 h 6858001"/>
                  <a:gd name="connsiteX159" fmla="*/ 1819136 w 3095625"/>
                  <a:gd name="connsiteY159" fmla="*/ 6618289 h 6858001"/>
                  <a:gd name="connsiteX160" fmla="*/ 1814376 w 3095625"/>
                  <a:gd name="connsiteY160" fmla="*/ 6603207 h 6858001"/>
                  <a:gd name="connsiteX161" fmla="*/ 1811203 w 3095625"/>
                  <a:gd name="connsiteY161" fmla="*/ 6587332 h 6858001"/>
                  <a:gd name="connsiteX162" fmla="*/ 1808823 w 3095625"/>
                  <a:gd name="connsiteY162" fmla="*/ 6572251 h 6858001"/>
                  <a:gd name="connsiteX163" fmla="*/ 1807236 w 3095625"/>
                  <a:gd name="connsiteY163" fmla="*/ 6555582 h 6858001"/>
                  <a:gd name="connsiteX164" fmla="*/ 1547813 w 3095625"/>
                  <a:gd name="connsiteY164" fmla="*/ 4050507 h 6858001"/>
                  <a:gd name="connsiteX165" fmla="*/ 1288389 w 3095625"/>
                  <a:gd name="connsiteY165" fmla="*/ 6555582 h 6858001"/>
                  <a:gd name="connsiteX166" fmla="*/ 1286803 w 3095625"/>
                  <a:gd name="connsiteY166" fmla="*/ 6572251 h 6858001"/>
                  <a:gd name="connsiteX167" fmla="*/ 1282836 w 3095625"/>
                  <a:gd name="connsiteY167" fmla="*/ 6587332 h 6858001"/>
                  <a:gd name="connsiteX168" fmla="*/ 1279663 w 3095625"/>
                  <a:gd name="connsiteY168" fmla="*/ 6603207 h 6858001"/>
                  <a:gd name="connsiteX169" fmla="*/ 1275696 w 3095625"/>
                  <a:gd name="connsiteY169" fmla="*/ 6618289 h 6858001"/>
                  <a:gd name="connsiteX170" fmla="*/ 1270936 w 3095625"/>
                  <a:gd name="connsiteY170" fmla="*/ 6632576 h 6858001"/>
                  <a:gd name="connsiteX171" fmla="*/ 1265383 w 3095625"/>
                  <a:gd name="connsiteY171" fmla="*/ 6648451 h 6858001"/>
                  <a:gd name="connsiteX172" fmla="*/ 1259829 w 3095625"/>
                  <a:gd name="connsiteY172" fmla="*/ 6661151 h 6858001"/>
                  <a:gd name="connsiteX173" fmla="*/ 1252689 w 3095625"/>
                  <a:gd name="connsiteY173" fmla="*/ 6675439 h 6858001"/>
                  <a:gd name="connsiteX174" fmla="*/ 1245549 w 3095625"/>
                  <a:gd name="connsiteY174" fmla="*/ 6688932 h 6858001"/>
                  <a:gd name="connsiteX175" fmla="*/ 1238409 w 3095625"/>
                  <a:gd name="connsiteY175" fmla="*/ 6701632 h 6858001"/>
                  <a:gd name="connsiteX176" fmla="*/ 1229682 w 3095625"/>
                  <a:gd name="connsiteY176" fmla="*/ 6715126 h 6858001"/>
                  <a:gd name="connsiteX177" fmla="*/ 1220162 w 3095625"/>
                  <a:gd name="connsiteY177" fmla="*/ 6727032 h 6858001"/>
                  <a:gd name="connsiteX178" fmla="*/ 1210642 w 3095625"/>
                  <a:gd name="connsiteY178" fmla="*/ 6738145 h 6858001"/>
                  <a:gd name="connsiteX179" fmla="*/ 1201122 w 3095625"/>
                  <a:gd name="connsiteY179" fmla="*/ 6750051 h 6858001"/>
                  <a:gd name="connsiteX180" fmla="*/ 1190015 w 3095625"/>
                  <a:gd name="connsiteY180" fmla="*/ 6761163 h 6858001"/>
                  <a:gd name="connsiteX181" fmla="*/ 1178908 w 3095625"/>
                  <a:gd name="connsiteY181" fmla="*/ 6771482 h 6858001"/>
                  <a:gd name="connsiteX182" fmla="*/ 1167801 w 3095625"/>
                  <a:gd name="connsiteY182" fmla="*/ 6781007 h 6858001"/>
                  <a:gd name="connsiteX183" fmla="*/ 1155901 w 3095625"/>
                  <a:gd name="connsiteY183" fmla="*/ 6791326 h 6858001"/>
                  <a:gd name="connsiteX184" fmla="*/ 1144001 w 3095625"/>
                  <a:gd name="connsiteY184" fmla="*/ 6800057 h 6858001"/>
                  <a:gd name="connsiteX185" fmla="*/ 1130514 w 3095625"/>
                  <a:gd name="connsiteY185" fmla="*/ 6807201 h 6858001"/>
                  <a:gd name="connsiteX186" fmla="*/ 1117027 w 3095625"/>
                  <a:gd name="connsiteY186" fmla="*/ 6815139 h 6858001"/>
                  <a:gd name="connsiteX187" fmla="*/ 1104334 w 3095625"/>
                  <a:gd name="connsiteY187" fmla="*/ 6823076 h 6858001"/>
                  <a:gd name="connsiteX188" fmla="*/ 1090847 w 3095625"/>
                  <a:gd name="connsiteY188" fmla="*/ 6829426 h 6858001"/>
                  <a:gd name="connsiteX189" fmla="*/ 1076567 w 3095625"/>
                  <a:gd name="connsiteY189" fmla="*/ 6834982 h 6858001"/>
                  <a:gd name="connsiteX190" fmla="*/ 1062287 w 3095625"/>
                  <a:gd name="connsiteY190" fmla="*/ 6840539 h 6858001"/>
                  <a:gd name="connsiteX191" fmla="*/ 1047213 w 3095625"/>
                  <a:gd name="connsiteY191" fmla="*/ 6844507 h 6858001"/>
                  <a:gd name="connsiteX192" fmla="*/ 1032933 w 3095625"/>
                  <a:gd name="connsiteY192" fmla="*/ 6849269 h 6858001"/>
                  <a:gd name="connsiteX193" fmla="*/ 1017066 w 3095625"/>
                  <a:gd name="connsiteY193" fmla="*/ 6851651 h 6858001"/>
                  <a:gd name="connsiteX194" fmla="*/ 1001993 w 3095625"/>
                  <a:gd name="connsiteY194" fmla="*/ 6854826 h 6858001"/>
                  <a:gd name="connsiteX195" fmla="*/ 985332 w 3095625"/>
                  <a:gd name="connsiteY195" fmla="*/ 6857207 h 6858001"/>
                  <a:gd name="connsiteX196" fmla="*/ 970259 w 3095625"/>
                  <a:gd name="connsiteY196" fmla="*/ 6858001 h 6858001"/>
                  <a:gd name="connsiteX197" fmla="*/ 953599 w 3095625"/>
                  <a:gd name="connsiteY197" fmla="*/ 6858001 h 6858001"/>
                  <a:gd name="connsiteX198" fmla="*/ 936145 w 3095625"/>
                  <a:gd name="connsiteY198" fmla="*/ 6857207 h 6858001"/>
                  <a:gd name="connsiteX199" fmla="*/ 918691 w 3095625"/>
                  <a:gd name="connsiteY199" fmla="*/ 6855619 h 6858001"/>
                  <a:gd name="connsiteX200" fmla="*/ 901238 w 3095625"/>
                  <a:gd name="connsiteY200" fmla="*/ 6853239 h 6858001"/>
                  <a:gd name="connsiteX201" fmla="*/ 882991 w 3095625"/>
                  <a:gd name="connsiteY201" fmla="*/ 6850063 h 6858001"/>
                  <a:gd name="connsiteX202" fmla="*/ 867124 w 3095625"/>
                  <a:gd name="connsiteY202" fmla="*/ 6846095 h 6858001"/>
                  <a:gd name="connsiteX203" fmla="*/ 850464 w 3095625"/>
                  <a:gd name="connsiteY203" fmla="*/ 6841332 h 6858001"/>
                  <a:gd name="connsiteX204" fmla="*/ 833804 w 3095625"/>
                  <a:gd name="connsiteY204" fmla="*/ 6835776 h 6858001"/>
                  <a:gd name="connsiteX205" fmla="*/ 817143 w 3095625"/>
                  <a:gd name="connsiteY205" fmla="*/ 6829426 h 6858001"/>
                  <a:gd name="connsiteX206" fmla="*/ 802070 w 3095625"/>
                  <a:gd name="connsiteY206" fmla="*/ 6821489 h 6858001"/>
                  <a:gd name="connsiteX207" fmla="*/ 787790 w 3095625"/>
                  <a:gd name="connsiteY207" fmla="*/ 6814345 h 6858001"/>
                  <a:gd name="connsiteX208" fmla="*/ 773509 w 3095625"/>
                  <a:gd name="connsiteY208" fmla="*/ 6805613 h 6858001"/>
                  <a:gd name="connsiteX209" fmla="*/ 759229 w 3095625"/>
                  <a:gd name="connsiteY209" fmla="*/ 6795295 h 6858001"/>
                  <a:gd name="connsiteX210" fmla="*/ 745742 w 3095625"/>
                  <a:gd name="connsiteY210" fmla="*/ 6785769 h 6858001"/>
                  <a:gd name="connsiteX211" fmla="*/ 733049 w 3095625"/>
                  <a:gd name="connsiteY211" fmla="*/ 6774657 h 6858001"/>
                  <a:gd name="connsiteX212" fmla="*/ 721149 w 3095625"/>
                  <a:gd name="connsiteY212" fmla="*/ 6763545 h 6858001"/>
                  <a:gd name="connsiteX213" fmla="*/ 708455 w 3095625"/>
                  <a:gd name="connsiteY213" fmla="*/ 6751639 h 6858001"/>
                  <a:gd name="connsiteX214" fmla="*/ 698142 w 3095625"/>
                  <a:gd name="connsiteY214" fmla="*/ 6739732 h 6858001"/>
                  <a:gd name="connsiteX215" fmla="*/ 687035 w 3095625"/>
                  <a:gd name="connsiteY215" fmla="*/ 6726239 h 6858001"/>
                  <a:gd name="connsiteX216" fmla="*/ 676722 w 3095625"/>
                  <a:gd name="connsiteY216" fmla="*/ 6712745 h 6858001"/>
                  <a:gd name="connsiteX217" fmla="*/ 667995 w 3095625"/>
                  <a:gd name="connsiteY217" fmla="*/ 6698457 h 6858001"/>
                  <a:gd name="connsiteX218" fmla="*/ 659268 w 3095625"/>
                  <a:gd name="connsiteY218" fmla="*/ 6684169 h 6858001"/>
                  <a:gd name="connsiteX219" fmla="*/ 651335 w 3095625"/>
                  <a:gd name="connsiteY219" fmla="*/ 6669089 h 6858001"/>
                  <a:gd name="connsiteX220" fmla="*/ 644988 w 3095625"/>
                  <a:gd name="connsiteY220" fmla="*/ 6654007 h 6858001"/>
                  <a:gd name="connsiteX221" fmla="*/ 638641 w 3095625"/>
                  <a:gd name="connsiteY221" fmla="*/ 6638132 h 6858001"/>
                  <a:gd name="connsiteX222" fmla="*/ 633088 w 3095625"/>
                  <a:gd name="connsiteY222" fmla="*/ 6621463 h 6858001"/>
                  <a:gd name="connsiteX223" fmla="*/ 628328 w 3095625"/>
                  <a:gd name="connsiteY223" fmla="*/ 6605589 h 6858001"/>
                  <a:gd name="connsiteX224" fmla="*/ 624361 w 3095625"/>
                  <a:gd name="connsiteY224" fmla="*/ 6588919 h 6858001"/>
                  <a:gd name="connsiteX225" fmla="*/ 621188 w 3095625"/>
                  <a:gd name="connsiteY225" fmla="*/ 6571457 h 6858001"/>
                  <a:gd name="connsiteX226" fmla="*/ 619601 w 3095625"/>
                  <a:gd name="connsiteY226" fmla="*/ 6553995 h 6858001"/>
                  <a:gd name="connsiteX227" fmla="*/ 617221 w 3095625"/>
                  <a:gd name="connsiteY227" fmla="*/ 6535739 h 6858001"/>
                  <a:gd name="connsiteX228" fmla="*/ 617221 w 3095625"/>
                  <a:gd name="connsiteY228" fmla="*/ 6518276 h 6858001"/>
                  <a:gd name="connsiteX229" fmla="*/ 618808 w 3095625"/>
                  <a:gd name="connsiteY229" fmla="*/ 6500019 h 6858001"/>
                  <a:gd name="connsiteX230" fmla="*/ 792550 w 3095625"/>
                  <a:gd name="connsiteY230" fmla="*/ 3769520 h 6858001"/>
                  <a:gd name="connsiteX231" fmla="*/ 795723 w 3095625"/>
                  <a:gd name="connsiteY231" fmla="*/ 3712370 h 6858001"/>
                  <a:gd name="connsiteX232" fmla="*/ 796516 w 3095625"/>
                  <a:gd name="connsiteY232" fmla="*/ 3654426 h 6858001"/>
                  <a:gd name="connsiteX233" fmla="*/ 796516 w 3095625"/>
                  <a:gd name="connsiteY233" fmla="*/ 3597276 h 6858001"/>
                  <a:gd name="connsiteX234" fmla="*/ 795723 w 3095625"/>
                  <a:gd name="connsiteY234" fmla="*/ 3538538 h 6858001"/>
                  <a:gd name="connsiteX235" fmla="*/ 769543 w 3095625"/>
                  <a:gd name="connsiteY235" fmla="*/ 2702720 h 6858001"/>
                  <a:gd name="connsiteX236" fmla="*/ 530746 w 3095625"/>
                  <a:gd name="connsiteY236" fmla="*/ 4015582 h 6858001"/>
                  <a:gd name="connsiteX237" fmla="*/ 527573 w 3095625"/>
                  <a:gd name="connsiteY237" fmla="*/ 4029870 h 6858001"/>
                  <a:gd name="connsiteX238" fmla="*/ 524400 w 3095625"/>
                  <a:gd name="connsiteY238" fmla="*/ 4044157 h 6858001"/>
                  <a:gd name="connsiteX239" fmla="*/ 519640 w 3095625"/>
                  <a:gd name="connsiteY239" fmla="*/ 4057651 h 6858001"/>
                  <a:gd name="connsiteX240" fmla="*/ 514086 w 3095625"/>
                  <a:gd name="connsiteY240" fmla="*/ 4070351 h 6858001"/>
                  <a:gd name="connsiteX241" fmla="*/ 508533 w 3095625"/>
                  <a:gd name="connsiteY241" fmla="*/ 4083845 h 6858001"/>
                  <a:gd name="connsiteX242" fmla="*/ 502186 w 3095625"/>
                  <a:gd name="connsiteY242" fmla="*/ 4095751 h 6858001"/>
                  <a:gd name="connsiteX243" fmla="*/ 495839 w 3095625"/>
                  <a:gd name="connsiteY243" fmla="*/ 4107657 h 6858001"/>
                  <a:gd name="connsiteX244" fmla="*/ 487906 w 3095625"/>
                  <a:gd name="connsiteY244" fmla="*/ 4120357 h 6858001"/>
                  <a:gd name="connsiteX245" fmla="*/ 479179 w 3095625"/>
                  <a:gd name="connsiteY245" fmla="*/ 4130676 h 6858001"/>
                  <a:gd name="connsiteX246" fmla="*/ 471246 w 3095625"/>
                  <a:gd name="connsiteY246" fmla="*/ 4140995 h 6858001"/>
                  <a:gd name="connsiteX247" fmla="*/ 461726 w 3095625"/>
                  <a:gd name="connsiteY247" fmla="*/ 4152107 h 6858001"/>
                  <a:gd name="connsiteX248" fmla="*/ 452999 w 3095625"/>
                  <a:gd name="connsiteY248" fmla="*/ 4160838 h 6858001"/>
                  <a:gd name="connsiteX249" fmla="*/ 441892 w 3095625"/>
                  <a:gd name="connsiteY249" fmla="*/ 4170363 h 6858001"/>
                  <a:gd name="connsiteX250" fmla="*/ 432372 w 3095625"/>
                  <a:gd name="connsiteY250" fmla="*/ 4179095 h 6858001"/>
                  <a:gd name="connsiteX251" fmla="*/ 421265 w 3095625"/>
                  <a:gd name="connsiteY251" fmla="*/ 4187032 h 6858001"/>
                  <a:gd name="connsiteX252" fmla="*/ 410158 w 3095625"/>
                  <a:gd name="connsiteY252" fmla="*/ 4194970 h 6858001"/>
                  <a:gd name="connsiteX253" fmla="*/ 398258 w 3095625"/>
                  <a:gd name="connsiteY253" fmla="*/ 4201320 h 6858001"/>
                  <a:gd name="connsiteX254" fmla="*/ 385565 w 3095625"/>
                  <a:gd name="connsiteY254" fmla="*/ 4207670 h 6858001"/>
                  <a:gd name="connsiteX255" fmla="*/ 373665 w 3095625"/>
                  <a:gd name="connsiteY255" fmla="*/ 4213226 h 6858001"/>
                  <a:gd name="connsiteX256" fmla="*/ 360971 w 3095625"/>
                  <a:gd name="connsiteY256" fmla="*/ 4218782 h 6858001"/>
                  <a:gd name="connsiteX257" fmla="*/ 348278 w 3095625"/>
                  <a:gd name="connsiteY257" fmla="*/ 4223545 h 6858001"/>
                  <a:gd name="connsiteX258" fmla="*/ 335584 w 3095625"/>
                  <a:gd name="connsiteY258" fmla="*/ 4226720 h 6858001"/>
                  <a:gd name="connsiteX259" fmla="*/ 322097 w 3095625"/>
                  <a:gd name="connsiteY259" fmla="*/ 4229895 h 6858001"/>
                  <a:gd name="connsiteX260" fmla="*/ 307817 w 3095625"/>
                  <a:gd name="connsiteY260" fmla="*/ 4232276 h 6858001"/>
                  <a:gd name="connsiteX261" fmla="*/ 294330 w 3095625"/>
                  <a:gd name="connsiteY261" fmla="*/ 4234657 h 6858001"/>
                  <a:gd name="connsiteX262" fmla="*/ 280050 w 3095625"/>
                  <a:gd name="connsiteY262" fmla="*/ 4235451 h 6858001"/>
                  <a:gd name="connsiteX263" fmla="*/ 267357 w 3095625"/>
                  <a:gd name="connsiteY263" fmla="*/ 4235451 h 6858001"/>
                  <a:gd name="connsiteX264" fmla="*/ 253076 w 3095625"/>
                  <a:gd name="connsiteY264" fmla="*/ 4235451 h 6858001"/>
                  <a:gd name="connsiteX265" fmla="*/ 238796 w 3095625"/>
                  <a:gd name="connsiteY265" fmla="*/ 4234657 h 6858001"/>
                  <a:gd name="connsiteX266" fmla="*/ 224516 w 3095625"/>
                  <a:gd name="connsiteY266" fmla="*/ 4232276 h 6858001"/>
                  <a:gd name="connsiteX267" fmla="*/ 210236 w 3095625"/>
                  <a:gd name="connsiteY267" fmla="*/ 4229101 h 6858001"/>
                  <a:gd name="connsiteX268" fmla="*/ 195956 w 3095625"/>
                  <a:gd name="connsiteY268" fmla="*/ 4225926 h 6858001"/>
                  <a:gd name="connsiteX269" fmla="*/ 171362 w 3095625"/>
                  <a:gd name="connsiteY269" fmla="*/ 4217988 h 6858001"/>
                  <a:gd name="connsiteX270" fmla="*/ 148355 w 3095625"/>
                  <a:gd name="connsiteY270" fmla="*/ 4207670 h 6858001"/>
                  <a:gd name="connsiteX271" fmla="*/ 127728 w 3095625"/>
                  <a:gd name="connsiteY271" fmla="*/ 4195763 h 6858001"/>
                  <a:gd name="connsiteX272" fmla="*/ 107101 w 3095625"/>
                  <a:gd name="connsiteY272" fmla="*/ 4183063 h 6858001"/>
                  <a:gd name="connsiteX273" fmla="*/ 88061 w 3095625"/>
                  <a:gd name="connsiteY273" fmla="*/ 4167188 h 6858001"/>
                  <a:gd name="connsiteX274" fmla="*/ 71401 w 3095625"/>
                  <a:gd name="connsiteY274" fmla="*/ 4149726 h 6858001"/>
                  <a:gd name="connsiteX275" fmla="*/ 56327 w 3095625"/>
                  <a:gd name="connsiteY275" fmla="*/ 4132263 h 6858001"/>
                  <a:gd name="connsiteX276" fmla="*/ 42047 w 3095625"/>
                  <a:gd name="connsiteY276" fmla="*/ 4112420 h 6858001"/>
                  <a:gd name="connsiteX277" fmla="*/ 30147 w 3095625"/>
                  <a:gd name="connsiteY277" fmla="*/ 4091782 h 6858001"/>
                  <a:gd name="connsiteX278" fmla="*/ 19834 w 3095625"/>
                  <a:gd name="connsiteY278" fmla="*/ 4069557 h 6858001"/>
                  <a:gd name="connsiteX279" fmla="*/ 12693 w 3095625"/>
                  <a:gd name="connsiteY279" fmla="*/ 4047332 h 6858001"/>
                  <a:gd name="connsiteX280" fmla="*/ 5553 w 3095625"/>
                  <a:gd name="connsiteY280" fmla="*/ 4023520 h 6858001"/>
                  <a:gd name="connsiteX281" fmla="*/ 1587 w 3095625"/>
                  <a:gd name="connsiteY281" fmla="*/ 4000501 h 6858001"/>
                  <a:gd name="connsiteX282" fmla="*/ 0 w 3095625"/>
                  <a:gd name="connsiteY282" fmla="*/ 3975101 h 6858001"/>
                  <a:gd name="connsiteX283" fmla="*/ 0 w 3095625"/>
                  <a:gd name="connsiteY283" fmla="*/ 3950495 h 6858001"/>
                  <a:gd name="connsiteX284" fmla="*/ 3967 w 3095625"/>
                  <a:gd name="connsiteY284" fmla="*/ 3925888 h 6858001"/>
                  <a:gd name="connsiteX285" fmla="*/ 322891 w 3095625"/>
                  <a:gd name="connsiteY285" fmla="*/ 1942307 h 6858001"/>
                  <a:gd name="connsiteX286" fmla="*/ 327651 w 3095625"/>
                  <a:gd name="connsiteY286" fmla="*/ 1919288 h 6858001"/>
                  <a:gd name="connsiteX287" fmla="*/ 332411 w 3095625"/>
                  <a:gd name="connsiteY287" fmla="*/ 1895476 h 6858001"/>
                  <a:gd name="connsiteX288" fmla="*/ 338757 w 3095625"/>
                  <a:gd name="connsiteY288" fmla="*/ 1872457 h 6858001"/>
                  <a:gd name="connsiteX289" fmla="*/ 345104 w 3095625"/>
                  <a:gd name="connsiteY289" fmla="*/ 1850232 h 6858001"/>
                  <a:gd name="connsiteX290" fmla="*/ 353038 w 3095625"/>
                  <a:gd name="connsiteY290" fmla="*/ 1827213 h 6858001"/>
                  <a:gd name="connsiteX291" fmla="*/ 361764 w 3095625"/>
                  <a:gd name="connsiteY291" fmla="*/ 1804988 h 6858001"/>
                  <a:gd name="connsiteX292" fmla="*/ 370491 w 3095625"/>
                  <a:gd name="connsiteY292" fmla="*/ 1784351 h 6858001"/>
                  <a:gd name="connsiteX293" fmla="*/ 381598 w 3095625"/>
                  <a:gd name="connsiteY293" fmla="*/ 1763713 h 6858001"/>
                  <a:gd name="connsiteX294" fmla="*/ 391118 w 3095625"/>
                  <a:gd name="connsiteY294" fmla="*/ 1742282 h 6858001"/>
                  <a:gd name="connsiteX295" fmla="*/ 403812 w 3095625"/>
                  <a:gd name="connsiteY295" fmla="*/ 1721645 h 6858001"/>
                  <a:gd name="connsiteX296" fmla="*/ 415712 w 3095625"/>
                  <a:gd name="connsiteY296" fmla="*/ 1701801 h 6858001"/>
                  <a:gd name="connsiteX297" fmla="*/ 428405 w 3095625"/>
                  <a:gd name="connsiteY297" fmla="*/ 1683545 h 6858001"/>
                  <a:gd name="connsiteX298" fmla="*/ 441892 w 3095625"/>
                  <a:gd name="connsiteY298" fmla="*/ 1664495 h 6858001"/>
                  <a:gd name="connsiteX299" fmla="*/ 456172 w 3095625"/>
                  <a:gd name="connsiteY299" fmla="*/ 1645445 h 6858001"/>
                  <a:gd name="connsiteX300" fmla="*/ 471246 w 3095625"/>
                  <a:gd name="connsiteY300" fmla="*/ 1627982 h 6858001"/>
                  <a:gd name="connsiteX301" fmla="*/ 487113 w 3095625"/>
                  <a:gd name="connsiteY301" fmla="*/ 1612107 h 6858001"/>
                  <a:gd name="connsiteX302" fmla="*/ 502979 w 3095625"/>
                  <a:gd name="connsiteY302" fmla="*/ 1595438 h 6858001"/>
                  <a:gd name="connsiteX303" fmla="*/ 519640 w 3095625"/>
                  <a:gd name="connsiteY303" fmla="*/ 1578770 h 6858001"/>
                  <a:gd name="connsiteX304" fmla="*/ 537093 w 3095625"/>
                  <a:gd name="connsiteY304" fmla="*/ 1564482 h 6858001"/>
                  <a:gd name="connsiteX305" fmla="*/ 555340 w 3095625"/>
                  <a:gd name="connsiteY305" fmla="*/ 1549401 h 6858001"/>
                  <a:gd name="connsiteX306" fmla="*/ 573587 w 3095625"/>
                  <a:gd name="connsiteY306" fmla="*/ 1535907 h 6858001"/>
                  <a:gd name="connsiteX307" fmla="*/ 593421 w 3095625"/>
                  <a:gd name="connsiteY307" fmla="*/ 1522413 h 6858001"/>
                  <a:gd name="connsiteX308" fmla="*/ 612461 w 3095625"/>
                  <a:gd name="connsiteY308" fmla="*/ 1509713 h 6858001"/>
                  <a:gd name="connsiteX309" fmla="*/ 633088 w 3095625"/>
                  <a:gd name="connsiteY309" fmla="*/ 1497807 h 6858001"/>
                  <a:gd name="connsiteX310" fmla="*/ 652921 w 3095625"/>
                  <a:gd name="connsiteY310" fmla="*/ 1486695 h 6858001"/>
                  <a:gd name="connsiteX311" fmla="*/ 673548 w 3095625"/>
                  <a:gd name="connsiteY311" fmla="*/ 1476376 h 6858001"/>
                  <a:gd name="connsiteX312" fmla="*/ 695762 w 3095625"/>
                  <a:gd name="connsiteY312" fmla="*/ 1466851 h 6858001"/>
                  <a:gd name="connsiteX313" fmla="*/ 717182 w 3095625"/>
                  <a:gd name="connsiteY313" fmla="*/ 1458120 h 6858001"/>
                  <a:gd name="connsiteX314" fmla="*/ 739396 w 3095625"/>
                  <a:gd name="connsiteY314" fmla="*/ 1450182 h 6858001"/>
                  <a:gd name="connsiteX315" fmla="*/ 762403 w 3095625"/>
                  <a:gd name="connsiteY315" fmla="*/ 1442244 h 6858001"/>
                  <a:gd name="connsiteX316" fmla="*/ 785410 w 3095625"/>
                  <a:gd name="connsiteY316" fmla="*/ 1435894 h 6858001"/>
                  <a:gd name="connsiteX317" fmla="*/ 808417 w 3095625"/>
                  <a:gd name="connsiteY317" fmla="*/ 1430338 h 6858001"/>
                  <a:gd name="connsiteX318" fmla="*/ 1547137 w 3095625"/>
                  <a:gd name="connsiteY318" fmla="*/ 0 h 6858001"/>
                  <a:gd name="connsiteX319" fmla="*/ 2146537 w 3095625"/>
                  <a:gd name="connsiteY319" fmla="*/ 599400 h 6858001"/>
                  <a:gd name="connsiteX320" fmla="*/ 1547137 w 3095625"/>
                  <a:gd name="connsiteY320" fmla="*/ 1198800 h 6858001"/>
                  <a:gd name="connsiteX321" fmla="*/ 947737 w 3095625"/>
                  <a:gd name="connsiteY321" fmla="*/ 599400 h 6858001"/>
                  <a:gd name="connsiteX322" fmla="*/ 1547137 w 3095625"/>
                  <a:gd name="connsiteY322" fmla="*/ 0 h 685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3095625" h="6858001">
                    <a:moveTo>
                      <a:pt x="1108301" y="1366838"/>
                    </a:moveTo>
                    <a:lnTo>
                      <a:pt x="1336783" y="2238376"/>
                    </a:lnTo>
                    <a:lnTo>
                      <a:pt x="1461338" y="1632745"/>
                    </a:lnTo>
                    <a:lnTo>
                      <a:pt x="1339957" y="1512095"/>
                    </a:lnTo>
                    <a:lnTo>
                      <a:pt x="1476412" y="1375569"/>
                    </a:lnTo>
                    <a:lnTo>
                      <a:pt x="1547813" y="1375569"/>
                    </a:lnTo>
                    <a:lnTo>
                      <a:pt x="1619214" y="1375569"/>
                    </a:lnTo>
                    <a:lnTo>
                      <a:pt x="1754082" y="1512095"/>
                    </a:lnTo>
                    <a:lnTo>
                      <a:pt x="1634287" y="1632745"/>
                    </a:lnTo>
                    <a:lnTo>
                      <a:pt x="1757255" y="2238376"/>
                    </a:lnTo>
                    <a:lnTo>
                      <a:pt x="1985738" y="1366838"/>
                    </a:lnTo>
                    <a:lnTo>
                      <a:pt x="2285622" y="1430338"/>
                    </a:lnTo>
                    <a:lnTo>
                      <a:pt x="2310215" y="1435894"/>
                    </a:lnTo>
                    <a:lnTo>
                      <a:pt x="2333222" y="1442244"/>
                    </a:lnTo>
                    <a:lnTo>
                      <a:pt x="2354643" y="1450182"/>
                    </a:lnTo>
                    <a:lnTo>
                      <a:pt x="2378443" y="1458120"/>
                    </a:lnTo>
                    <a:lnTo>
                      <a:pt x="2399863" y="1466851"/>
                    </a:lnTo>
                    <a:lnTo>
                      <a:pt x="2421283" y="1476376"/>
                    </a:lnTo>
                    <a:lnTo>
                      <a:pt x="2441910" y="1486695"/>
                    </a:lnTo>
                    <a:lnTo>
                      <a:pt x="2462537" y="1497807"/>
                    </a:lnTo>
                    <a:lnTo>
                      <a:pt x="2482371" y="1509713"/>
                    </a:lnTo>
                    <a:lnTo>
                      <a:pt x="2502204" y="1522413"/>
                    </a:lnTo>
                    <a:lnTo>
                      <a:pt x="2521245" y="1535907"/>
                    </a:lnTo>
                    <a:lnTo>
                      <a:pt x="2539492" y="1549401"/>
                    </a:lnTo>
                    <a:lnTo>
                      <a:pt x="2558532" y="1564482"/>
                    </a:lnTo>
                    <a:lnTo>
                      <a:pt x="2575985" y="1578770"/>
                    </a:lnTo>
                    <a:lnTo>
                      <a:pt x="2592646" y="1595438"/>
                    </a:lnTo>
                    <a:lnTo>
                      <a:pt x="2608512" y="1612107"/>
                    </a:lnTo>
                    <a:lnTo>
                      <a:pt x="2624379" y="1627982"/>
                    </a:lnTo>
                    <a:lnTo>
                      <a:pt x="2638659" y="1645445"/>
                    </a:lnTo>
                    <a:lnTo>
                      <a:pt x="2652940" y="1664495"/>
                    </a:lnTo>
                    <a:lnTo>
                      <a:pt x="2667220" y="1683545"/>
                    </a:lnTo>
                    <a:lnTo>
                      <a:pt x="2679913" y="1701801"/>
                    </a:lnTo>
                    <a:lnTo>
                      <a:pt x="2691813" y="1721645"/>
                    </a:lnTo>
                    <a:lnTo>
                      <a:pt x="2702920" y="1742282"/>
                    </a:lnTo>
                    <a:lnTo>
                      <a:pt x="2714027" y="1763713"/>
                    </a:lnTo>
                    <a:lnTo>
                      <a:pt x="2724341" y="1784351"/>
                    </a:lnTo>
                    <a:lnTo>
                      <a:pt x="2733861" y="1804988"/>
                    </a:lnTo>
                    <a:lnTo>
                      <a:pt x="2741794" y="1827213"/>
                    </a:lnTo>
                    <a:lnTo>
                      <a:pt x="2748934" y="1850232"/>
                    </a:lnTo>
                    <a:lnTo>
                      <a:pt x="2756868" y="1872457"/>
                    </a:lnTo>
                    <a:lnTo>
                      <a:pt x="2762421" y="1895476"/>
                    </a:lnTo>
                    <a:lnTo>
                      <a:pt x="2767974" y="1919288"/>
                    </a:lnTo>
                    <a:lnTo>
                      <a:pt x="2772734" y="1942307"/>
                    </a:lnTo>
                    <a:lnTo>
                      <a:pt x="3091658" y="3925888"/>
                    </a:lnTo>
                    <a:lnTo>
                      <a:pt x="3095625" y="3950495"/>
                    </a:lnTo>
                    <a:lnTo>
                      <a:pt x="3095625" y="3975101"/>
                    </a:lnTo>
                    <a:lnTo>
                      <a:pt x="3093245" y="4000501"/>
                    </a:lnTo>
                    <a:lnTo>
                      <a:pt x="3090072" y="4023520"/>
                    </a:lnTo>
                    <a:lnTo>
                      <a:pt x="3082932" y="4047332"/>
                    </a:lnTo>
                    <a:lnTo>
                      <a:pt x="3075792" y="4069557"/>
                    </a:lnTo>
                    <a:lnTo>
                      <a:pt x="3064685" y="4091782"/>
                    </a:lnTo>
                    <a:lnTo>
                      <a:pt x="3053578" y="4112420"/>
                    </a:lnTo>
                    <a:lnTo>
                      <a:pt x="3039298" y="4132263"/>
                    </a:lnTo>
                    <a:lnTo>
                      <a:pt x="3024224" y="4149726"/>
                    </a:lnTo>
                    <a:lnTo>
                      <a:pt x="3005977" y="4167188"/>
                    </a:lnTo>
                    <a:lnTo>
                      <a:pt x="2987730" y="4183063"/>
                    </a:lnTo>
                    <a:lnTo>
                      <a:pt x="2967897" y="4195763"/>
                    </a:lnTo>
                    <a:lnTo>
                      <a:pt x="2945683" y="4207670"/>
                    </a:lnTo>
                    <a:lnTo>
                      <a:pt x="2922676" y="4217988"/>
                    </a:lnTo>
                    <a:lnTo>
                      <a:pt x="2899669" y="4225926"/>
                    </a:lnTo>
                    <a:lnTo>
                      <a:pt x="2885389" y="4229101"/>
                    </a:lnTo>
                    <a:lnTo>
                      <a:pt x="2871109" y="4232276"/>
                    </a:lnTo>
                    <a:lnTo>
                      <a:pt x="2856829" y="4234657"/>
                    </a:lnTo>
                    <a:lnTo>
                      <a:pt x="2842549" y="4235451"/>
                    </a:lnTo>
                    <a:lnTo>
                      <a:pt x="2828268" y="4235451"/>
                    </a:lnTo>
                    <a:lnTo>
                      <a:pt x="2813988" y="4235451"/>
                    </a:lnTo>
                    <a:lnTo>
                      <a:pt x="2801295" y="4234657"/>
                    </a:lnTo>
                    <a:lnTo>
                      <a:pt x="2787015" y="4232276"/>
                    </a:lnTo>
                    <a:lnTo>
                      <a:pt x="2773528" y="4229895"/>
                    </a:lnTo>
                    <a:lnTo>
                      <a:pt x="2760041" y="4226720"/>
                    </a:lnTo>
                    <a:lnTo>
                      <a:pt x="2747347" y="4223545"/>
                    </a:lnTo>
                    <a:lnTo>
                      <a:pt x="2733861" y="4218782"/>
                    </a:lnTo>
                    <a:lnTo>
                      <a:pt x="2721960" y="4213226"/>
                    </a:lnTo>
                    <a:lnTo>
                      <a:pt x="2710060" y="4207670"/>
                    </a:lnTo>
                    <a:lnTo>
                      <a:pt x="2697367" y="4201320"/>
                    </a:lnTo>
                    <a:lnTo>
                      <a:pt x="2685467" y="4194970"/>
                    </a:lnTo>
                    <a:lnTo>
                      <a:pt x="2674360" y="4187032"/>
                    </a:lnTo>
                    <a:lnTo>
                      <a:pt x="2663253" y="4179095"/>
                    </a:lnTo>
                    <a:lnTo>
                      <a:pt x="2652940" y="4170363"/>
                    </a:lnTo>
                    <a:lnTo>
                      <a:pt x="2642626" y="4160838"/>
                    </a:lnTo>
                    <a:lnTo>
                      <a:pt x="2633106" y="4152107"/>
                    </a:lnTo>
                    <a:lnTo>
                      <a:pt x="2624379" y="4140995"/>
                    </a:lnTo>
                    <a:lnTo>
                      <a:pt x="2615653" y="4130676"/>
                    </a:lnTo>
                    <a:lnTo>
                      <a:pt x="2607719" y="4120357"/>
                    </a:lnTo>
                    <a:lnTo>
                      <a:pt x="2599786" y="4107657"/>
                    </a:lnTo>
                    <a:lnTo>
                      <a:pt x="2593439" y="4095751"/>
                    </a:lnTo>
                    <a:lnTo>
                      <a:pt x="2587092" y="4083845"/>
                    </a:lnTo>
                    <a:lnTo>
                      <a:pt x="2581539" y="4070351"/>
                    </a:lnTo>
                    <a:lnTo>
                      <a:pt x="2575985" y="4057651"/>
                    </a:lnTo>
                    <a:lnTo>
                      <a:pt x="2571225" y="4044157"/>
                    </a:lnTo>
                    <a:lnTo>
                      <a:pt x="2568052" y="4029870"/>
                    </a:lnTo>
                    <a:lnTo>
                      <a:pt x="2564879" y="4015582"/>
                    </a:lnTo>
                    <a:lnTo>
                      <a:pt x="2326082" y="2702720"/>
                    </a:lnTo>
                    <a:lnTo>
                      <a:pt x="2299109" y="3538538"/>
                    </a:lnTo>
                    <a:lnTo>
                      <a:pt x="2298315" y="3597276"/>
                    </a:lnTo>
                    <a:lnTo>
                      <a:pt x="2298315" y="3654426"/>
                    </a:lnTo>
                    <a:lnTo>
                      <a:pt x="2299902" y="3712370"/>
                    </a:lnTo>
                    <a:lnTo>
                      <a:pt x="2303075" y="3769520"/>
                    </a:lnTo>
                    <a:lnTo>
                      <a:pt x="2476817" y="6500019"/>
                    </a:lnTo>
                    <a:lnTo>
                      <a:pt x="2476817" y="6518276"/>
                    </a:lnTo>
                    <a:lnTo>
                      <a:pt x="2476817" y="6535739"/>
                    </a:lnTo>
                    <a:lnTo>
                      <a:pt x="2476024" y="6553995"/>
                    </a:lnTo>
                    <a:lnTo>
                      <a:pt x="2473644" y="6571457"/>
                    </a:lnTo>
                    <a:lnTo>
                      <a:pt x="2471264" y="6588919"/>
                    </a:lnTo>
                    <a:lnTo>
                      <a:pt x="2467297" y="6605589"/>
                    </a:lnTo>
                    <a:lnTo>
                      <a:pt x="2462537" y="6621463"/>
                    </a:lnTo>
                    <a:lnTo>
                      <a:pt x="2456984" y="6638132"/>
                    </a:lnTo>
                    <a:lnTo>
                      <a:pt x="2450637" y="6654007"/>
                    </a:lnTo>
                    <a:lnTo>
                      <a:pt x="2444290" y="6669089"/>
                    </a:lnTo>
                    <a:lnTo>
                      <a:pt x="2436357" y="6684169"/>
                    </a:lnTo>
                    <a:lnTo>
                      <a:pt x="2427630" y="6698457"/>
                    </a:lnTo>
                    <a:lnTo>
                      <a:pt x="2417317" y="6712745"/>
                    </a:lnTo>
                    <a:lnTo>
                      <a:pt x="2407797" y="6726239"/>
                    </a:lnTo>
                    <a:lnTo>
                      <a:pt x="2397483" y="6739732"/>
                    </a:lnTo>
                    <a:lnTo>
                      <a:pt x="2387170" y="6751639"/>
                    </a:lnTo>
                    <a:lnTo>
                      <a:pt x="2374476" y="6763545"/>
                    </a:lnTo>
                    <a:lnTo>
                      <a:pt x="2362576" y="6774657"/>
                    </a:lnTo>
                    <a:lnTo>
                      <a:pt x="2349883" y="6785769"/>
                    </a:lnTo>
                    <a:lnTo>
                      <a:pt x="2336396" y="6795295"/>
                    </a:lnTo>
                    <a:lnTo>
                      <a:pt x="2322116" y="6805613"/>
                    </a:lnTo>
                    <a:lnTo>
                      <a:pt x="2307835" y="6814345"/>
                    </a:lnTo>
                    <a:lnTo>
                      <a:pt x="2292762" y="6821489"/>
                    </a:lnTo>
                    <a:lnTo>
                      <a:pt x="2276895" y="6829426"/>
                    </a:lnTo>
                    <a:lnTo>
                      <a:pt x="2261821" y="6835776"/>
                    </a:lnTo>
                    <a:lnTo>
                      <a:pt x="2245161" y="6841332"/>
                    </a:lnTo>
                    <a:lnTo>
                      <a:pt x="2228501" y="6846095"/>
                    </a:lnTo>
                    <a:lnTo>
                      <a:pt x="2212634" y="6850063"/>
                    </a:lnTo>
                    <a:lnTo>
                      <a:pt x="2194387" y="6853239"/>
                    </a:lnTo>
                    <a:lnTo>
                      <a:pt x="2176934" y="6855619"/>
                    </a:lnTo>
                    <a:lnTo>
                      <a:pt x="2159480" y="6857207"/>
                    </a:lnTo>
                    <a:lnTo>
                      <a:pt x="2141233" y="6858001"/>
                    </a:lnTo>
                    <a:lnTo>
                      <a:pt x="2125366" y="6858001"/>
                    </a:lnTo>
                    <a:lnTo>
                      <a:pt x="2108706" y="6857207"/>
                    </a:lnTo>
                    <a:lnTo>
                      <a:pt x="2093633" y="6854826"/>
                    </a:lnTo>
                    <a:lnTo>
                      <a:pt x="2078559" y="6851651"/>
                    </a:lnTo>
                    <a:lnTo>
                      <a:pt x="2062692" y="6849269"/>
                    </a:lnTo>
                    <a:lnTo>
                      <a:pt x="2047619" y="6844507"/>
                    </a:lnTo>
                    <a:lnTo>
                      <a:pt x="2033339" y="6840539"/>
                    </a:lnTo>
                    <a:lnTo>
                      <a:pt x="2019059" y="6834982"/>
                    </a:lnTo>
                    <a:lnTo>
                      <a:pt x="2004778" y="6829426"/>
                    </a:lnTo>
                    <a:lnTo>
                      <a:pt x="1991292" y="6823076"/>
                    </a:lnTo>
                    <a:lnTo>
                      <a:pt x="1977011" y="6815139"/>
                    </a:lnTo>
                    <a:lnTo>
                      <a:pt x="1964318" y="6807201"/>
                    </a:lnTo>
                    <a:lnTo>
                      <a:pt x="1951624" y="6800057"/>
                    </a:lnTo>
                    <a:lnTo>
                      <a:pt x="1939724" y="6791326"/>
                    </a:lnTo>
                    <a:lnTo>
                      <a:pt x="1927824" y="6781007"/>
                    </a:lnTo>
                    <a:lnTo>
                      <a:pt x="1915924" y="6771482"/>
                    </a:lnTo>
                    <a:lnTo>
                      <a:pt x="1904817" y="6761163"/>
                    </a:lnTo>
                    <a:lnTo>
                      <a:pt x="1894504" y="6750051"/>
                    </a:lnTo>
                    <a:lnTo>
                      <a:pt x="1884984" y="6738145"/>
                    </a:lnTo>
                    <a:lnTo>
                      <a:pt x="1875463" y="6727032"/>
                    </a:lnTo>
                    <a:lnTo>
                      <a:pt x="1865943" y="6715126"/>
                    </a:lnTo>
                    <a:lnTo>
                      <a:pt x="1857217" y="6701632"/>
                    </a:lnTo>
                    <a:lnTo>
                      <a:pt x="1850076" y="6688932"/>
                    </a:lnTo>
                    <a:lnTo>
                      <a:pt x="1842143" y="6675439"/>
                    </a:lnTo>
                    <a:lnTo>
                      <a:pt x="1835796" y="6661151"/>
                    </a:lnTo>
                    <a:lnTo>
                      <a:pt x="1830243" y="6648451"/>
                    </a:lnTo>
                    <a:lnTo>
                      <a:pt x="1824689" y="6632576"/>
                    </a:lnTo>
                    <a:lnTo>
                      <a:pt x="1819136" y="6618289"/>
                    </a:lnTo>
                    <a:lnTo>
                      <a:pt x="1814376" y="6603207"/>
                    </a:lnTo>
                    <a:lnTo>
                      <a:pt x="1811203" y="6587332"/>
                    </a:lnTo>
                    <a:lnTo>
                      <a:pt x="1808823" y="6572251"/>
                    </a:lnTo>
                    <a:lnTo>
                      <a:pt x="1807236" y="6555582"/>
                    </a:lnTo>
                    <a:lnTo>
                      <a:pt x="1547813" y="4050507"/>
                    </a:lnTo>
                    <a:lnTo>
                      <a:pt x="1288389" y="6555582"/>
                    </a:lnTo>
                    <a:lnTo>
                      <a:pt x="1286803" y="6572251"/>
                    </a:lnTo>
                    <a:lnTo>
                      <a:pt x="1282836" y="6587332"/>
                    </a:lnTo>
                    <a:lnTo>
                      <a:pt x="1279663" y="6603207"/>
                    </a:lnTo>
                    <a:lnTo>
                      <a:pt x="1275696" y="6618289"/>
                    </a:lnTo>
                    <a:lnTo>
                      <a:pt x="1270936" y="6632576"/>
                    </a:lnTo>
                    <a:lnTo>
                      <a:pt x="1265383" y="6648451"/>
                    </a:lnTo>
                    <a:lnTo>
                      <a:pt x="1259829" y="6661151"/>
                    </a:lnTo>
                    <a:lnTo>
                      <a:pt x="1252689" y="6675439"/>
                    </a:lnTo>
                    <a:lnTo>
                      <a:pt x="1245549" y="6688932"/>
                    </a:lnTo>
                    <a:lnTo>
                      <a:pt x="1238409" y="6701632"/>
                    </a:lnTo>
                    <a:lnTo>
                      <a:pt x="1229682" y="6715126"/>
                    </a:lnTo>
                    <a:lnTo>
                      <a:pt x="1220162" y="6727032"/>
                    </a:lnTo>
                    <a:lnTo>
                      <a:pt x="1210642" y="6738145"/>
                    </a:lnTo>
                    <a:lnTo>
                      <a:pt x="1201122" y="6750051"/>
                    </a:lnTo>
                    <a:lnTo>
                      <a:pt x="1190015" y="6761163"/>
                    </a:lnTo>
                    <a:lnTo>
                      <a:pt x="1178908" y="6771482"/>
                    </a:lnTo>
                    <a:lnTo>
                      <a:pt x="1167801" y="6781007"/>
                    </a:lnTo>
                    <a:lnTo>
                      <a:pt x="1155901" y="6791326"/>
                    </a:lnTo>
                    <a:lnTo>
                      <a:pt x="1144001" y="6800057"/>
                    </a:lnTo>
                    <a:lnTo>
                      <a:pt x="1130514" y="6807201"/>
                    </a:lnTo>
                    <a:lnTo>
                      <a:pt x="1117027" y="6815139"/>
                    </a:lnTo>
                    <a:lnTo>
                      <a:pt x="1104334" y="6823076"/>
                    </a:lnTo>
                    <a:lnTo>
                      <a:pt x="1090847" y="6829426"/>
                    </a:lnTo>
                    <a:lnTo>
                      <a:pt x="1076567" y="6834982"/>
                    </a:lnTo>
                    <a:lnTo>
                      <a:pt x="1062287" y="6840539"/>
                    </a:lnTo>
                    <a:lnTo>
                      <a:pt x="1047213" y="6844507"/>
                    </a:lnTo>
                    <a:lnTo>
                      <a:pt x="1032933" y="6849269"/>
                    </a:lnTo>
                    <a:lnTo>
                      <a:pt x="1017066" y="6851651"/>
                    </a:lnTo>
                    <a:lnTo>
                      <a:pt x="1001993" y="6854826"/>
                    </a:lnTo>
                    <a:lnTo>
                      <a:pt x="985332" y="6857207"/>
                    </a:lnTo>
                    <a:lnTo>
                      <a:pt x="970259" y="6858001"/>
                    </a:lnTo>
                    <a:lnTo>
                      <a:pt x="953599" y="6858001"/>
                    </a:lnTo>
                    <a:lnTo>
                      <a:pt x="936145" y="6857207"/>
                    </a:lnTo>
                    <a:lnTo>
                      <a:pt x="918691" y="6855619"/>
                    </a:lnTo>
                    <a:lnTo>
                      <a:pt x="901238" y="6853239"/>
                    </a:lnTo>
                    <a:lnTo>
                      <a:pt x="882991" y="6850063"/>
                    </a:lnTo>
                    <a:lnTo>
                      <a:pt x="867124" y="6846095"/>
                    </a:lnTo>
                    <a:lnTo>
                      <a:pt x="850464" y="6841332"/>
                    </a:lnTo>
                    <a:lnTo>
                      <a:pt x="833804" y="6835776"/>
                    </a:lnTo>
                    <a:lnTo>
                      <a:pt x="817143" y="6829426"/>
                    </a:lnTo>
                    <a:lnTo>
                      <a:pt x="802070" y="6821489"/>
                    </a:lnTo>
                    <a:lnTo>
                      <a:pt x="787790" y="6814345"/>
                    </a:lnTo>
                    <a:lnTo>
                      <a:pt x="773509" y="6805613"/>
                    </a:lnTo>
                    <a:lnTo>
                      <a:pt x="759229" y="6795295"/>
                    </a:lnTo>
                    <a:lnTo>
                      <a:pt x="745742" y="6785769"/>
                    </a:lnTo>
                    <a:lnTo>
                      <a:pt x="733049" y="6774657"/>
                    </a:lnTo>
                    <a:lnTo>
                      <a:pt x="721149" y="6763545"/>
                    </a:lnTo>
                    <a:lnTo>
                      <a:pt x="708455" y="6751639"/>
                    </a:lnTo>
                    <a:lnTo>
                      <a:pt x="698142" y="6739732"/>
                    </a:lnTo>
                    <a:lnTo>
                      <a:pt x="687035" y="6726239"/>
                    </a:lnTo>
                    <a:lnTo>
                      <a:pt x="676722" y="6712745"/>
                    </a:lnTo>
                    <a:lnTo>
                      <a:pt x="667995" y="6698457"/>
                    </a:lnTo>
                    <a:lnTo>
                      <a:pt x="659268" y="6684169"/>
                    </a:lnTo>
                    <a:lnTo>
                      <a:pt x="651335" y="6669089"/>
                    </a:lnTo>
                    <a:lnTo>
                      <a:pt x="644988" y="6654007"/>
                    </a:lnTo>
                    <a:lnTo>
                      <a:pt x="638641" y="6638132"/>
                    </a:lnTo>
                    <a:lnTo>
                      <a:pt x="633088" y="6621463"/>
                    </a:lnTo>
                    <a:lnTo>
                      <a:pt x="628328" y="6605589"/>
                    </a:lnTo>
                    <a:lnTo>
                      <a:pt x="624361" y="6588919"/>
                    </a:lnTo>
                    <a:lnTo>
                      <a:pt x="621188" y="6571457"/>
                    </a:lnTo>
                    <a:lnTo>
                      <a:pt x="619601" y="6553995"/>
                    </a:lnTo>
                    <a:lnTo>
                      <a:pt x="617221" y="6535739"/>
                    </a:lnTo>
                    <a:lnTo>
                      <a:pt x="617221" y="6518276"/>
                    </a:lnTo>
                    <a:lnTo>
                      <a:pt x="618808" y="6500019"/>
                    </a:lnTo>
                    <a:lnTo>
                      <a:pt x="792550" y="3769520"/>
                    </a:lnTo>
                    <a:lnTo>
                      <a:pt x="795723" y="3712370"/>
                    </a:lnTo>
                    <a:lnTo>
                      <a:pt x="796516" y="3654426"/>
                    </a:lnTo>
                    <a:lnTo>
                      <a:pt x="796516" y="3597276"/>
                    </a:lnTo>
                    <a:lnTo>
                      <a:pt x="795723" y="3538538"/>
                    </a:lnTo>
                    <a:lnTo>
                      <a:pt x="769543" y="2702720"/>
                    </a:lnTo>
                    <a:lnTo>
                      <a:pt x="530746" y="4015582"/>
                    </a:lnTo>
                    <a:lnTo>
                      <a:pt x="527573" y="4029870"/>
                    </a:lnTo>
                    <a:lnTo>
                      <a:pt x="524400" y="4044157"/>
                    </a:lnTo>
                    <a:lnTo>
                      <a:pt x="519640" y="4057651"/>
                    </a:lnTo>
                    <a:lnTo>
                      <a:pt x="514086" y="4070351"/>
                    </a:lnTo>
                    <a:lnTo>
                      <a:pt x="508533" y="4083845"/>
                    </a:lnTo>
                    <a:lnTo>
                      <a:pt x="502186" y="4095751"/>
                    </a:lnTo>
                    <a:lnTo>
                      <a:pt x="495839" y="4107657"/>
                    </a:lnTo>
                    <a:lnTo>
                      <a:pt x="487906" y="4120357"/>
                    </a:lnTo>
                    <a:lnTo>
                      <a:pt x="479179" y="4130676"/>
                    </a:lnTo>
                    <a:lnTo>
                      <a:pt x="471246" y="4140995"/>
                    </a:lnTo>
                    <a:lnTo>
                      <a:pt x="461726" y="4152107"/>
                    </a:lnTo>
                    <a:lnTo>
                      <a:pt x="452999" y="4160838"/>
                    </a:lnTo>
                    <a:lnTo>
                      <a:pt x="441892" y="4170363"/>
                    </a:lnTo>
                    <a:lnTo>
                      <a:pt x="432372" y="4179095"/>
                    </a:lnTo>
                    <a:lnTo>
                      <a:pt x="421265" y="4187032"/>
                    </a:lnTo>
                    <a:lnTo>
                      <a:pt x="410158" y="4194970"/>
                    </a:lnTo>
                    <a:lnTo>
                      <a:pt x="398258" y="4201320"/>
                    </a:lnTo>
                    <a:lnTo>
                      <a:pt x="385565" y="4207670"/>
                    </a:lnTo>
                    <a:lnTo>
                      <a:pt x="373665" y="4213226"/>
                    </a:lnTo>
                    <a:lnTo>
                      <a:pt x="360971" y="4218782"/>
                    </a:lnTo>
                    <a:lnTo>
                      <a:pt x="348278" y="4223545"/>
                    </a:lnTo>
                    <a:lnTo>
                      <a:pt x="335584" y="4226720"/>
                    </a:lnTo>
                    <a:lnTo>
                      <a:pt x="322097" y="4229895"/>
                    </a:lnTo>
                    <a:lnTo>
                      <a:pt x="307817" y="4232276"/>
                    </a:lnTo>
                    <a:lnTo>
                      <a:pt x="294330" y="4234657"/>
                    </a:lnTo>
                    <a:lnTo>
                      <a:pt x="280050" y="4235451"/>
                    </a:lnTo>
                    <a:lnTo>
                      <a:pt x="267357" y="4235451"/>
                    </a:lnTo>
                    <a:lnTo>
                      <a:pt x="253076" y="4235451"/>
                    </a:lnTo>
                    <a:lnTo>
                      <a:pt x="238796" y="4234657"/>
                    </a:lnTo>
                    <a:lnTo>
                      <a:pt x="224516" y="4232276"/>
                    </a:lnTo>
                    <a:lnTo>
                      <a:pt x="210236" y="4229101"/>
                    </a:lnTo>
                    <a:lnTo>
                      <a:pt x="195956" y="4225926"/>
                    </a:lnTo>
                    <a:lnTo>
                      <a:pt x="171362" y="4217988"/>
                    </a:lnTo>
                    <a:lnTo>
                      <a:pt x="148355" y="4207670"/>
                    </a:lnTo>
                    <a:lnTo>
                      <a:pt x="127728" y="4195763"/>
                    </a:lnTo>
                    <a:lnTo>
                      <a:pt x="107101" y="4183063"/>
                    </a:lnTo>
                    <a:lnTo>
                      <a:pt x="88061" y="4167188"/>
                    </a:lnTo>
                    <a:lnTo>
                      <a:pt x="71401" y="4149726"/>
                    </a:lnTo>
                    <a:lnTo>
                      <a:pt x="56327" y="4132263"/>
                    </a:lnTo>
                    <a:lnTo>
                      <a:pt x="42047" y="4112420"/>
                    </a:lnTo>
                    <a:lnTo>
                      <a:pt x="30147" y="4091782"/>
                    </a:lnTo>
                    <a:lnTo>
                      <a:pt x="19834" y="4069557"/>
                    </a:lnTo>
                    <a:lnTo>
                      <a:pt x="12693" y="4047332"/>
                    </a:lnTo>
                    <a:lnTo>
                      <a:pt x="5553" y="4023520"/>
                    </a:lnTo>
                    <a:lnTo>
                      <a:pt x="1587" y="4000501"/>
                    </a:lnTo>
                    <a:lnTo>
                      <a:pt x="0" y="3975101"/>
                    </a:lnTo>
                    <a:lnTo>
                      <a:pt x="0" y="3950495"/>
                    </a:lnTo>
                    <a:lnTo>
                      <a:pt x="3967" y="3925888"/>
                    </a:lnTo>
                    <a:lnTo>
                      <a:pt x="322891" y="1942307"/>
                    </a:lnTo>
                    <a:lnTo>
                      <a:pt x="327651" y="1919288"/>
                    </a:lnTo>
                    <a:lnTo>
                      <a:pt x="332411" y="1895476"/>
                    </a:lnTo>
                    <a:lnTo>
                      <a:pt x="338757" y="1872457"/>
                    </a:lnTo>
                    <a:lnTo>
                      <a:pt x="345104" y="1850232"/>
                    </a:lnTo>
                    <a:lnTo>
                      <a:pt x="353038" y="1827213"/>
                    </a:lnTo>
                    <a:lnTo>
                      <a:pt x="361764" y="1804988"/>
                    </a:lnTo>
                    <a:lnTo>
                      <a:pt x="370491" y="1784351"/>
                    </a:lnTo>
                    <a:lnTo>
                      <a:pt x="381598" y="1763713"/>
                    </a:lnTo>
                    <a:lnTo>
                      <a:pt x="391118" y="1742282"/>
                    </a:lnTo>
                    <a:lnTo>
                      <a:pt x="403812" y="1721645"/>
                    </a:lnTo>
                    <a:lnTo>
                      <a:pt x="415712" y="1701801"/>
                    </a:lnTo>
                    <a:lnTo>
                      <a:pt x="428405" y="1683545"/>
                    </a:lnTo>
                    <a:lnTo>
                      <a:pt x="441892" y="1664495"/>
                    </a:lnTo>
                    <a:lnTo>
                      <a:pt x="456172" y="1645445"/>
                    </a:lnTo>
                    <a:lnTo>
                      <a:pt x="471246" y="1627982"/>
                    </a:lnTo>
                    <a:lnTo>
                      <a:pt x="487113" y="1612107"/>
                    </a:lnTo>
                    <a:lnTo>
                      <a:pt x="502979" y="1595438"/>
                    </a:lnTo>
                    <a:lnTo>
                      <a:pt x="519640" y="1578770"/>
                    </a:lnTo>
                    <a:lnTo>
                      <a:pt x="537093" y="1564482"/>
                    </a:lnTo>
                    <a:lnTo>
                      <a:pt x="555340" y="1549401"/>
                    </a:lnTo>
                    <a:lnTo>
                      <a:pt x="573587" y="1535907"/>
                    </a:lnTo>
                    <a:lnTo>
                      <a:pt x="593421" y="1522413"/>
                    </a:lnTo>
                    <a:lnTo>
                      <a:pt x="612461" y="1509713"/>
                    </a:lnTo>
                    <a:lnTo>
                      <a:pt x="633088" y="1497807"/>
                    </a:lnTo>
                    <a:lnTo>
                      <a:pt x="652921" y="1486695"/>
                    </a:lnTo>
                    <a:lnTo>
                      <a:pt x="673548" y="1476376"/>
                    </a:lnTo>
                    <a:lnTo>
                      <a:pt x="695762" y="1466851"/>
                    </a:lnTo>
                    <a:lnTo>
                      <a:pt x="717182" y="1458120"/>
                    </a:lnTo>
                    <a:lnTo>
                      <a:pt x="739396" y="1450182"/>
                    </a:lnTo>
                    <a:lnTo>
                      <a:pt x="762403" y="1442244"/>
                    </a:lnTo>
                    <a:lnTo>
                      <a:pt x="785410" y="1435894"/>
                    </a:lnTo>
                    <a:lnTo>
                      <a:pt x="808417" y="1430338"/>
                    </a:lnTo>
                    <a:close/>
                    <a:moveTo>
                      <a:pt x="1547137" y="0"/>
                    </a:moveTo>
                    <a:cubicBezTo>
                      <a:pt x="1878176" y="0"/>
                      <a:pt x="2146537" y="268361"/>
                      <a:pt x="2146537" y="599400"/>
                    </a:cubicBezTo>
                    <a:cubicBezTo>
                      <a:pt x="2146537" y="930439"/>
                      <a:pt x="1878176" y="1198800"/>
                      <a:pt x="1547137" y="1198800"/>
                    </a:cubicBezTo>
                    <a:cubicBezTo>
                      <a:pt x="1216098" y="1198800"/>
                      <a:pt x="947737" y="930439"/>
                      <a:pt x="947737" y="599400"/>
                    </a:cubicBezTo>
                    <a:cubicBezTo>
                      <a:pt x="947737" y="268361"/>
                      <a:pt x="1216098" y="0"/>
                      <a:pt x="1547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sp>
        <p:nvSpPr>
          <p:cNvPr id="100" name="TextBox 11"/>
          <p:cNvSpPr txBox="1">
            <a:spLocks noChangeArrowheads="1"/>
          </p:cNvSpPr>
          <p:nvPr/>
        </p:nvSpPr>
        <p:spPr bwMode="auto">
          <a:xfrm flipH="1">
            <a:off x="6267500" y="2701606"/>
            <a:ext cx="1976908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1" name="TextBox 11"/>
          <p:cNvSpPr txBox="1">
            <a:spLocks noChangeArrowheads="1"/>
          </p:cNvSpPr>
          <p:nvPr/>
        </p:nvSpPr>
        <p:spPr bwMode="auto">
          <a:xfrm flipH="1">
            <a:off x="6267528" y="2444503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2" name="TextBox 11"/>
          <p:cNvSpPr txBox="1">
            <a:spLocks noChangeArrowheads="1"/>
          </p:cNvSpPr>
          <p:nvPr/>
        </p:nvSpPr>
        <p:spPr bwMode="auto">
          <a:xfrm flipH="1">
            <a:off x="4932039" y="4037607"/>
            <a:ext cx="2964263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3" name="TextBox 11"/>
          <p:cNvSpPr txBox="1">
            <a:spLocks noChangeArrowheads="1"/>
          </p:cNvSpPr>
          <p:nvPr/>
        </p:nvSpPr>
        <p:spPr bwMode="auto">
          <a:xfrm flipH="1">
            <a:off x="4932068" y="3780504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6" name="TextBox 11"/>
          <p:cNvSpPr txBox="1">
            <a:spLocks noChangeArrowheads="1"/>
          </p:cNvSpPr>
          <p:nvPr/>
        </p:nvSpPr>
        <p:spPr bwMode="auto">
          <a:xfrm flipH="1">
            <a:off x="683568" y="2697548"/>
            <a:ext cx="1976908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7" name="TextBox 11"/>
          <p:cNvSpPr txBox="1">
            <a:spLocks noChangeArrowheads="1"/>
          </p:cNvSpPr>
          <p:nvPr/>
        </p:nvSpPr>
        <p:spPr bwMode="auto">
          <a:xfrm flipH="1">
            <a:off x="1031701" y="2440445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49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1" grpId="0" animBg="1"/>
      <p:bldP spid="62" grpId="0" animBg="1"/>
      <p:bldP spid="64" grpId="0" animBg="1"/>
      <p:bldP spid="65" grpId="0" animBg="1"/>
      <p:bldP spid="100" grpId="0"/>
      <p:bldP spid="101" grpId="0"/>
      <p:bldP spid="102" grpId="0"/>
      <p:bldP spid="103" grpId="0"/>
      <p:bldP spid="106" grpId="0"/>
      <p:bldP spid="107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845100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5100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370969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70969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3896837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96837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5422705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22705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6948573" y="1458384"/>
            <a:ext cx="1350326" cy="135015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948573" y="2808534"/>
            <a:ext cx="1350326" cy="8100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277403" y="1620402"/>
            <a:ext cx="485721" cy="624285"/>
            <a:chOff x="3095876" y="2479873"/>
            <a:chExt cx="366231" cy="470769"/>
          </a:xfrm>
          <a:effectLst/>
        </p:grpSpPr>
        <p:sp>
          <p:nvSpPr>
            <p:cNvPr id="55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6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7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8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9" name="Freeform 64"/>
          <p:cNvSpPr>
            <a:spLocks noEditPoints="1"/>
          </p:cNvSpPr>
          <p:nvPr/>
        </p:nvSpPr>
        <p:spPr bwMode="auto">
          <a:xfrm flipH="1">
            <a:off x="2711803" y="1655411"/>
            <a:ext cx="668658" cy="554265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63292" y="1628828"/>
            <a:ext cx="417416" cy="607433"/>
            <a:chOff x="5690315" y="3674507"/>
            <a:chExt cx="314729" cy="458061"/>
          </a:xfrm>
          <a:effectLst/>
        </p:grpSpPr>
        <p:sp>
          <p:nvSpPr>
            <p:cNvPr id="61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63" name="Freeform 9"/>
          <p:cNvSpPr/>
          <p:nvPr/>
        </p:nvSpPr>
        <p:spPr bwMode="auto">
          <a:xfrm flipH="1">
            <a:off x="5750910" y="1715225"/>
            <a:ext cx="693915" cy="434640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327957" y="1654747"/>
            <a:ext cx="591557" cy="555596"/>
            <a:chOff x="1784487" y="2486066"/>
            <a:chExt cx="446032" cy="418971"/>
          </a:xfrm>
          <a:effectLst/>
        </p:grpSpPr>
        <p:sp>
          <p:nvSpPr>
            <p:cNvPr id="65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9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439244" y="2430492"/>
            <a:ext cx="6265511" cy="162018"/>
            <a:chOff x="1918742" y="3212976"/>
            <a:chExt cx="8352927" cy="216024"/>
          </a:xfrm>
          <a:effectLst/>
        </p:grpSpPr>
        <p:sp>
          <p:nvSpPr>
            <p:cNvPr id="72" name="椭圆 71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78" name="等腰三角形 77"/>
          <p:cNvSpPr/>
          <p:nvPr/>
        </p:nvSpPr>
        <p:spPr>
          <a:xfrm flipV="1">
            <a:off x="1426281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9" name="等腰三角形 78"/>
          <p:cNvSpPr/>
          <p:nvPr/>
        </p:nvSpPr>
        <p:spPr>
          <a:xfrm flipV="1">
            <a:off x="2952149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0" name="等腰三角形 79"/>
          <p:cNvSpPr/>
          <p:nvPr/>
        </p:nvSpPr>
        <p:spPr>
          <a:xfrm flipV="1">
            <a:off x="4478017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等腰三角形 80"/>
          <p:cNvSpPr/>
          <p:nvPr/>
        </p:nvSpPr>
        <p:spPr>
          <a:xfrm flipV="1">
            <a:off x="6003885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2" name="等腰三角形 81"/>
          <p:cNvSpPr/>
          <p:nvPr/>
        </p:nvSpPr>
        <p:spPr>
          <a:xfrm flipV="1">
            <a:off x="7529753" y="3618624"/>
            <a:ext cx="187965" cy="16201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9349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第一阶段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15217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第二阶段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41085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第三阶段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66953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第四阶段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92822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第五阶段</a:t>
            </a:r>
          </a:p>
        </p:txBody>
      </p:sp>
      <p:sp>
        <p:nvSpPr>
          <p:cNvPr id="47" name="矩形 4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推广计划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87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6873074" y="1274550"/>
            <a:ext cx="1376900" cy="13678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800"/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191784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61" y="2337230"/>
            <a:ext cx="849821" cy="635481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736048" y="3519972"/>
            <a:ext cx="426130" cy="373722"/>
            <a:chOff x="3175" y="-1587"/>
            <a:chExt cx="490538" cy="430212"/>
          </a:xfr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79520" y="2633004"/>
            <a:ext cx="351562" cy="442802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33341" y="2863084"/>
            <a:ext cx="325112" cy="47570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581704" y="2862141"/>
            <a:ext cx="419296" cy="419296"/>
            <a:chOff x="6350" y="4763"/>
            <a:chExt cx="492125" cy="4921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42" name="MH_Other_2"/>
          <p:cNvSpPr/>
          <p:nvPr>
            <p:custDataLst>
              <p:tags r:id="rId1"/>
            </p:custDataLst>
          </p:nvPr>
        </p:nvSpPr>
        <p:spPr>
          <a:xfrm>
            <a:off x="4499108" y="2492790"/>
            <a:ext cx="900000" cy="900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800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805296" y="1596538"/>
            <a:ext cx="900000" cy="900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800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55896" y="1546533"/>
            <a:ext cx="1080000" cy="1080000"/>
            <a:chOff x="304800" y="673100"/>
            <a:chExt cx="4000500" cy="4000500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800"/>
              <a:endParaRPr lang="zh-CN" altLang="en-US" sz="1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800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49" name="矩形 10"/>
          <p:cNvSpPr>
            <a:spLocks noChangeAspect="1"/>
          </p:cNvSpPr>
          <p:nvPr/>
        </p:nvSpPr>
        <p:spPr>
          <a:xfrm>
            <a:off x="7003158" y="1056513"/>
            <a:ext cx="1576398" cy="1565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800"/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46618" y="1435541"/>
            <a:ext cx="1089477" cy="77663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销售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目标</a:t>
            </a:r>
          </a:p>
        </p:txBody>
      </p:sp>
      <p:sp>
        <p:nvSpPr>
          <p:cNvPr id="36" name="矩形 35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销售计划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411626" y="3400440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440913" y="3143337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2252221" y="3648036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281508" y="3390933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 flipH="1">
            <a:off x="4005424" y="4197005"/>
            <a:ext cx="1887376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 flipH="1">
            <a:off x="4134725" y="3939902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6990985" y="3642368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7020272" y="3385265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1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40" presetID="2" presetClass="entr" presetSubtype="12" accel="5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accel="52000" fill="hold" nodeType="withEffect" p14:presetBounceEnd="5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52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0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1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9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10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42" grpId="0" animBg="1"/>
          <p:bldP spid="45" grpId="0" animBg="1"/>
          <p:bldP spid="49" grpId="0" animBg="1"/>
          <p:bldP spid="40" grpId="0"/>
          <p:bldP spid="36" grpId="0"/>
          <p:bldP spid="37" grpId="0"/>
          <p:bldP spid="38" grpId="0"/>
          <p:bldP spid="39" grpId="0"/>
          <p:bldP spid="41" grpId="0"/>
          <p:bldP spid="43" grpId="0"/>
          <p:bldP spid="44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1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40" presetID="2" presetClass="entr" presetSubtype="12" accel="5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accel="5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5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9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10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42" grpId="0" animBg="1"/>
          <p:bldP spid="45" grpId="0" animBg="1"/>
          <p:bldP spid="49" grpId="0" animBg="1"/>
          <p:bldP spid="40" grpId="0"/>
          <p:bldP spid="36" grpId="0"/>
          <p:bldP spid="37" grpId="0"/>
          <p:bldP spid="38" grpId="0"/>
          <p:bldP spid="39" grpId="0"/>
          <p:bldP spid="41" grpId="0"/>
          <p:bldP spid="43" grpId="0"/>
          <p:bldP spid="44" grpId="0"/>
          <p:bldP spid="46" grpId="0"/>
          <p:bldP spid="47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49"/>
          <p:cNvSpPr/>
          <p:nvPr/>
        </p:nvSpPr>
        <p:spPr>
          <a:xfrm rot="18958199">
            <a:off x="17889861" y="2623530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任意多边形: 形状 55"/>
          <p:cNvSpPr/>
          <p:nvPr/>
        </p:nvSpPr>
        <p:spPr>
          <a:xfrm rot="17471221">
            <a:off x="19898793" y="2001754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前景展望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05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关于我们</a:t>
            </a:r>
            <a:endParaRPr lang="en-GB" altLang="zh-CN" sz="44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  <p:bldP spid="11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  <p:bldP spid="11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18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/>
          <p:cNvSpPr/>
          <p:nvPr/>
        </p:nvSpPr>
        <p:spPr bwMode="auto">
          <a:xfrm>
            <a:off x="1403648" y="915566"/>
            <a:ext cx="2187594" cy="2187308"/>
          </a:xfrm>
          <a:prstGeom prst="diamond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2534103" y="2246736"/>
            <a:ext cx="1960780" cy="1960524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5" name="Freeform 7"/>
          <p:cNvSpPr/>
          <p:nvPr/>
        </p:nvSpPr>
        <p:spPr bwMode="auto">
          <a:xfrm>
            <a:off x="3760619" y="1511393"/>
            <a:ext cx="1563322" cy="1563118"/>
          </a:xfrm>
          <a:prstGeom prst="diamond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3837891" y="3322204"/>
            <a:ext cx="1409970" cy="1409786"/>
          </a:xfrm>
          <a:prstGeom prst="diamond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4573978" y="2578278"/>
            <a:ext cx="1300048" cy="129863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>
            <a:off x="5418125" y="2293547"/>
            <a:ext cx="275427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5776975" y="3359074"/>
            <a:ext cx="275546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5148064" y="4223170"/>
            <a:ext cx="275427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34" name="TextBox 33"/>
          <p:cNvSpPr txBox="1"/>
          <p:nvPr/>
        </p:nvSpPr>
        <p:spPr>
          <a:xfrm>
            <a:off x="2888142" y="2798372"/>
            <a:ext cx="1251509" cy="323850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88142" y="3094838"/>
            <a:ext cx="1251509" cy="53101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45%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4387" y="1920881"/>
            <a:ext cx="1251510" cy="30003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4387" y="2142338"/>
            <a:ext cx="1251510" cy="53101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22%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34387" y="3733490"/>
            <a:ext cx="1251510" cy="346245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4387" y="3954947"/>
            <a:ext cx="1251510" cy="484585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19%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32184" y="2923295"/>
            <a:ext cx="1251510" cy="253603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00033" y="3115079"/>
            <a:ext cx="1251509" cy="41552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14%</a:t>
            </a:r>
          </a:p>
        </p:txBody>
      </p:sp>
      <p:sp>
        <p:nvSpPr>
          <p:cNvPr id="43" name="矩形 42"/>
          <p:cNvSpPr/>
          <p:nvPr/>
        </p:nvSpPr>
        <p:spPr>
          <a:xfrm>
            <a:off x="5457992" y="1803587"/>
            <a:ext cx="3069493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44398" y="2818419"/>
            <a:ext cx="2783278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73853" y="3681418"/>
            <a:ext cx="2737580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市场前景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>
            <a:off x="885093" y="4169372"/>
            <a:ext cx="2390763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28" name="矩形 27"/>
          <p:cNvSpPr/>
          <p:nvPr/>
        </p:nvSpPr>
        <p:spPr>
          <a:xfrm>
            <a:off x="827584" y="3405419"/>
            <a:ext cx="2000393" cy="7294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49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49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649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49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649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4" grpId="0" animBg="1"/>
      <p:bldP spid="25" grpId="0" animBg="1"/>
      <p:bldP spid="27" grpId="0" animBg="1"/>
      <p:bldP spid="3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23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菱形 25"/>
          <p:cNvSpPr/>
          <p:nvPr/>
        </p:nvSpPr>
        <p:spPr>
          <a:xfrm>
            <a:off x="3852152" y="2317866"/>
            <a:ext cx="1134950" cy="1134950"/>
          </a:xfrm>
          <a:prstGeom prst="diamond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3152888" y="2903018"/>
            <a:ext cx="1134950" cy="113495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8088" y="1457727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r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2429170" y="2318518"/>
            <a:ext cx="1134950" cy="1134950"/>
          </a:xfrm>
          <a:prstGeom prst="diamond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3797322" y="1131590"/>
            <a:ext cx="1134950" cy="1134950"/>
          </a:xfrm>
          <a:prstGeom prst="diamond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3152888" y="1755874"/>
            <a:ext cx="1134950" cy="1134950"/>
          </a:xfrm>
          <a:prstGeom prst="diamond">
            <a:avLst/>
          </a:prstGeom>
          <a:solidFill>
            <a:srgbClr val="CC0000"/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19" name="菱形 18"/>
          <p:cNvSpPr/>
          <p:nvPr/>
        </p:nvSpPr>
        <p:spPr>
          <a:xfrm>
            <a:off x="4500225" y="2881162"/>
            <a:ext cx="1134950" cy="1134950"/>
          </a:xfrm>
          <a:prstGeom prst="diamond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4500224" y="1698043"/>
            <a:ext cx="1134950" cy="1134950"/>
          </a:xfrm>
          <a:prstGeom prst="diamond">
            <a:avLst/>
          </a:prstGeom>
          <a:solidFill>
            <a:srgbClr val="CC0000"/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22" name="菱形 21"/>
          <p:cNvSpPr/>
          <p:nvPr/>
        </p:nvSpPr>
        <p:spPr>
          <a:xfrm>
            <a:off x="5148296" y="2318518"/>
            <a:ext cx="1134950" cy="113495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584" y="1448548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4072" y="3617967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r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408" y="3138094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行业前景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1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3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1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3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1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52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3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1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3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1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52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3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1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1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52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3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1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9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7" grpId="0" animBg="1"/>
          <p:bldP spid="27" grpId="1" animBg="1"/>
          <p:bldP spid="13" grpId="0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9" grpId="0" animBg="1"/>
          <p:bldP spid="19" grpId="1" animBg="1"/>
          <p:bldP spid="21" grpId="0" animBg="1"/>
          <p:bldP spid="21" grpId="1" animBg="1"/>
          <p:bldP spid="22" grpId="0" animBg="1"/>
          <p:bldP spid="22" grpId="1" animBg="1"/>
          <p:bldP spid="23" grpId="0"/>
          <p:bldP spid="24" grpId="0"/>
          <p:bldP spid="25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1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3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1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3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1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52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3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1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3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1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52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3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1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1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52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3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1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9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7" grpId="0" animBg="1"/>
          <p:bldP spid="27" grpId="1" animBg="1"/>
          <p:bldP spid="13" grpId="0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9" grpId="0" animBg="1"/>
          <p:bldP spid="19" grpId="1" animBg="1"/>
          <p:bldP spid="21" grpId="0" animBg="1"/>
          <p:bldP spid="21" grpId="1" animBg="1"/>
          <p:bldP spid="22" grpId="0" animBg="1"/>
          <p:bldP spid="22" grpId="1" animBg="1"/>
          <p:bldP spid="23" grpId="0"/>
          <p:bldP spid="24" grpId="0"/>
          <p:bldP spid="25" grpId="0"/>
          <p:bldP spid="1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306"/>
          <p:cNvSpPr/>
          <p:nvPr/>
        </p:nvSpPr>
        <p:spPr bwMode="auto">
          <a:xfrm>
            <a:off x="39489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"/>
          <p:cNvSpPr/>
          <p:nvPr/>
        </p:nvSpPr>
        <p:spPr bwMode="auto">
          <a:xfrm>
            <a:off x="733169" y="2514104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7"/>
          <p:cNvSpPr/>
          <p:nvPr/>
        </p:nvSpPr>
        <p:spPr bwMode="auto">
          <a:xfrm>
            <a:off x="1847225" y="1397295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1"/>
          <p:cNvSpPr/>
          <p:nvPr/>
        </p:nvSpPr>
        <p:spPr bwMode="auto">
          <a:xfrm>
            <a:off x="2165946" y="627534"/>
            <a:ext cx="1450092" cy="1451439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3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3301"/>
          <p:cNvSpPr/>
          <p:nvPr/>
        </p:nvSpPr>
        <p:spPr bwMode="auto">
          <a:xfrm>
            <a:off x="2185066" y="2787774"/>
            <a:ext cx="1781080" cy="1782736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4422185" y="2427734"/>
            <a:ext cx="4326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适用于企业宣传、产品介绍、商务合作、创业融资</a:t>
            </a:r>
          </a:p>
        </p:txBody>
      </p:sp>
      <p:sp>
        <p:nvSpPr>
          <p:cNvPr id="37" name="文本框 3"/>
          <p:cNvSpPr txBox="1"/>
          <p:nvPr/>
        </p:nvSpPr>
        <p:spPr>
          <a:xfrm>
            <a:off x="4283968" y="1563638"/>
            <a:ext cx="439248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THANKS</a:t>
            </a:r>
            <a:endParaRPr lang="zh-CN" altLang="en-US" sz="60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38" name="文本框 3"/>
          <p:cNvSpPr txBox="1"/>
          <p:nvPr/>
        </p:nvSpPr>
        <p:spPr>
          <a:xfrm>
            <a:off x="4341379" y="2715186"/>
            <a:ext cx="404704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点击此处输入公司名称</a:t>
            </a:r>
          </a:p>
        </p:txBody>
      </p:sp>
      <p:sp>
        <p:nvSpPr>
          <p:cNvPr id="39" name="文本框 3"/>
          <p:cNvSpPr txBox="1"/>
          <p:nvPr/>
        </p:nvSpPr>
        <p:spPr>
          <a:xfrm>
            <a:off x="4341379" y="3083358"/>
            <a:ext cx="396044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简约大气实用  修改便捷  图片颜色可任意更换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11510"/>
            <a:ext cx="957359" cy="516973"/>
          </a:xfrm>
          <a:prstGeom prst="rect">
            <a:avLst/>
          </a:prstGeom>
        </p:spPr>
      </p:pic>
      <p:sp>
        <p:nvSpPr>
          <p:cNvPr id="42" name="文本框 45"/>
          <p:cNvSpPr txBox="1"/>
          <p:nvPr/>
        </p:nvSpPr>
        <p:spPr>
          <a:xfrm>
            <a:off x="4386463" y="3380316"/>
            <a:ext cx="3618816" cy="252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xiazaii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汇报时间：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年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月</a:t>
            </a:r>
            <a:endParaRPr lang="en-US" altLang="zh-CN" sz="1200" b="1" spc="4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animBg="1"/>
          <p:bldP spid="29" grpId="0" animBg="1"/>
          <p:bldP spid="30" grpId="0" animBg="1"/>
          <p:bldP spid="31" grpId="0" animBg="1"/>
          <p:bldP spid="35" grpId="0" animBg="1"/>
          <p:bldP spid="36" grpId="0"/>
          <p:bldP spid="37" grpId="0"/>
          <p:bldP spid="38" grpId="0"/>
          <p:bldP spid="39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animBg="1"/>
          <p:bldP spid="29" grpId="0" animBg="1"/>
          <p:bldP spid="30" grpId="0" animBg="1"/>
          <p:bldP spid="31" grpId="0" animBg="1"/>
          <p:bldP spid="35" grpId="0" animBg="1"/>
          <p:bldP spid="36" grpId="0"/>
          <p:bldP spid="37" grpId="0"/>
          <p:bldP spid="38" grpId="0"/>
          <p:bldP spid="39" grpId="0"/>
          <p:bldP spid="4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公司简介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9835" y="1275606"/>
            <a:ext cx="4271914" cy="3118750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6853" y="1439810"/>
            <a:ext cx="3288926" cy="217364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4" name="矩形 23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41316" y="3147814"/>
            <a:ext cx="1817788" cy="1224136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3012" y="1524498"/>
              <a:ext cx="2772000" cy="172800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右箭头 83"/>
          <p:cNvSpPr/>
          <p:nvPr/>
        </p:nvSpPr>
        <p:spPr>
          <a:xfrm>
            <a:off x="1192" y="2669610"/>
            <a:ext cx="7212554" cy="2952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5" name="圆角右箭头 84"/>
          <p:cNvSpPr/>
          <p:nvPr/>
        </p:nvSpPr>
        <p:spPr>
          <a:xfrm rot="5400000" flipH="1">
            <a:off x="2895417" y="-758016"/>
            <a:ext cx="533400" cy="6321851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6" name="圆角右箭头 85"/>
          <p:cNvSpPr/>
          <p:nvPr/>
        </p:nvSpPr>
        <p:spPr>
          <a:xfrm rot="16200000" flipH="1" flipV="1">
            <a:off x="2536992" y="429084"/>
            <a:ext cx="532209" cy="5603811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7" name="圆角右箭头 86"/>
          <p:cNvSpPr/>
          <p:nvPr/>
        </p:nvSpPr>
        <p:spPr>
          <a:xfrm rot="5400000" flipH="1">
            <a:off x="1893970" y="242239"/>
            <a:ext cx="533400" cy="4321341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8" name="圆角右箭头 87"/>
          <p:cNvSpPr/>
          <p:nvPr/>
        </p:nvSpPr>
        <p:spPr>
          <a:xfrm rot="5400000" flipH="1">
            <a:off x="846680" y="1275241"/>
            <a:ext cx="533400" cy="2255337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9" name="圆角右箭头 88"/>
          <p:cNvSpPr/>
          <p:nvPr/>
        </p:nvSpPr>
        <p:spPr>
          <a:xfrm rot="16200000" flipH="1" flipV="1">
            <a:off x="1543286" y="1421599"/>
            <a:ext cx="532209" cy="3618781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308304" y="2289805"/>
            <a:ext cx="1954531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某某有限公司</a:t>
            </a:r>
          </a:p>
        </p:txBody>
      </p:sp>
      <p:sp>
        <p:nvSpPr>
          <p:cNvPr id="91" name="矩形 90"/>
          <p:cNvSpPr/>
          <p:nvPr/>
        </p:nvSpPr>
        <p:spPr>
          <a:xfrm>
            <a:off x="7291759" y="2614891"/>
            <a:ext cx="1665358" cy="8817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请输入您的内容，或通过右键选择只保留文本来粘贴您的内容。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97351" y="3448594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2005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3" name="矩形 92"/>
          <p:cNvSpPr/>
          <p:nvPr/>
        </p:nvSpPr>
        <p:spPr>
          <a:xfrm>
            <a:off x="692107" y="3693303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660540" y="1299498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2007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5" name="矩形 94"/>
          <p:cNvSpPr/>
          <p:nvPr/>
        </p:nvSpPr>
        <p:spPr>
          <a:xfrm>
            <a:off x="1655296" y="1544207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533794" y="3428177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2009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7" name="矩形 96"/>
          <p:cNvSpPr/>
          <p:nvPr/>
        </p:nvSpPr>
        <p:spPr>
          <a:xfrm>
            <a:off x="2528551" y="3672886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415709" y="1311585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2011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9" name="矩形 98"/>
          <p:cNvSpPr/>
          <p:nvPr/>
        </p:nvSpPr>
        <p:spPr>
          <a:xfrm>
            <a:off x="3410465" y="1556294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478264" y="3428177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2014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101" name="矩形 100"/>
          <p:cNvSpPr/>
          <p:nvPr/>
        </p:nvSpPr>
        <p:spPr>
          <a:xfrm>
            <a:off x="4473020" y="3672886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414626" y="1299498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2016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103" name="矩形 102"/>
          <p:cNvSpPr/>
          <p:nvPr/>
        </p:nvSpPr>
        <p:spPr>
          <a:xfrm>
            <a:off x="5409382" y="1544207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4" name="圆角右箭头 103"/>
          <p:cNvSpPr/>
          <p:nvPr/>
        </p:nvSpPr>
        <p:spPr>
          <a:xfrm rot="16200000" flipH="1" flipV="1">
            <a:off x="544817" y="2462931"/>
            <a:ext cx="532209" cy="1621842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发展历程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4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24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4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25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5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25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24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24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24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25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25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25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24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24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924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24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24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24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124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907098" y="3867894"/>
            <a:ext cx="7141528" cy="8309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文化建设是现代企业发展的重要内容，是精神文明的重要体现，是企业得以长久发展的重要保障。近年来，依托企业文化建设，提高员工的工作积极性，增强企业凝聚力，促进企业的管理、形象、服务和环境达到现代化企业的标准，使聊城腾达钢材有限公司在社会上的知名度有了很大的提升。</a:t>
            </a:r>
          </a:p>
        </p:txBody>
      </p:sp>
      <p:sp>
        <p:nvSpPr>
          <p:cNvPr id="45" name="Freeform 5"/>
          <p:cNvSpPr/>
          <p:nvPr/>
        </p:nvSpPr>
        <p:spPr bwMode="auto">
          <a:xfrm>
            <a:off x="3457576" y="1375626"/>
            <a:ext cx="1231127" cy="1104561"/>
          </a:xfrm>
          <a:custGeom>
            <a:avLst/>
            <a:gdLst>
              <a:gd name="T0" fmla="*/ 102 w 1498"/>
              <a:gd name="T1" fmla="*/ 1272 h 1344"/>
              <a:gd name="T2" fmla="*/ 130 w 1498"/>
              <a:gd name="T3" fmla="*/ 1220 h 1344"/>
              <a:gd name="T4" fmla="*/ 182 w 1498"/>
              <a:gd name="T5" fmla="*/ 1192 h 1344"/>
              <a:gd name="T6" fmla="*/ 224 w 1498"/>
              <a:gd name="T7" fmla="*/ 1192 h 1344"/>
              <a:gd name="T8" fmla="*/ 274 w 1498"/>
              <a:gd name="T9" fmla="*/ 1220 h 1344"/>
              <a:gd name="T10" fmla="*/ 302 w 1498"/>
              <a:gd name="T11" fmla="*/ 1272 h 1344"/>
              <a:gd name="T12" fmla="*/ 304 w 1498"/>
              <a:gd name="T13" fmla="*/ 1306 h 1344"/>
              <a:gd name="T14" fmla="*/ 290 w 1498"/>
              <a:gd name="T15" fmla="*/ 1344 h 1344"/>
              <a:gd name="T16" fmla="*/ 410 w 1498"/>
              <a:gd name="T17" fmla="*/ 1296 h 1344"/>
              <a:gd name="T18" fmla="*/ 428 w 1498"/>
              <a:gd name="T19" fmla="*/ 1156 h 1344"/>
              <a:gd name="T20" fmla="*/ 468 w 1498"/>
              <a:gd name="T21" fmla="*/ 1024 h 1344"/>
              <a:gd name="T22" fmla="*/ 524 w 1498"/>
              <a:gd name="T23" fmla="*/ 900 h 1344"/>
              <a:gd name="T24" fmla="*/ 598 w 1498"/>
              <a:gd name="T25" fmla="*/ 786 h 1344"/>
              <a:gd name="T26" fmla="*/ 686 w 1498"/>
              <a:gd name="T27" fmla="*/ 686 h 1344"/>
              <a:gd name="T28" fmla="*/ 786 w 1498"/>
              <a:gd name="T29" fmla="*/ 598 h 1344"/>
              <a:gd name="T30" fmla="*/ 900 w 1498"/>
              <a:gd name="T31" fmla="*/ 524 h 1344"/>
              <a:gd name="T32" fmla="*/ 1024 w 1498"/>
              <a:gd name="T33" fmla="*/ 468 h 1344"/>
              <a:gd name="T34" fmla="*/ 1156 w 1498"/>
              <a:gd name="T35" fmla="*/ 428 h 1344"/>
              <a:gd name="T36" fmla="*/ 1296 w 1498"/>
              <a:gd name="T37" fmla="*/ 410 h 1344"/>
              <a:gd name="T38" fmla="*/ 1344 w 1498"/>
              <a:gd name="T39" fmla="*/ 266 h 1344"/>
              <a:gd name="T40" fmla="*/ 1352 w 1498"/>
              <a:gd name="T41" fmla="*/ 256 h 1344"/>
              <a:gd name="T42" fmla="*/ 1364 w 1498"/>
              <a:gd name="T43" fmla="*/ 258 h 1344"/>
              <a:gd name="T44" fmla="*/ 1404 w 1498"/>
              <a:gd name="T45" fmla="*/ 280 h 1344"/>
              <a:gd name="T46" fmla="*/ 1436 w 1498"/>
              <a:gd name="T47" fmla="*/ 280 h 1344"/>
              <a:gd name="T48" fmla="*/ 1476 w 1498"/>
              <a:gd name="T49" fmla="*/ 258 h 1344"/>
              <a:gd name="T50" fmla="*/ 1496 w 1498"/>
              <a:gd name="T51" fmla="*/ 218 h 1344"/>
              <a:gd name="T52" fmla="*/ 1496 w 1498"/>
              <a:gd name="T53" fmla="*/ 188 h 1344"/>
              <a:gd name="T54" fmla="*/ 1476 w 1498"/>
              <a:gd name="T55" fmla="*/ 148 h 1344"/>
              <a:gd name="T56" fmla="*/ 1436 w 1498"/>
              <a:gd name="T57" fmla="*/ 126 h 1344"/>
              <a:gd name="T58" fmla="*/ 1404 w 1498"/>
              <a:gd name="T59" fmla="*/ 126 h 1344"/>
              <a:gd name="T60" fmla="*/ 1364 w 1498"/>
              <a:gd name="T61" fmla="*/ 148 h 1344"/>
              <a:gd name="T62" fmla="*/ 1352 w 1498"/>
              <a:gd name="T63" fmla="*/ 152 h 1344"/>
              <a:gd name="T64" fmla="*/ 1344 w 1498"/>
              <a:gd name="T65" fmla="*/ 140 h 1344"/>
              <a:gd name="T66" fmla="*/ 1274 w 1498"/>
              <a:gd name="T67" fmla="*/ 2 h 1344"/>
              <a:gd name="T68" fmla="*/ 1074 w 1498"/>
              <a:gd name="T69" fmla="*/ 28 h 1344"/>
              <a:gd name="T70" fmla="*/ 884 w 1498"/>
              <a:gd name="T71" fmla="*/ 84 h 1344"/>
              <a:gd name="T72" fmla="*/ 706 w 1498"/>
              <a:gd name="T73" fmla="*/ 166 h 1344"/>
              <a:gd name="T74" fmla="*/ 542 w 1498"/>
              <a:gd name="T75" fmla="*/ 270 h 1344"/>
              <a:gd name="T76" fmla="*/ 396 w 1498"/>
              <a:gd name="T77" fmla="*/ 396 h 1344"/>
              <a:gd name="T78" fmla="*/ 270 w 1498"/>
              <a:gd name="T79" fmla="*/ 542 h 1344"/>
              <a:gd name="T80" fmla="*/ 166 w 1498"/>
              <a:gd name="T81" fmla="*/ 706 h 1344"/>
              <a:gd name="T82" fmla="*/ 84 w 1498"/>
              <a:gd name="T83" fmla="*/ 884 h 1344"/>
              <a:gd name="T84" fmla="*/ 30 w 1498"/>
              <a:gd name="T85" fmla="*/ 1074 h 1344"/>
              <a:gd name="T86" fmla="*/ 2 w 1498"/>
              <a:gd name="T87" fmla="*/ 1276 h 1344"/>
              <a:gd name="T88" fmla="*/ 116 w 1498"/>
              <a:gd name="T89" fmla="*/ 1344 h 1344"/>
              <a:gd name="T90" fmla="*/ 102 w 1498"/>
              <a:gd name="T91" fmla="*/ 1306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4">
                <a:moveTo>
                  <a:pt x="100" y="1292"/>
                </a:moveTo>
                <a:lnTo>
                  <a:pt x="100" y="1292"/>
                </a:lnTo>
                <a:lnTo>
                  <a:pt x="102" y="1272"/>
                </a:lnTo>
                <a:lnTo>
                  <a:pt x="108" y="1252"/>
                </a:lnTo>
                <a:lnTo>
                  <a:pt x="118" y="1234"/>
                </a:lnTo>
                <a:lnTo>
                  <a:pt x="130" y="1220"/>
                </a:lnTo>
                <a:lnTo>
                  <a:pt x="146" y="1208"/>
                </a:lnTo>
                <a:lnTo>
                  <a:pt x="164" y="1198"/>
                </a:lnTo>
                <a:lnTo>
                  <a:pt x="182" y="1192"/>
                </a:lnTo>
                <a:lnTo>
                  <a:pt x="202" y="1190"/>
                </a:lnTo>
                <a:lnTo>
                  <a:pt x="202" y="1190"/>
                </a:lnTo>
                <a:lnTo>
                  <a:pt x="224" y="1192"/>
                </a:lnTo>
                <a:lnTo>
                  <a:pt x="242" y="1198"/>
                </a:lnTo>
                <a:lnTo>
                  <a:pt x="260" y="1208"/>
                </a:lnTo>
                <a:lnTo>
                  <a:pt x="274" y="1220"/>
                </a:lnTo>
                <a:lnTo>
                  <a:pt x="288" y="1234"/>
                </a:lnTo>
                <a:lnTo>
                  <a:pt x="296" y="1252"/>
                </a:lnTo>
                <a:lnTo>
                  <a:pt x="302" y="1272"/>
                </a:lnTo>
                <a:lnTo>
                  <a:pt x="304" y="1292"/>
                </a:lnTo>
                <a:lnTo>
                  <a:pt x="304" y="1292"/>
                </a:lnTo>
                <a:lnTo>
                  <a:pt x="304" y="1306"/>
                </a:lnTo>
                <a:lnTo>
                  <a:pt x="302" y="1320"/>
                </a:lnTo>
                <a:lnTo>
                  <a:pt x="296" y="1332"/>
                </a:lnTo>
                <a:lnTo>
                  <a:pt x="290" y="1344"/>
                </a:lnTo>
                <a:lnTo>
                  <a:pt x="408" y="1344"/>
                </a:lnTo>
                <a:lnTo>
                  <a:pt x="408" y="1344"/>
                </a:lnTo>
                <a:lnTo>
                  <a:pt x="410" y="1296"/>
                </a:lnTo>
                <a:lnTo>
                  <a:pt x="414" y="1248"/>
                </a:lnTo>
                <a:lnTo>
                  <a:pt x="420" y="1202"/>
                </a:lnTo>
                <a:lnTo>
                  <a:pt x="428" y="1156"/>
                </a:lnTo>
                <a:lnTo>
                  <a:pt x="440" y="1112"/>
                </a:lnTo>
                <a:lnTo>
                  <a:pt x="452" y="1068"/>
                </a:lnTo>
                <a:lnTo>
                  <a:pt x="468" y="1024"/>
                </a:lnTo>
                <a:lnTo>
                  <a:pt x="484" y="982"/>
                </a:lnTo>
                <a:lnTo>
                  <a:pt x="504" y="940"/>
                </a:lnTo>
                <a:lnTo>
                  <a:pt x="524" y="900"/>
                </a:lnTo>
                <a:lnTo>
                  <a:pt x="546" y="862"/>
                </a:lnTo>
                <a:lnTo>
                  <a:pt x="572" y="824"/>
                </a:lnTo>
                <a:lnTo>
                  <a:pt x="598" y="786"/>
                </a:lnTo>
                <a:lnTo>
                  <a:pt x="624" y="752"/>
                </a:lnTo>
                <a:lnTo>
                  <a:pt x="654" y="718"/>
                </a:lnTo>
                <a:lnTo>
                  <a:pt x="686" y="686"/>
                </a:lnTo>
                <a:lnTo>
                  <a:pt x="718" y="654"/>
                </a:lnTo>
                <a:lnTo>
                  <a:pt x="752" y="624"/>
                </a:lnTo>
                <a:lnTo>
                  <a:pt x="786" y="598"/>
                </a:lnTo>
                <a:lnTo>
                  <a:pt x="824" y="570"/>
                </a:lnTo>
                <a:lnTo>
                  <a:pt x="862" y="546"/>
                </a:lnTo>
                <a:lnTo>
                  <a:pt x="900" y="524"/>
                </a:lnTo>
                <a:lnTo>
                  <a:pt x="940" y="504"/>
                </a:lnTo>
                <a:lnTo>
                  <a:pt x="982" y="484"/>
                </a:lnTo>
                <a:lnTo>
                  <a:pt x="1024" y="468"/>
                </a:lnTo>
                <a:lnTo>
                  <a:pt x="1066" y="452"/>
                </a:lnTo>
                <a:lnTo>
                  <a:pt x="1112" y="440"/>
                </a:lnTo>
                <a:lnTo>
                  <a:pt x="1156" y="428"/>
                </a:lnTo>
                <a:lnTo>
                  <a:pt x="1202" y="420"/>
                </a:lnTo>
                <a:lnTo>
                  <a:pt x="1248" y="414"/>
                </a:lnTo>
                <a:lnTo>
                  <a:pt x="1296" y="410"/>
                </a:lnTo>
                <a:lnTo>
                  <a:pt x="1344" y="408"/>
                </a:lnTo>
                <a:lnTo>
                  <a:pt x="1344" y="266"/>
                </a:lnTo>
                <a:lnTo>
                  <a:pt x="1344" y="266"/>
                </a:lnTo>
                <a:lnTo>
                  <a:pt x="1346" y="260"/>
                </a:lnTo>
                <a:lnTo>
                  <a:pt x="1352" y="256"/>
                </a:lnTo>
                <a:lnTo>
                  <a:pt x="1352" y="256"/>
                </a:lnTo>
                <a:lnTo>
                  <a:pt x="1358" y="254"/>
                </a:lnTo>
                <a:lnTo>
                  <a:pt x="1364" y="258"/>
                </a:lnTo>
                <a:lnTo>
                  <a:pt x="1364" y="258"/>
                </a:lnTo>
                <a:lnTo>
                  <a:pt x="1376" y="268"/>
                </a:lnTo>
                <a:lnTo>
                  <a:pt x="1390" y="276"/>
                </a:lnTo>
                <a:lnTo>
                  <a:pt x="1404" y="280"/>
                </a:lnTo>
                <a:lnTo>
                  <a:pt x="1420" y="282"/>
                </a:lnTo>
                <a:lnTo>
                  <a:pt x="1420" y="282"/>
                </a:lnTo>
                <a:lnTo>
                  <a:pt x="1436" y="280"/>
                </a:lnTo>
                <a:lnTo>
                  <a:pt x="1450" y="276"/>
                </a:lnTo>
                <a:lnTo>
                  <a:pt x="1464" y="268"/>
                </a:lnTo>
                <a:lnTo>
                  <a:pt x="1476" y="258"/>
                </a:lnTo>
                <a:lnTo>
                  <a:pt x="1484" y="246"/>
                </a:lnTo>
                <a:lnTo>
                  <a:pt x="1492" y="234"/>
                </a:lnTo>
                <a:lnTo>
                  <a:pt x="1496" y="218"/>
                </a:lnTo>
                <a:lnTo>
                  <a:pt x="1498" y="204"/>
                </a:lnTo>
                <a:lnTo>
                  <a:pt x="1498" y="204"/>
                </a:lnTo>
                <a:lnTo>
                  <a:pt x="1496" y="188"/>
                </a:lnTo>
                <a:lnTo>
                  <a:pt x="1492" y="172"/>
                </a:lnTo>
                <a:lnTo>
                  <a:pt x="1484" y="160"/>
                </a:lnTo>
                <a:lnTo>
                  <a:pt x="1476" y="148"/>
                </a:lnTo>
                <a:lnTo>
                  <a:pt x="1464" y="138"/>
                </a:lnTo>
                <a:lnTo>
                  <a:pt x="1450" y="132"/>
                </a:lnTo>
                <a:lnTo>
                  <a:pt x="1436" y="126"/>
                </a:lnTo>
                <a:lnTo>
                  <a:pt x="1420" y="126"/>
                </a:lnTo>
                <a:lnTo>
                  <a:pt x="1420" y="126"/>
                </a:lnTo>
                <a:lnTo>
                  <a:pt x="1404" y="126"/>
                </a:lnTo>
                <a:lnTo>
                  <a:pt x="1390" y="132"/>
                </a:lnTo>
                <a:lnTo>
                  <a:pt x="1376" y="138"/>
                </a:lnTo>
                <a:lnTo>
                  <a:pt x="1364" y="148"/>
                </a:lnTo>
                <a:lnTo>
                  <a:pt x="1364" y="148"/>
                </a:lnTo>
                <a:lnTo>
                  <a:pt x="1358" y="152"/>
                </a:lnTo>
                <a:lnTo>
                  <a:pt x="1352" y="152"/>
                </a:lnTo>
                <a:lnTo>
                  <a:pt x="1352" y="152"/>
                </a:lnTo>
                <a:lnTo>
                  <a:pt x="1346" y="146"/>
                </a:lnTo>
                <a:lnTo>
                  <a:pt x="1344" y="140"/>
                </a:lnTo>
                <a:lnTo>
                  <a:pt x="1344" y="0"/>
                </a:lnTo>
                <a:lnTo>
                  <a:pt x="1344" y="0"/>
                </a:lnTo>
                <a:lnTo>
                  <a:pt x="1274" y="2"/>
                </a:lnTo>
                <a:lnTo>
                  <a:pt x="1206" y="8"/>
                </a:lnTo>
                <a:lnTo>
                  <a:pt x="1140" y="16"/>
                </a:lnTo>
                <a:lnTo>
                  <a:pt x="1074" y="28"/>
                </a:lnTo>
                <a:lnTo>
                  <a:pt x="1010" y="44"/>
                </a:lnTo>
                <a:lnTo>
                  <a:pt x="946" y="62"/>
                </a:lnTo>
                <a:lnTo>
                  <a:pt x="884" y="84"/>
                </a:lnTo>
                <a:lnTo>
                  <a:pt x="822" y="108"/>
                </a:lnTo>
                <a:lnTo>
                  <a:pt x="764" y="136"/>
                </a:lnTo>
                <a:lnTo>
                  <a:pt x="706" y="166"/>
                </a:lnTo>
                <a:lnTo>
                  <a:pt x="650" y="198"/>
                </a:lnTo>
                <a:lnTo>
                  <a:pt x="596" y="232"/>
                </a:lnTo>
                <a:lnTo>
                  <a:pt x="542" y="270"/>
                </a:lnTo>
                <a:lnTo>
                  <a:pt x="492" y="310"/>
                </a:lnTo>
                <a:lnTo>
                  <a:pt x="444" y="352"/>
                </a:lnTo>
                <a:lnTo>
                  <a:pt x="396" y="396"/>
                </a:lnTo>
                <a:lnTo>
                  <a:pt x="352" y="444"/>
                </a:lnTo>
                <a:lnTo>
                  <a:pt x="310" y="492"/>
                </a:lnTo>
                <a:lnTo>
                  <a:pt x="270" y="542"/>
                </a:lnTo>
                <a:lnTo>
                  <a:pt x="232" y="596"/>
                </a:lnTo>
                <a:lnTo>
                  <a:pt x="198" y="650"/>
                </a:lnTo>
                <a:lnTo>
                  <a:pt x="166" y="706"/>
                </a:lnTo>
                <a:lnTo>
                  <a:pt x="136" y="764"/>
                </a:lnTo>
                <a:lnTo>
                  <a:pt x="108" y="822"/>
                </a:lnTo>
                <a:lnTo>
                  <a:pt x="84" y="884"/>
                </a:lnTo>
                <a:lnTo>
                  <a:pt x="62" y="946"/>
                </a:lnTo>
                <a:lnTo>
                  <a:pt x="44" y="1010"/>
                </a:lnTo>
                <a:lnTo>
                  <a:pt x="30" y="1074"/>
                </a:lnTo>
                <a:lnTo>
                  <a:pt x="18" y="1140"/>
                </a:lnTo>
                <a:lnTo>
                  <a:pt x="8" y="1208"/>
                </a:lnTo>
                <a:lnTo>
                  <a:pt x="2" y="1276"/>
                </a:lnTo>
                <a:lnTo>
                  <a:pt x="0" y="1344"/>
                </a:lnTo>
                <a:lnTo>
                  <a:pt x="116" y="1344"/>
                </a:lnTo>
                <a:lnTo>
                  <a:pt x="116" y="1344"/>
                </a:lnTo>
                <a:lnTo>
                  <a:pt x="110" y="1332"/>
                </a:lnTo>
                <a:lnTo>
                  <a:pt x="104" y="1320"/>
                </a:lnTo>
                <a:lnTo>
                  <a:pt x="102" y="1306"/>
                </a:lnTo>
                <a:lnTo>
                  <a:pt x="100" y="1292"/>
                </a:lnTo>
                <a:lnTo>
                  <a:pt x="100" y="12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Freeform 7"/>
          <p:cNvSpPr/>
          <p:nvPr/>
        </p:nvSpPr>
        <p:spPr bwMode="auto">
          <a:xfrm>
            <a:off x="4581863" y="1375626"/>
            <a:ext cx="1104562" cy="1231125"/>
          </a:xfrm>
          <a:custGeom>
            <a:avLst/>
            <a:gdLst>
              <a:gd name="T0" fmla="*/ 72 w 1344"/>
              <a:gd name="T1" fmla="*/ 104 h 1498"/>
              <a:gd name="T2" fmla="*/ 124 w 1344"/>
              <a:gd name="T3" fmla="*/ 132 h 1498"/>
              <a:gd name="T4" fmla="*/ 152 w 1344"/>
              <a:gd name="T5" fmla="*/ 182 h 1498"/>
              <a:gd name="T6" fmla="*/ 152 w 1344"/>
              <a:gd name="T7" fmla="*/ 224 h 1498"/>
              <a:gd name="T8" fmla="*/ 124 w 1344"/>
              <a:gd name="T9" fmla="*/ 276 h 1498"/>
              <a:gd name="T10" fmla="*/ 72 w 1344"/>
              <a:gd name="T11" fmla="*/ 304 h 1498"/>
              <a:gd name="T12" fmla="*/ 38 w 1344"/>
              <a:gd name="T13" fmla="*/ 304 h 1498"/>
              <a:gd name="T14" fmla="*/ 0 w 1344"/>
              <a:gd name="T15" fmla="*/ 290 h 1498"/>
              <a:gd name="T16" fmla="*/ 48 w 1344"/>
              <a:gd name="T17" fmla="*/ 410 h 1498"/>
              <a:gd name="T18" fmla="*/ 188 w 1344"/>
              <a:gd name="T19" fmla="*/ 428 h 1498"/>
              <a:gd name="T20" fmla="*/ 320 w 1344"/>
              <a:gd name="T21" fmla="*/ 468 h 1498"/>
              <a:gd name="T22" fmla="*/ 444 w 1344"/>
              <a:gd name="T23" fmla="*/ 524 h 1498"/>
              <a:gd name="T24" fmla="*/ 556 w 1344"/>
              <a:gd name="T25" fmla="*/ 598 h 1498"/>
              <a:gd name="T26" fmla="*/ 658 w 1344"/>
              <a:gd name="T27" fmla="*/ 686 h 1498"/>
              <a:gd name="T28" fmla="*/ 746 w 1344"/>
              <a:gd name="T29" fmla="*/ 786 h 1498"/>
              <a:gd name="T30" fmla="*/ 820 w 1344"/>
              <a:gd name="T31" fmla="*/ 900 h 1498"/>
              <a:gd name="T32" fmla="*/ 876 w 1344"/>
              <a:gd name="T33" fmla="*/ 1024 h 1498"/>
              <a:gd name="T34" fmla="*/ 914 w 1344"/>
              <a:gd name="T35" fmla="*/ 1156 h 1498"/>
              <a:gd name="T36" fmla="*/ 934 w 1344"/>
              <a:gd name="T37" fmla="*/ 1296 h 1498"/>
              <a:gd name="T38" fmla="*/ 1078 w 1344"/>
              <a:gd name="T39" fmla="*/ 1344 h 1498"/>
              <a:gd name="T40" fmla="*/ 1088 w 1344"/>
              <a:gd name="T41" fmla="*/ 1352 h 1498"/>
              <a:gd name="T42" fmla="*/ 1086 w 1344"/>
              <a:gd name="T43" fmla="*/ 1364 h 1498"/>
              <a:gd name="T44" fmla="*/ 1064 w 1344"/>
              <a:gd name="T45" fmla="*/ 1404 h 1498"/>
              <a:gd name="T46" fmla="*/ 1064 w 1344"/>
              <a:gd name="T47" fmla="*/ 1436 h 1498"/>
              <a:gd name="T48" fmla="*/ 1086 w 1344"/>
              <a:gd name="T49" fmla="*/ 1476 h 1498"/>
              <a:gd name="T50" fmla="*/ 1124 w 1344"/>
              <a:gd name="T51" fmla="*/ 1496 h 1498"/>
              <a:gd name="T52" fmla="*/ 1156 w 1344"/>
              <a:gd name="T53" fmla="*/ 1496 h 1498"/>
              <a:gd name="T54" fmla="*/ 1196 w 1344"/>
              <a:gd name="T55" fmla="*/ 1476 h 1498"/>
              <a:gd name="T56" fmla="*/ 1218 w 1344"/>
              <a:gd name="T57" fmla="*/ 1436 h 1498"/>
              <a:gd name="T58" fmla="*/ 1218 w 1344"/>
              <a:gd name="T59" fmla="*/ 1404 h 1498"/>
              <a:gd name="T60" fmla="*/ 1196 w 1344"/>
              <a:gd name="T61" fmla="*/ 1364 h 1498"/>
              <a:gd name="T62" fmla="*/ 1192 w 1344"/>
              <a:gd name="T63" fmla="*/ 1352 h 1498"/>
              <a:gd name="T64" fmla="*/ 1204 w 1344"/>
              <a:gd name="T65" fmla="*/ 1344 h 1498"/>
              <a:gd name="T66" fmla="*/ 1342 w 1344"/>
              <a:gd name="T67" fmla="*/ 1276 h 1498"/>
              <a:gd name="T68" fmla="*/ 1314 w 1344"/>
              <a:gd name="T69" fmla="*/ 1074 h 1498"/>
              <a:gd name="T70" fmla="*/ 1260 w 1344"/>
              <a:gd name="T71" fmla="*/ 884 h 1498"/>
              <a:gd name="T72" fmla="*/ 1178 w 1344"/>
              <a:gd name="T73" fmla="*/ 706 h 1498"/>
              <a:gd name="T74" fmla="*/ 1074 w 1344"/>
              <a:gd name="T75" fmla="*/ 542 h 1498"/>
              <a:gd name="T76" fmla="*/ 946 w 1344"/>
              <a:gd name="T77" fmla="*/ 396 h 1498"/>
              <a:gd name="T78" fmla="*/ 800 w 1344"/>
              <a:gd name="T79" fmla="*/ 270 h 1498"/>
              <a:gd name="T80" fmla="*/ 638 w 1344"/>
              <a:gd name="T81" fmla="*/ 166 h 1498"/>
              <a:gd name="T82" fmla="*/ 460 w 1344"/>
              <a:gd name="T83" fmla="*/ 84 h 1498"/>
              <a:gd name="T84" fmla="*/ 270 w 1344"/>
              <a:gd name="T85" fmla="*/ 28 h 1498"/>
              <a:gd name="T86" fmla="*/ 68 w 1344"/>
              <a:gd name="T87" fmla="*/ 2 h 1498"/>
              <a:gd name="T88" fmla="*/ 0 w 1344"/>
              <a:gd name="T89" fmla="*/ 116 h 1498"/>
              <a:gd name="T90" fmla="*/ 38 w 1344"/>
              <a:gd name="T91" fmla="*/ 102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8">
                <a:moveTo>
                  <a:pt x="52" y="102"/>
                </a:moveTo>
                <a:lnTo>
                  <a:pt x="52" y="102"/>
                </a:lnTo>
                <a:lnTo>
                  <a:pt x="72" y="104"/>
                </a:lnTo>
                <a:lnTo>
                  <a:pt x="92" y="110"/>
                </a:lnTo>
                <a:lnTo>
                  <a:pt x="108" y="118"/>
                </a:lnTo>
                <a:lnTo>
                  <a:pt x="124" y="132"/>
                </a:lnTo>
                <a:lnTo>
                  <a:pt x="136" y="146"/>
                </a:lnTo>
                <a:lnTo>
                  <a:pt x="146" y="164"/>
                </a:lnTo>
                <a:lnTo>
                  <a:pt x="152" y="182"/>
                </a:lnTo>
                <a:lnTo>
                  <a:pt x="154" y="204"/>
                </a:lnTo>
                <a:lnTo>
                  <a:pt x="154" y="204"/>
                </a:lnTo>
                <a:lnTo>
                  <a:pt x="152" y="224"/>
                </a:lnTo>
                <a:lnTo>
                  <a:pt x="146" y="242"/>
                </a:lnTo>
                <a:lnTo>
                  <a:pt x="136" y="260"/>
                </a:lnTo>
                <a:lnTo>
                  <a:pt x="124" y="276"/>
                </a:lnTo>
                <a:lnTo>
                  <a:pt x="108" y="288"/>
                </a:lnTo>
                <a:lnTo>
                  <a:pt x="92" y="298"/>
                </a:lnTo>
                <a:lnTo>
                  <a:pt x="72" y="304"/>
                </a:lnTo>
                <a:lnTo>
                  <a:pt x="52" y="306"/>
                </a:lnTo>
                <a:lnTo>
                  <a:pt x="52" y="306"/>
                </a:lnTo>
                <a:lnTo>
                  <a:pt x="38" y="304"/>
                </a:lnTo>
                <a:lnTo>
                  <a:pt x="24" y="302"/>
                </a:lnTo>
                <a:lnTo>
                  <a:pt x="12" y="298"/>
                </a:lnTo>
                <a:lnTo>
                  <a:pt x="0" y="290"/>
                </a:lnTo>
                <a:lnTo>
                  <a:pt x="0" y="408"/>
                </a:lnTo>
                <a:lnTo>
                  <a:pt x="0" y="408"/>
                </a:lnTo>
                <a:lnTo>
                  <a:pt x="48" y="410"/>
                </a:lnTo>
                <a:lnTo>
                  <a:pt x="94" y="414"/>
                </a:lnTo>
                <a:lnTo>
                  <a:pt x="142" y="420"/>
                </a:lnTo>
                <a:lnTo>
                  <a:pt x="188" y="428"/>
                </a:lnTo>
                <a:lnTo>
                  <a:pt x="232" y="440"/>
                </a:lnTo>
                <a:lnTo>
                  <a:pt x="276" y="452"/>
                </a:lnTo>
                <a:lnTo>
                  <a:pt x="320" y="468"/>
                </a:lnTo>
                <a:lnTo>
                  <a:pt x="362" y="484"/>
                </a:lnTo>
                <a:lnTo>
                  <a:pt x="404" y="504"/>
                </a:lnTo>
                <a:lnTo>
                  <a:pt x="444" y="524"/>
                </a:lnTo>
                <a:lnTo>
                  <a:pt x="482" y="546"/>
                </a:lnTo>
                <a:lnTo>
                  <a:pt x="520" y="570"/>
                </a:lnTo>
                <a:lnTo>
                  <a:pt x="556" y="598"/>
                </a:lnTo>
                <a:lnTo>
                  <a:pt x="592" y="624"/>
                </a:lnTo>
                <a:lnTo>
                  <a:pt x="626" y="654"/>
                </a:lnTo>
                <a:lnTo>
                  <a:pt x="658" y="686"/>
                </a:lnTo>
                <a:lnTo>
                  <a:pt x="690" y="718"/>
                </a:lnTo>
                <a:lnTo>
                  <a:pt x="718" y="752"/>
                </a:lnTo>
                <a:lnTo>
                  <a:pt x="746" y="786"/>
                </a:lnTo>
                <a:lnTo>
                  <a:pt x="772" y="824"/>
                </a:lnTo>
                <a:lnTo>
                  <a:pt x="796" y="862"/>
                </a:lnTo>
                <a:lnTo>
                  <a:pt x="820" y="900"/>
                </a:lnTo>
                <a:lnTo>
                  <a:pt x="840" y="940"/>
                </a:lnTo>
                <a:lnTo>
                  <a:pt x="860" y="982"/>
                </a:lnTo>
                <a:lnTo>
                  <a:pt x="876" y="1024"/>
                </a:lnTo>
                <a:lnTo>
                  <a:pt x="890" y="1068"/>
                </a:lnTo>
                <a:lnTo>
                  <a:pt x="904" y="1112"/>
                </a:lnTo>
                <a:lnTo>
                  <a:pt x="914" y="1156"/>
                </a:lnTo>
                <a:lnTo>
                  <a:pt x="924" y="1202"/>
                </a:lnTo>
                <a:lnTo>
                  <a:pt x="930" y="1248"/>
                </a:lnTo>
                <a:lnTo>
                  <a:pt x="934" y="1296"/>
                </a:lnTo>
                <a:lnTo>
                  <a:pt x="936" y="1344"/>
                </a:lnTo>
                <a:lnTo>
                  <a:pt x="1078" y="1344"/>
                </a:lnTo>
                <a:lnTo>
                  <a:pt x="1078" y="1344"/>
                </a:lnTo>
                <a:lnTo>
                  <a:pt x="1084" y="1346"/>
                </a:lnTo>
                <a:lnTo>
                  <a:pt x="1088" y="1352"/>
                </a:lnTo>
                <a:lnTo>
                  <a:pt x="1088" y="1352"/>
                </a:lnTo>
                <a:lnTo>
                  <a:pt x="1090" y="1358"/>
                </a:lnTo>
                <a:lnTo>
                  <a:pt x="1086" y="1364"/>
                </a:lnTo>
                <a:lnTo>
                  <a:pt x="1086" y="1364"/>
                </a:lnTo>
                <a:lnTo>
                  <a:pt x="1076" y="1376"/>
                </a:lnTo>
                <a:lnTo>
                  <a:pt x="1068" y="1390"/>
                </a:lnTo>
                <a:lnTo>
                  <a:pt x="1064" y="1404"/>
                </a:lnTo>
                <a:lnTo>
                  <a:pt x="1062" y="1420"/>
                </a:lnTo>
                <a:lnTo>
                  <a:pt x="1062" y="1420"/>
                </a:lnTo>
                <a:lnTo>
                  <a:pt x="1064" y="1436"/>
                </a:lnTo>
                <a:lnTo>
                  <a:pt x="1068" y="1450"/>
                </a:lnTo>
                <a:lnTo>
                  <a:pt x="1076" y="1464"/>
                </a:lnTo>
                <a:lnTo>
                  <a:pt x="1086" y="1476"/>
                </a:lnTo>
                <a:lnTo>
                  <a:pt x="1098" y="1486"/>
                </a:lnTo>
                <a:lnTo>
                  <a:pt x="1110" y="1492"/>
                </a:lnTo>
                <a:lnTo>
                  <a:pt x="1124" y="1496"/>
                </a:lnTo>
                <a:lnTo>
                  <a:pt x="1140" y="1498"/>
                </a:lnTo>
                <a:lnTo>
                  <a:pt x="1140" y="1498"/>
                </a:lnTo>
                <a:lnTo>
                  <a:pt x="1156" y="1496"/>
                </a:lnTo>
                <a:lnTo>
                  <a:pt x="1170" y="1492"/>
                </a:lnTo>
                <a:lnTo>
                  <a:pt x="1184" y="1486"/>
                </a:lnTo>
                <a:lnTo>
                  <a:pt x="1196" y="1476"/>
                </a:lnTo>
                <a:lnTo>
                  <a:pt x="1206" y="1464"/>
                </a:lnTo>
                <a:lnTo>
                  <a:pt x="1212" y="1450"/>
                </a:lnTo>
                <a:lnTo>
                  <a:pt x="1218" y="1436"/>
                </a:lnTo>
                <a:lnTo>
                  <a:pt x="1218" y="1420"/>
                </a:lnTo>
                <a:lnTo>
                  <a:pt x="1218" y="1420"/>
                </a:lnTo>
                <a:lnTo>
                  <a:pt x="1218" y="1404"/>
                </a:lnTo>
                <a:lnTo>
                  <a:pt x="1212" y="1390"/>
                </a:lnTo>
                <a:lnTo>
                  <a:pt x="1206" y="1376"/>
                </a:lnTo>
                <a:lnTo>
                  <a:pt x="1196" y="1364"/>
                </a:lnTo>
                <a:lnTo>
                  <a:pt x="1196" y="1364"/>
                </a:lnTo>
                <a:lnTo>
                  <a:pt x="1192" y="1358"/>
                </a:lnTo>
                <a:lnTo>
                  <a:pt x="1192" y="1352"/>
                </a:lnTo>
                <a:lnTo>
                  <a:pt x="1192" y="1352"/>
                </a:lnTo>
                <a:lnTo>
                  <a:pt x="1196" y="1346"/>
                </a:lnTo>
                <a:lnTo>
                  <a:pt x="1204" y="1344"/>
                </a:lnTo>
                <a:lnTo>
                  <a:pt x="1344" y="1344"/>
                </a:lnTo>
                <a:lnTo>
                  <a:pt x="1344" y="1344"/>
                </a:lnTo>
                <a:lnTo>
                  <a:pt x="1342" y="1276"/>
                </a:lnTo>
                <a:lnTo>
                  <a:pt x="1336" y="1208"/>
                </a:lnTo>
                <a:lnTo>
                  <a:pt x="1326" y="1140"/>
                </a:lnTo>
                <a:lnTo>
                  <a:pt x="1314" y="1074"/>
                </a:lnTo>
                <a:lnTo>
                  <a:pt x="1298" y="1010"/>
                </a:lnTo>
                <a:lnTo>
                  <a:pt x="1280" y="946"/>
                </a:lnTo>
                <a:lnTo>
                  <a:pt x="1260" y="884"/>
                </a:lnTo>
                <a:lnTo>
                  <a:pt x="1234" y="822"/>
                </a:lnTo>
                <a:lnTo>
                  <a:pt x="1208" y="764"/>
                </a:lnTo>
                <a:lnTo>
                  <a:pt x="1178" y="706"/>
                </a:lnTo>
                <a:lnTo>
                  <a:pt x="1146" y="650"/>
                </a:lnTo>
                <a:lnTo>
                  <a:pt x="1110" y="596"/>
                </a:lnTo>
                <a:lnTo>
                  <a:pt x="1074" y="542"/>
                </a:lnTo>
                <a:lnTo>
                  <a:pt x="1034" y="492"/>
                </a:lnTo>
                <a:lnTo>
                  <a:pt x="992" y="444"/>
                </a:lnTo>
                <a:lnTo>
                  <a:pt x="946" y="396"/>
                </a:lnTo>
                <a:lnTo>
                  <a:pt x="900" y="352"/>
                </a:lnTo>
                <a:lnTo>
                  <a:pt x="852" y="310"/>
                </a:lnTo>
                <a:lnTo>
                  <a:pt x="800" y="270"/>
                </a:lnTo>
                <a:lnTo>
                  <a:pt x="748" y="232"/>
                </a:lnTo>
                <a:lnTo>
                  <a:pt x="694" y="198"/>
                </a:lnTo>
                <a:lnTo>
                  <a:pt x="638" y="166"/>
                </a:lnTo>
                <a:lnTo>
                  <a:pt x="580" y="136"/>
                </a:lnTo>
                <a:lnTo>
                  <a:pt x="520" y="108"/>
                </a:lnTo>
                <a:lnTo>
                  <a:pt x="460" y="84"/>
                </a:lnTo>
                <a:lnTo>
                  <a:pt x="398" y="62"/>
                </a:lnTo>
                <a:lnTo>
                  <a:pt x="334" y="44"/>
                </a:lnTo>
                <a:lnTo>
                  <a:pt x="270" y="28"/>
                </a:lnTo>
                <a:lnTo>
                  <a:pt x="204" y="16"/>
                </a:lnTo>
                <a:lnTo>
                  <a:pt x="136" y="8"/>
                </a:lnTo>
                <a:lnTo>
                  <a:pt x="68" y="2"/>
                </a:lnTo>
                <a:lnTo>
                  <a:pt x="0" y="0"/>
                </a:lnTo>
                <a:lnTo>
                  <a:pt x="0" y="116"/>
                </a:lnTo>
                <a:lnTo>
                  <a:pt x="0" y="116"/>
                </a:lnTo>
                <a:lnTo>
                  <a:pt x="12" y="110"/>
                </a:lnTo>
                <a:lnTo>
                  <a:pt x="24" y="104"/>
                </a:lnTo>
                <a:lnTo>
                  <a:pt x="38" y="102"/>
                </a:lnTo>
                <a:lnTo>
                  <a:pt x="52" y="102"/>
                </a:lnTo>
                <a:lnTo>
                  <a:pt x="52" y="10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Freeform 8"/>
          <p:cNvSpPr/>
          <p:nvPr/>
        </p:nvSpPr>
        <p:spPr bwMode="auto">
          <a:xfrm>
            <a:off x="4455298" y="2499911"/>
            <a:ext cx="1231127" cy="1102918"/>
          </a:xfrm>
          <a:custGeom>
            <a:avLst/>
            <a:gdLst>
              <a:gd name="T0" fmla="*/ 1394 w 1498"/>
              <a:gd name="T1" fmla="*/ 72 h 1342"/>
              <a:gd name="T2" fmla="*/ 1366 w 1498"/>
              <a:gd name="T3" fmla="*/ 124 h 1342"/>
              <a:gd name="T4" fmla="*/ 1316 w 1498"/>
              <a:gd name="T5" fmla="*/ 152 h 1342"/>
              <a:gd name="T6" fmla="*/ 1274 w 1498"/>
              <a:gd name="T7" fmla="*/ 152 h 1342"/>
              <a:gd name="T8" fmla="*/ 1222 w 1498"/>
              <a:gd name="T9" fmla="*/ 124 h 1342"/>
              <a:gd name="T10" fmla="*/ 1194 w 1498"/>
              <a:gd name="T11" fmla="*/ 72 h 1342"/>
              <a:gd name="T12" fmla="*/ 1194 w 1498"/>
              <a:gd name="T13" fmla="*/ 38 h 1342"/>
              <a:gd name="T14" fmla="*/ 1208 w 1498"/>
              <a:gd name="T15" fmla="*/ 0 h 1342"/>
              <a:gd name="T16" fmla="*/ 1088 w 1498"/>
              <a:gd name="T17" fmla="*/ 48 h 1342"/>
              <a:gd name="T18" fmla="*/ 1068 w 1498"/>
              <a:gd name="T19" fmla="*/ 188 h 1342"/>
              <a:gd name="T20" fmla="*/ 1030 w 1498"/>
              <a:gd name="T21" fmla="*/ 320 h 1342"/>
              <a:gd name="T22" fmla="*/ 972 w 1498"/>
              <a:gd name="T23" fmla="*/ 444 h 1342"/>
              <a:gd name="T24" fmla="*/ 900 w 1498"/>
              <a:gd name="T25" fmla="*/ 556 h 1342"/>
              <a:gd name="T26" fmla="*/ 812 w 1498"/>
              <a:gd name="T27" fmla="*/ 658 h 1342"/>
              <a:gd name="T28" fmla="*/ 710 w 1498"/>
              <a:gd name="T29" fmla="*/ 746 h 1342"/>
              <a:gd name="T30" fmla="*/ 596 w 1498"/>
              <a:gd name="T31" fmla="*/ 818 h 1342"/>
              <a:gd name="T32" fmla="*/ 474 w 1498"/>
              <a:gd name="T33" fmla="*/ 874 h 1342"/>
              <a:gd name="T34" fmla="*/ 342 w 1498"/>
              <a:gd name="T35" fmla="*/ 914 h 1342"/>
              <a:gd name="T36" fmla="*/ 202 w 1498"/>
              <a:gd name="T37" fmla="*/ 932 h 1342"/>
              <a:gd name="T38" fmla="*/ 154 w 1498"/>
              <a:gd name="T39" fmla="*/ 1078 h 1342"/>
              <a:gd name="T40" fmla="*/ 146 w 1498"/>
              <a:gd name="T41" fmla="*/ 1090 h 1342"/>
              <a:gd name="T42" fmla="*/ 134 w 1498"/>
              <a:gd name="T43" fmla="*/ 1086 h 1342"/>
              <a:gd name="T44" fmla="*/ 92 w 1498"/>
              <a:gd name="T45" fmla="*/ 1064 h 1342"/>
              <a:gd name="T46" fmla="*/ 62 w 1498"/>
              <a:gd name="T47" fmla="*/ 1064 h 1342"/>
              <a:gd name="T48" fmla="*/ 22 w 1498"/>
              <a:gd name="T49" fmla="*/ 1086 h 1342"/>
              <a:gd name="T50" fmla="*/ 2 w 1498"/>
              <a:gd name="T51" fmla="*/ 1126 h 1342"/>
              <a:gd name="T52" fmla="*/ 2 w 1498"/>
              <a:gd name="T53" fmla="*/ 1156 h 1342"/>
              <a:gd name="T54" fmla="*/ 22 w 1498"/>
              <a:gd name="T55" fmla="*/ 1196 h 1342"/>
              <a:gd name="T56" fmla="*/ 62 w 1498"/>
              <a:gd name="T57" fmla="*/ 1218 h 1342"/>
              <a:gd name="T58" fmla="*/ 92 w 1498"/>
              <a:gd name="T59" fmla="*/ 1218 h 1342"/>
              <a:gd name="T60" fmla="*/ 134 w 1498"/>
              <a:gd name="T61" fmla="*/ 1196 h 1342"/>
              <a:gd name="T62" fmla="*/ 146 w 1498"/>
              <a:gd name="T63" fmla="*/ 1192 h 1342"/>
              <a:gd name="T64" fmla="*/ 154 w 1498"/>
              <a:gd name="T65" fmla="*/ 1204 h 1342"/>
              <a:gd name="T66" fmla="*/ 222 w 1498"/>
              <a:gd name="T67" fmla="*/ 1340 h 1342"/>
              <a:gd name="T68" fmla="*/ 424 w 1498"/>
              <a:gd name="T69" fmla="*/ 1314 h 1342"/>
              <a:gd name="T70" fmla="*/ 614 w 1498"/>
              <a:gd name="T71" fmla="*/ 1258 h 1342"/>
              <a:gd name="T72" fmla="*/ 792 w 1498"/>
              <a:gd name="T73" fmla="*/ 1178 h 1342"/>
              <a:gd name="T74" fmla="*/ 954 w 1498"/>
              <a:gd name="T75" fmla="*/ 1072 h 1342"/>
              <a:gd name="T76" fmla="*/ 1100 w 1498"/>
              <a:gd name="T77" fmla="*/ 946 h 1342"/>
              <a:gd name="T78" fmla="*/ 1226 w 1498"/>
              <a:gd name="T79" fmla="*/ 800 h 1342"/>
              <a:gd name="T80" fmla="*/ 1332 w 1498"/>
              <a:gd name="T81" fmla="*/ 638 h 1342"/>
              <a:gd name="T82" fmla="*/ 1412 w 1498"/>
              <a:gd name="T83" fmla="*/ 460 h 1342"/>
              <a:gd name="T84" fmla="*/ 1468 w 1498"/>
              <a:gd name="T85" fmla="*/ 270 h 1342"/>
              <a:gd name="T86" fmla="*/ 1494 w 1498"/>
              <a:gd name="T87" fmla="*/ 68 h 1342"/>
              <a:gd name="T88" fmla="*/ 1382 w 1498"/>
              <a:gd name="T89" fmla="*/ 0 h 1342"/>
              <a:gd name="T90" fmla="*/ 1396 w 1498"/>
              <a:gd name="T91" fmla="*/ 38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2">
                <a:moveTo>
                  <a:pt x="1396" y="52"/>
                </a:moveTo>
                <a:lnTo>
                  <a:pt x="1396" y="52"/>
                </a:lnTo>
                <a:lnTo>
                  <a:pt x="1394" y="72"/>
                </a:lnTo>
                <a:lnTo>
                  <a:pt x="1388" y="92"/>
                </a:lnTo>
                <a:lnTo>
                  <a:pt x="1380" y="110"/>
                </a:lnTo>
                <a:lnTo>
                  <a:pt x="1366" y="124"/>
                </a:lnTo>
                <a:lnTo>
                  <a:pt x="1352" y="136"/>
                </a:lnTo>
                <a:lnTo>
                  <a:pt x="1334" y="146"/>
                </a:lnTo>
                <a:lnTo>
                  <a:pt x="1316" y="152"/>
                </a:lnTo>
                <a:lnTo>
                  <a:pt x="1294" y="154"/>
                </a:lnTo>
                <a:lnTo>
                  <a:pt x="1294" y="154"/>
                </a:lnTo>
                <a:lnTo>
                  <a:pt x="1274" y="152"/>
                </a:lnTo>
                <a:lnTo>
                  <a:pt x="1254" y="146"/>
                </a:lnTo>
                <a:lnTo>
                  <a:pt x="1238" y="136"/>
                </a:lnTo>
                <a:lnTo>
                  <a:pt x="1222" y="124"/>
                </a:lnTo>
                <a:lnTo>
                  <a:pt x="1210" y="110"/>
                </a:lnTo>
                <a:lnTo>
                  <a:pt x="1200" y="92"/>
                </a:lnTo>
                <a:lnTo>
                  <a:pt x="1194" y="72"/>
                </a:lnTo>
                <a:lnTo>
                  <a:pt x="1192" y="52"/>
                </a:lnTo>
                <a:lnTo>
                  <a:pt x="1192" y="52"/>
                </a:lnTo>
                <a:lnTo>
                  <a:pt x="1194" y="38"/>
                </a:lnTo>
                <a:lnTo>
                  <a:pt x="1196" y="26"/>
                </a:lnTo>
                <a:lnTo>
                  <a:pt x="1200" y="12"/>
                </a:lnTo>
                <a:lnTo>
                  <a:pt x="1208" y="0"/>
                </a:lnTo>
                <a:lnTo>
                  <a:pt x="1090" y="0"/>
                </a:lnTo>
                <a:lnTo>
                  <a:pt x="1090" y="0"/>
                </a:lnTo>
                <a:lnTo>
                  <a:pt x="1088" y="48"/>
                </a:lnTo>
                <a:lnTo>
                  <a:pt x="1084" y="96"/>
                </a:lnTo>
                <a:lnTo>
                  <a:pt x="1076" y="142"/>
                </a:lnTo>
                <a:lnTo>
                  <a:pt x="1068" y="188"/>
                </a:lnTo>
                <a:lnTo>
                  <a:pt x="1058" y="232"/>
                </a:lnTo>
                <a:lnTo>
                  <a:pt x="1044" y="276"/>
                </a:lnTo>
                <a:lnTo>
                  <a:pt x="1030" y="320"/>
                </a:lnTo>
                <a:lnTo>
                  <a:pt x="1012" y="362"/>
                </a:lnTo>
                <a:lnTo>
                  <a:pt x="994" y="402"/>
                </a:lnTo>
                <a:lnTo>
                  <a:pt x="972" y="444"/>
                </a:lnTo>
                <a:lnTo>
                  <a:pt x="950" y="482"/>
                </a:lnTo>
                <a:lnTo>
                  <a:pt x="926" y="520"/>
                </a:lnTo>
                <a:lnTo>
                  <a:pt x="900" y="556"/>
                </a:lnTo>
                <a:lnTo>
                  <a:pt x="872" y="592"/>
                </a:lnTo>
                <a:lnTo>
                  <a:pt x="842" y="626"/>
                </a:lnTo>
                <a:lnTo>
                  <a:pt x="812" y="658"/>
                </a:lnTo>
                <a:lnTo>
                  <a:pt x="780" y="688"/>
                </a:lnTo>
                <a:lnTo>
                  <a:pt x="746" y="718"/>
                </a:lnTo>
                <a:lnTo>
                  <a:pt x="710" y="746"/>
                </a:lnTo>
                <a:lnTo>
                  <a:pt x="674" y="772"/>
                </a:lnTo>
                <a:lnTo>
                  <a:pt x="636" y="796"/>
                </a:lnTo>
                <a:lnTo>
                  <a:pt x="596" y="818"/>
                </a:lnTo>
                <a:lnTo>
                  <a:pt x="556" y="840"/>
                </a:lnTo>
                <a:lnTo>
                  <a:pt x="516" y="858"/>
                </a:lnTo>
                <a:lnTo>
                  <a:pt x="474" y="874"/>
                </a:lnTo>
                <a:lnTo>
                  <a:pt x="430" y="890"/>
                </a:lnTo>
                <a:lnTo>
                  <a:pt x="386" y="902"/>
                </a:lnTo>
                <a:lnTo>
                  <a:pt x="342" y="914"/>
                </a:lnTo>
                <a:lnTo>
                  <a:pt x="296" y="922"/>
                </a:lnTo>
                <a:lnTo>
                  <a:pt x="248" y="928"/>
                </a:lnTo>
                <a:lnTo>
                  <a:pt x="202" y="932"/>
                </a:lnTo>
                <a:lnTo>
                  <a:pt x="154" y="934"/>
                </a:lnTo>
                <a:lnTo>
                  <a:pt x="154" y="1078"/>
                </a:lnTo>
                <a:lnTo>
                  <a:pt x="154" y="1078"/>
                </a:lnTo>
                <a:lnTo>
                  <a:pt x="152" y="1084"/>
                </a:lnTo>
                <a:lnTo>
                  <a:pt x="146" y="1090"/>
                </a:lnTo>
                <a:lnTo>
                  <a:pt x="146" y="1090"/>
                </a:lnTo>
                <a:lnTo>
                  <a:pt x="140" y="1090"/>
                </a:lnTo>
                <a:lnTo>
                  <a:pt x="134" y="1086"/>
                </a:lnTo>
                <a:lnTo>
                  <a:pt x="134" y="1086"/>
                </a:lnTo>
                <a:lnTo>
                  <a:pt x="122" y="1076"/>
                </a:lnTo>
                <a:lnTo>
                  <a:pt x="108" y="1070"/>
                </a:lnTo>
                <a:lnTo>
                  <a:pt x="92" y="1064"/>
                </a:lnTo>
                <a:lnTo>
                  <a:pt x="78" y="1064"/>
                </a:lnTo>
                <a:lnTo>
                  <a:pt x="78" y="1064"/>
                </a:lnTo>
                <a:lnTo>
                  <a:pt x="62" y="1064"/>
                </a:lnTo>
                <a:lnTo>
                  <a:pt x="48" y="1070"/>
                </a:lnTo>
                <a:lnTo>
                  <a:pt x="34" y="1076"/>
                </a:lnTo>
                <a:lnTo>
                  <a:pt x="22" y="1086"/>
                </a:lnTo>
                <a:lnTo>
                  <a:pt x="12" y="1098"/>
                </a:lnTo>
                <a:lnTo>
                  <a:pt x="6" y="1110"/>
                </a:lnTo>
                <a:lnTo>
                  <a:pt x="2" y="1126"/>
                </a:lnTo>
                <a:lnTo>
                  <a:pt x="0" y="1142"/>
                </a:lnTo>
                <a:lnTo>
                  <a:pt x="0" y="1142"/>
                </a:lnTo>
                <a:lnTo>
                  <a:pt x="2" y="1156"/>
                </a:lnTo>
                <a:lnTo>
                  <a:pt x="6" y="1172"/>
                </a:lnTo>
                <a:lnTo>
                  <a:pt x="12" y="1184"/>
                </a:lnTo>
                <a:lnTo>
                  <a:pt x="22" y="1196"/>
                </a:lnTo>
                <a:lnTo>
                  <a:pt x="34" y="1206"/>
                </a:lnTo>
                <a:lnTo>
                  <a:pt x="48" y="1212"/>
                </a:lnTo>
                <a:lnTo>
                  <a:pt x="62" y="1218"/>
                </a:lnTo>
                <a:lnTo>
                  <a:pt x="78" y="1220"/>
                </a:lnTo>
                <a:lnTo>
                  <a:pt x="78" y="1220"/>
                </a:lnTo>
                <a:lnTo>
                  <a:pt x="92" y="1218"/>
                </a:lnTo>
                <a:lnTo>
                  <a:pt x="108" y="1212"/>
                </a:lnTo>
                <a:lnTo>
                  <a:pt x="122" y="1206"/>
                </a:lnTo>
                <a:lnTo>
                  <a:pt x="134" y="1196"/>
                </a:lnTo>
                <a:lnTo>
                  <a:pt x="134" y="1196"/>
                </a:lnTo>
                <a:lnTo>
                  <a:pt x="140" y="1192"/>
                </a:lnTo>
                <a:lnTo>
                  <a:pt x="146" y="1192"/>
                </a:lnTo>
                <a:lnTo>
                  <a:pt x="146" y="1192"/>
                </a:lnTo>
                <a:lnTo>
                  <a:pt x="152" y="1198"/>
                </a:lnTo>
                <a:lnTo>
                  <a:pt x="154" y="1204"/>
                </a:lnTo>
                <a:lnTo>
                  <a:pt x="154" y="1342"/>
                </a:lnTo>
                <a:lnTo>
                  <a:pt x="154" y="1342"/>
                </a:lnTo>
                <a:lnTo>
                  <a:pt x="222" y="1340"/>
                </a:lnTo>
                <a:lnTo>
                  <a:pt x="290" y="1334"/>
                </a:lnTo>
                <a:lnTo>
                  <a:pt x="358" y="1326"/>
                </a:lnTo>
                <a:lnTo>
                  <a:pt x="424" y="1314"/>
                </a:lnTo>
                <a:lnTo>
                  <a:pt x="488" y="1298"/>
                </a:lnTo>
                <a:lnTo>
                  <a:pt x="552" y="1280"/>
                </a:lnTo>
                <a:lnTo>
                  <a:pt x="614" y="1258"/>
                </a:lnTo>
                <a:lnTo>
                  <a:pt x="674" y="1234"/>
                </a:lnTo>
                <a:lnTo>
                  <a:pt x="734" y="1206"/>
                </a:lnTo>
                <a:lnTo>
                  <a:pt x="792" y="1178"/>
                </a:lnTo>
                <a:lnTo>
                  <a:pt x="848" y="1144"/>
                </a:lnTo>
                <a:lnTo>
                  <a:pt x="902" y="1110"/>
                </a:lnTo>
                <a:lnTo>
                  <a:pt x="954" y="1072"/>
                </a:lnTo>
                <a:lnTo>
                  <a:pt x="1004" y="1032"/>
                </a:lnTo>
                <a:lnTo>
                  <a:pt x="1054" y="990"/>
                </a:lnTo>
                <a:lnTo>
                  <a:pt x="1100" y="946"/>
                </a:lnTo>
                <a:lnTo>
                  <a:pt x="1144" y="900"/>
                </a:lnTo>
                <a:lnTo>
                  <a:pt x="1186" y="850"/>
                </a:lnTo>
                <a:lnTo>
                  <a:pt x="1226" y="800"/>
                </a:lnTo>
                <a:lnTo>
                  <a:pt x="1264" y="748"/>
                </a:lnTo>
                <a:lnTo>
                  <a:pt x="1298" y="694"/>
                </a:lnTo>
                <a:lnTo>
                  <a:pt x="1332" y="638"/>
                </a:lnTo>
                <a:lnTo>
                  <a:pt x="1362" y="580"/>
                </a:lnTo>
                <a:lnTo>
                  <a:pt x="1388" y="520"/>
                </a:lnTo>
                <a:lnTo>
                  <a:pt x="1412" y="460"/>
                </a:lnTo>
                <a:lnTo>
                  <a:pt x="1434" y="398"/>
                </a:lnTo>
                <a:lnTo>
                  <a:pt x="1452" y="334"/>
                </a:lnTo>
                <a:lnTo>
                  <a:pt x="1468" y="270"/>
                </a:lnTo>
                <a:lnTo>
                  <a:pt x="1480" y="204"/>
                </a:lnTo>
                <a:lnTo>
                  <a:pt x="1490" y="136"/>
                </a:lnTo>
                <a:lnTo>
                  <a:pt x="1494" y="68"/>
                </a:lnTo>
                <a:lnTo>
                  <a:pt x="1498" y="0"/>
                </a:lnTo>
                <a:lnTo>
                  <a:pt x="1382" y="0"/>
                </a:lnTo>
                <a:lnTo>
                  <a:pt x="1382" y="0"/>
                </a:lnTo>
                <a:lnTo>
                  <a:pt x="1388" y="12"/>
                </a:lnTo>
                <a:lnTo>
                  <a:pt x="1392" y="26"/>
                </a:lnTo>
                <a:lnTo>
                  <a:pt x="1396" y="38"/>
                </a:lnTo>
                <a:lnTo>
                  <a:pt x="1396" y="52"/>
                </a:lnTo>
                <a:lnTo>
                  <a:pt x="1396" y="5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3457576" y="2373347"/>
            <a:ext cx="1104562" cy="1229482"/>
          </a:xfrm>
          <a:custGeom>
            <a:avLst/>
            <a:gdLst>
              <a:gd name="T0" fmla="*/ 1270 w 1344"/>
              <a:gd name="T1" fmla="*/ 1394 h 1496"/>
              <a:gd name="T2" fmla="*/ 1220 w 1344"/>
              <a:gd name="T3" fmla="*/ 1368 h 1496"/>
              <a:gd name="T4" fmla="*/ 1192 w 1344"/>
              <a:gd name="T5" fmla="*/ 1316 h 1496"/>
              <a:gd name="T6" fmla="*/ 1192 w 1344"/>
              <a:gd name="T7" fmla="*/ 1274 h 1496"/>
              <a:gd name="T8" fmla="*/ 1220 w 1344"/>
              <a:gd name="T9" fmla="*/ 1222 h 1496"/>
              <a:gd name="T10" fmla="*/ 1270 w 1344"/>
              <a:gd name="T11" fmla="*/ 1196 h 1496"/>
              <a:gd name="T12" fmla="*/ 1306 w 1344"/>
              <a:gd name="T13" fmla="*/ 1194 h 1496"/>
              <a:gd name="T14" fmla="*/ 1344 w 1344"/>
              <a:gd name="T15" fmla="*/ 1208 h 1496"/>
              <a:gd name="T16" fmla="*/ 1296 w 1344"/>
              <a:gd name="T17" fmla="*/ 1086 h 1496"/>
              <a:gd name="T18" fmla="*/ 1156 w 1344"/>
              <a:gd name="T19" fmla="*/ 1068 h 1496"/>
              <a:gd name="T20" fmla="*/ 1024 w 1344"/>
              <a:gd name="T21" fmla="*/ 1028 h 1496"/>
              <a:gd name="T22" fmla="*/ 900 w 1344"/>
              <a:gd name="T23" fmla="*/ 972 h 1496"/>
              <a:gd name="T24" fmla="*/ 788 w 1344"/>
              <a:gd name="T25" fmla="*/ 900 h 1496"/>
              <a:gd name="T26" fmla="*/ 686 w 1344"/>
              <a:gd name="T27" fmla="*/ 812 h 1496"/>
              <a:gd name="T28" fmla="*/ 598 w 1344"/>
              <a:gd name="T29" fmla="*/ 710 h 1496"/>
              <a:gd name="T30" fmla="*/ 524 w 1344"/>
              <a:gd name="T31" fmla="*/ 598 h 1496"/>
              <a:gd name="T32" fmla="*/ 468 w 1344"/>
              <a:gd name="T33" fmla="*/ 474 h 1496"/>
              <a:gd name="T34" fmla="*/ 430 w 1344"/>
              <a:gd name="T35" fmla="*/ 342 h 1496"/>
              <a:gd name="T36" fmla="*/ 410 w 1344"/>
              <a:gd name="T37" fmla="*/ 202 h 1496"/>
              <a:gd name="T38" fmla="*/ 266 w 1344"/>
              <a:gd name="T39" fmla="*/ 154 h 1496"/>
              <a:gd name="T40" fmla="*/ 254 w 1344"/>
              <a:gd name="T41" fmla="*/ 146 h 1496"/>
              <a:gd name="T42" fmla="*/ 258 w 1344"/>
              <a:gd name="T43" fmla="*/ 134 h 1496"/>
              <a:gd name="T44" fmla="*/ 280 w 1344"/>
              <a:gd name="T45" fmla="*/ 94 h 1496"/>
              <a:gd name="T46" fmla="*/ 280 w 1344"/>
              <a:gd name="T47" fmla="*/ 62 h 1496"/>
              <a:gd name="T48" fmla="*/ 258 w 1344"/>
              <a:gd name="T49" fmla="*/ 22 h 1496"/>
              <a:gd name="T50" fmla="*/ 218 w 1344"/>
              <a:gd name="T51" fmla="*/ 2 h 1496"/>
              <a:gd name="T52" fmla="*/ 188 w 1344"/>
              <a:gd name="T53" fmla="*/ 2 h 1496"/>
              <a:gd name="T54" fmla="*/ 148 w 1344"/>
              <a:gd name="T55" fmla="*/ 22 h 1496"/>
              <a:gd name="T56" fmla="*/ 126 w 1344"/>
              <a:gd name="T57" fmla="*/ 62 h 1496"/>
              <a:gd name="T58" fmla="*/ 126 w 1344"/>
              <a:gd name="T59" fmla="*/ 94 h 1496"/>
              <a:gd name="T60" fmla="*/ 148 w 1344"/>
              <a:gd name="T61" fmla="*/ 134 h 1496"/>
              <a:gd name="T62" fmla="*/ 150 w 1344"/>
              <a:gd name="T63" fmla="*/ 146 h 1496"/>
              <a:gd name="T64" fmla="*/ 140 w 1344"/>
              <a:gd name="T65" fmla="*/ 154 h 1496"/>
              <a:gd name="T66" fmla="*/ 2 w 1344"/>
              <a:gd name="T67" fmla="*/ 222 h 1496"/>
              <a:gd name="T68" fmla="*/ 30 w 1344"/>
              <a:gd name="T69" fmla="*/ 424 h 1496"/>
              <a:gd name="T70" fmla="*/ 84 w 1344"/>
              <a:gd name="T71" fmla="*/ 614 h 1496"/>
              <a:gd name="T72" fmla="*/ 166 w 1344"/>
              <a:gd name="T73" fmla="*/ 792 h 1496"/>
              <a:gd name="T74" fmla="*/ 272 w 1344"/>
              <a:gd name="T75" fmla="*/ 954 h 1496"/>
              <a:gd name="T76" fmla="*/ 398 w 1344"/>
              <a:gd name="T77" fmla="*/ 1100 h 1496"/>
              <a:gd name="T78" fmla="*/ 544 w 1344"/>
              <a:gd name="T79" fmla="*/ 1226 h 1496"/>
              <a:gd name="T80" fmla="*/ 706 w 1344"/>
              <a:gd name="T81" fmla="*/ 1332 h 1496"/>
              <a:gd name="T82" fmla="*/ 884 w 1344"/>
              <a:gd name="T83" fmla="*/ 1412 h 1496"/>
              <a:gd name="T84" fmla="*/ 1074 w 1344"/>
              <a:gd name="T85" fmla="*/ 1468 h 1496"/>
              <a:gd name="T86" fmla="*/ 1274 w 1344"/>
              <a:gd name="T87" fmla="*/ 1494 h 1496"/>
              <a:gd name="T88" fmla="*/ 1344 w 1344"/>
              <a:gd name="T89" fmla="*/ 1382 h 1496"/>
              <a:gd name="T90" fmla="*/ 1306 w 1344"/>
              <a:gd name="T91" fmla="*/ 1396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6">
                <a:moveTo>
                  <a:pt x="1292" y="1398"/>
                </a:moveTo>
                <a:lnTo>
                  <a:pt x="1292" y="1398"/>
                </a:lnTo>
                <a:lnTo>
                  <a:pt x="1270" y="1394"/>
                </a:lnTo>
                <a:lnTo>
                  <a:pt x="1252" y="1390"/>
                </a:lnTo>
                <a:lnTo>
                  <a:pt x="1234" y="1380"/>
                </a:lnTo>
                <a:lnTo>
                  <a:pt x="1220" y="1368"/>
                </a:lnTo>
                <a:lnTo>
                  <a:pt x="1206" y="1352"/>
                </a:lnTo>
                <a:lnTo>
                  <a:pt x="1198" y="1334"/>
                </a:lnTo>
                <a:lnTo>
                  <a:pt x="1192" y="1316"/>
                </a:lnTo>
                <a:lnTo>
                  <a:pt x="1190" y="1296"/>
                </a:lnTo>
                <a:lnTo>
                  <a:pt x="1190" y="1296"/>
                </a:lnTo>
                <a:lnTo>
                  <a:pt x="1192" y="1274"/>
                </a:lnTo>
                <a:lnTo>
                  <a:pt x="1198" y="1256"/>
                </a:lnTo>
                <a:lnTo>
                  <a:pt x="1206" y="1238"/>
                </a:lnTo>
                <a:lnTo>
                  <a:pt x="1220" y="1222"/>
                </a:lnTo>
                <a:lnTo>
                  <a:pt x="1234" y="1210"/>
                </a:lnTo>
                <a:lnTo>
                  <a:pt x="1252" y="1202"/>
                </a:lnTo>
                <a:lnTo>
                  <a:pt x="1270" y="1196"/>
                </a:lnTo>
                <a:lnTo>
                  <a:pt x="1292" y="1194"/>
                </a:lnTo>
                <a:lnTo>
                  <a:pt x="1292" y="1194"/>
                </a:lnTo>
                <a:lnTo>
                  <a:pt x="1306" y="1194"/>
                </a:lnTo>
                <a:lnTo>
                  <a:pt x="1318" y="1196"/>
                </a:lnTo>
                <a:lnTo>
                  <a:pt x="1332" y="1202"/>
                </a:lnTo>
                <a:lnTo>
                  <a:pt x="1344" y="1208"/>
                </a:lnTo>
                <a:lnTo>
                  <a:pt x="1344" y="1088"/>
                </a:lnTo>
                <a:lnTo>
                  <a:pt x="1344" y="1088"/>
                </a:lnTo>
                <a:lnTo>
                  <a:pt x="1296" y="1086"/>
                </a:lnTo>
                <a:lnTo>
                  <a:pt x="1248" y="1082"/>
                </a:lnTo>
                <a:lnTo>
                  <a:pt x="1202" y="1076"/>
                </a:lnTo>
                <a:lnTo>
                  <a:pt x="1156" y="1068"/>
                </a:lnTo>
                <a:lnTo>
                  <a:pt x="1112" y="1056"/>
                </a:lnTo>
                <a:lnTo>
                  <a:pt x="1068" y="1044"/>
                </a:lnTo>
                <a:lnTo>
                  <a:pt x="1024" y="1028"/>
                </a:lnTo>
                <a:lnTo>
                  <a:pt x="982" y="1012"/>
                </a:lnTo>
                <a:lnTo>
                  <a:pt x="940" y="994"/>
                </a:lnTo>
                <a:lnTo>
                  <a:pt x="900" y="972"/>
                </a:lnTo>
                <a:lnTo>
                  <a:pt x="862" y="950"/>
                </a:lnTo>
                <a:lnTo>
                  <a:pt x="824" y="926"/>
                </a:lnTo>
                <a:lnTo>
                  <a:pt x="788" y="900"/>
                </a:lnTo>
                <a:lnTo>
                  <a:pt x="752" y="872"/>
                </a:lnTo>
                <a:lnTo>
                  <a:pt x="718" y="842"/>
                </a:lnTo>
                <a:lnTo>
                  <a:pt x="686" y="812"/>
                </a:lnTo>
                <a:lnTo>
                  <a:pt x="656" y="780"/>
                </a:lnTo>
                <a:lnTo>
                  <a:pt x="626" y="746"/>
                </a:lnTo>
                <a:lnTo>
                  <a:pt x="598" y="710"/>
                </a:lnTo>
                <a:lnTo>
                  <a:pt x="572" y="674"/>
                </a:lnTo>
                <a:lnTo>
                  <a:pt x="548" y="636"/>
                </a:lnTo>
                <a:lnTo>
                  <a:pt x="524" y="598"/>
                </a:lnTo>
                <a:lnTo>
                  <a:pt x="504" y="556"/>
                </a:lnTo>
                <a:lnTo>
                  <a:pt x="486" y="516"/>
                </a:lnTo>
                <a:lnTo>
                  <a:pt x="468" y="474"/>
                </a:lnTo>
                <a:lnTo>
                  <a:pt x="454" y="430"/>
                </a:lnTo>
                <a:lnTo>
                  <a:pt x="440" y="386"/>
                </a:lnTo>
                <a:lnTo>
                  <a:pt x="430" y="342"/>
                </a:lnTo>
                <a:lnTo>
                  <a:pt x="420" y="296"/>
                </a:lnTo>
                <a:lnTo>
                  <a:pt x="414" y="250"/>
                </a:lnTo>
                <a:lnTo>
                  <a:pt x="410" y="202"/>
                </a:lnTo>
                <a:lnTo>
                  <a:pt x="408" y="154"/>
                </a:lnTo>
                <a:lnTo>
                  <a:pt x="266" y="154"/>
                </a:lnTo>
                <a:lnTo>
                  <a:pt x="266" y="154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54" y="140"/>
                </a:lnTo>
                <a:lnTo>
                  <a:pt x="258" y="134"/>
                </a:lnTo>
                <a:lnTo>
                  <a:pt x="258" y="134"/>
                </a:lnTo>
                <a:lnTo>
                  <a:pt x="268" y="122"/>
                </a:lnTo>
                <a:lnTo>
                  <a:pt x="274" y="108"/>
                </a:lnTo>
                <a:lnTo>
                  <a:pt x="280" y="94"/>
                </a:lnTo>
                <a:lnTo>
                  <a:pt x="280" y="78"/>
                </a:lnTo>
                <a:lnTo>
                  <a:pt x="280" y="78"/>
                </a:lnTo>
                <a:lnTo>
                  <a:pt x="280" y="62"/>
                </a:lnTo>
                <a:lnTo>
                  <a:pt x="274" y="48"/>
                </a:lnTo>
                <a:lnTo>
                  <a:pt x="268" y="34"/>
                </a:lnTo>
                <a:lnTo>
                  <a:pt x="258" y="22"/>
                </a:lnTo>
                <a:lnTo>
                  <a:pt x="246" y="14"/>
                </a:lnTo>
                <a:lnTo>
                  <a:pt x="234" y="6"/>
                </a:lnTo>
                <a:lnTo>
                  <a:pt x="218" y="2"/>
                </a:lnTo>
                <a:lnTo>
                  <a:pt x="202" y="0"/>
                </a:lnTo>
                <a:lnTo>
                  <a:pt x="202" y="0"/>
                </a:lnTo>
                <a:lnTo>
                  <a:pt x="188" y="2"/>
                </a:lnTo>
                <a:lnTo>
                  <a:pt x="172" y="6"/>
                </a:lnTo>
                <a:lnTo>
                  <a:pt x="160" y="14"/>
                </a:lnTo>
                <a:lnTo>
                  <a:pt x="148" y="22"/>
                </a:lnTo>
                <a:lnTo>
                  <a:pt x="138" y="34"/>
                </a:lnTo>
                <a:lnTo>
                  <a:pt x="130" y="48"/>
                </a:lnTo>
                <a:lnTo>
                  <a:pt x="126" y="62"/>
                </a:lnTo>
                <a:lnTo>
                  <a:pt x="124" y="78"/>
                </a:lnTo>
                <a:lnTo>
                  <a:pt x="124" y="78"/>
                </a:lnTo>
                <a:lnTo>
                  <a:pt x="126" y="94"/>
                </a:lnTo>
                <a:lnTo>
                  <a:pt x="130" y="108"/>
                </a:lnTo>
                <a:lnTo>
                  <a:pt x="138" y="122"/>
                </a:lnTo>
                <a:lnTo>
                  <a:pt x="148" y="134"/>
                </a:lnTo>
                <a:lnTo>
                  <a:pt x="148" y="134"/>
                </a:lnTo>
                <a:lnTo>
                  <a:pt x="152" y="140"/>
                </a:lnTo>
                <a:lnTo>
                  <a:pt x="150" y="146"/>
                </a:lnTo>
                <a:lnTo>
                  <a:pt x="150" y="146"/>
                </a:lnTo>
                <a:lnTo>
                  <a:pt x="146" y="152"/>
                </a:lnTo>
                <a:lnTo>
                  <a:pt x="140" y="154"/>
                </a:lnTo>
                <a:lnTo>
                  <a:pt x="0" y="154"/>
                </a:lnTo>
                <a:lnTo>
                  <a:pt x="0" y="154"/>
                </a:lnTo>
                <a:lnTo>
                  <a:pt x="2" y="222"/>
                </a:lnTo>
                <a:lnTo>
                  <a:pt x="8" y="290"/>
                </a:lnTo>
                <a:lnTo>
                  <a:pt x="18" y="358"/>
                </a:lnTo>
                <a:lnTo>
                  <a:pt x="30" y="424"/>
                </a:lnTo>
                <a:lnTo>
                  <a:pt x="46" y="488"/>
                </a:lnTo>
                <a:lnTo>
                  <a:pt x="64" y="552"/>
                </a:lnTo>
                <a:lnTo>
                  <a:pt x="84" y="614"/>
                </a:lnTo>
                <a:lnTo>
                  <a:pt x="110" y="674"/>
                </a:lnTo>
                <a:lnTo>
                  <a:pt x="136" y="734"/>
                </a:lnTo>
                <a:lnTo>
                  <a:pt x="166" y="792"/>
                </a:lnTo>
                <a:lnTo>
                  <a:pt x="198" y="848"/>
                </a:lnTo>
                <a:lnTo>
                  <a:pt x="234" y="902"/>
                </a:lnTo>
                <a:lnTo>
                  <a:pt x="272" y="954"/>
                </a:lnTo>
                <a:lnTo>
                  <a:pt x="310" y="1004"/>
                </a:lnTo>
                <a:lnTo>
                  <a:pt x="354" y="1054"/>
                </a:lnTo>
                <a:lnTo>
                  <a:pt x="398" y="1100"/>
                </a:lnTo>
                <a:lnTo>
                  <a:pt x="444" y="1144"/>
                </a:lnTo>
                <a:lnTo>
                  <a:pt x="492" y="1186"/>
                </a:lnTo>
                <a:lnTo>
                  <a:pt x="544" y="1226"/>
                </a:lnTo>
                <a:lnTo>
                  <a:pt x="596" y="1264"/>
                </a:lnTo>
                <a:lnTo>
                  <a:pt x="650" y="1298"/>
                </a:lnTo>
                <a:lnTo>
                  <a:pt x="706" y="1332"/>
                </a:lnTo>
                <a:lnTo>
                  <a:pt x="764" y="1360"/>
                </a:lnTo>
                <a:lnTo>
                  <a:pt x="824" y="1388"/>
                </a:lnTo>
                <a:lnTo>
                  <a:pt x="884" y="1412"/>
                </a:lnTo>
                <a:lnTo>
                  <a:pt x="946" y="1434"/>
                </a:lnTo>
                <a:lnTo>
                  <a:pt x="1010" y="1452"/>
                </a:lnTo>
                <a:lnTo>
                  <a:pt x="1074" y="1468"/>
                </a:lnTo>
                <a:lnTo>
                  <a:pt x="1140" y="1480"/>
                </a:lnTo>
                <a:lnTo>
                  <a:pt x="1206" y="1488"/>
                </a:lnTo>
                <a:lnTo>
                  <a:pt x="1274" y="1494"/>
                </a:lnTo>
                <a:lnTo>
                  <a:pt x="1344" y="1496"/>
                </a:lnTo>
                <a:lnTo>
                  <a:pt x="1344" y="1382"/>
                </a:lnTo>
                <a:lnTo>
                  <a:pt x="1344" y="1382"/>
                </a:lnTo>
                <a:lnTo>
                  <a:pt x="1332" y="1388"/>
                </a:lnTo>
                <a:lnTo>
                  <a:pt x="1318" y="1394"/>
                </a:lnTo>
                <a:lnTo>
                  <a:pt x="1306" y="1396"/>
                </a:lnTo>
                <a:lnTo>
                  <a:pt x="1292" y="1398"/>
                </a:lnTo>
                <a:lnTo>
                  <a:pt x="1292" y="139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599067" y="1522041"/>
            <a:ext cx="1942861" cy="1971686"/>
            <a:chOff x="4798756" y="2114937"/>
            <a:chExt cx="2590481" cy="2628914"/>
          </a:xfrm>
        </p:grpSpPr>
        <p:sp>
          <p:nvSpPr>
            <p:cNvPr id="51" name="矩形 45"/>
            <p:cNvSpPr/>
            <p:nvPr/>
          </p:nvSpPr>
          <p:spPr>
            <a:xfrm rot="19102303">
              <a:off x="4798756" y="2389667"/>
              <a:ext cx="1462907" cy="727599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企业精神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2" name="矩形 45"/>
            <p:cNvSpPr/>
            <p:nvPr/>
          </p:nvSpPr>
          <p:spPr>
            <a:xfrm rot="3015817">
              <a:off x="6044902" y="2482590"/>
              <a:ext cx="1462906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企业宗旨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3" name="矩形 45"/>
            <p:cNvSpPr/>
            <p:nvPr/>
          </p:nvSpPr>
          <p:spPr>
            <a:xfrm rot="8284992">
              <a:off x="5926330" y="3698643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服务理念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4" name="矩形 45"/>
            <p:cNvSpPr/>
            <p:nvPr/>
          </p:nvSpPr>
          <p:spPr>
            <a:xfrm rot="13772023">
              <a:off x="4744301" y="3648598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经营理念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911260" y="1449456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质量第一、诚信为本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11260" y="2823998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用户至上、用心服务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07098" y="1449456"/>
            <a:ext cx="2325643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求实、创新、团结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08212" y="2823998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科学管理、诚信经营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866662" y="1783890"/>
            <a:ext cx="1410675" cy="1410674"/>
            <a:chOff x="5155549" y="2464069"/>
            <a:chExt cx="1880900" cy="1880899"/>
          </a:xfrm>
          <a:noFill/>
        </p:grpSpPr>
        <p:sp>
          <p:nvSpPr>
            <p:cNvPr id="60" name="椭圆 59"/>
            <p:cNvSpPr/>
            <p:nvPr/>
          </p:nvSpPr>
          <p:spPr>
            <a:xfrm>
              <a:off x="5155549" y="2464069"/>
              <a:ext cx="1880900" cy="1880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D448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25733" y="2686376"/>
              <a:ext cx="1340539" cy="1436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</a:t>
              </a:r>
              <a:endParaRPr lang="en-US" altLang="zh-CN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  <a:p>
              <a:pPr algn="ctr"/>
              <a:r>
                <a:rPr lang="zh-CN" altLang="en-US" sz="32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文化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企业文化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9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49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4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55" grpId="0"/>
      <p:bldP spid="56" grpId="0"/>
      <p:bldP spid="57" grpId="0"/>
      <p:bldP spid="5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21106" y="1583188"/>
            <a:ext cx="4914179" cy="10002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Freeform 508"/>
          <p:cNvSpPr/>
          <p:nvPr/>
        </p:nvSpPr>
        <p:spPr bwMode="auto">
          <a:xfrm>
            <a:off x="2942997" y="1618212"/>
            <a:ext cx="64294" cy="64294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Line 509"/>
          <p:cNvSpPr>
            <a:spLocks noChangeShapeType="1"/>
          </p:cNvSpPr>
          <p:nvPr/>
        </p:nvSpPr>
        <p:spPr bwMode="auto">
          <a:xfrm flipV="1">
            <a:off x="2942997" y="1618212"/>
            <a:ext cx="64294" cy="6429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Line 510"/>
          <p:cNvSpPr>
            <a:spLocks noChangeShapeType="1"/>
          </p:cNvSpPr>
          <p:nvPr/>
        </p:nvSpPr>
        <p:spPr bwMode="auto">
          <a:xfrm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0" name="Line 511"/>
          <p:cNvSpPr>
            <a:spLocks noChangeShapeType="1"/>
          </p:cNvSpPr>
          <p:nvPr/>
        </p:nvSpPr>
        <p:spPr bwMode="auto">
          <a:xfrm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042" y="1203598"/>
            <a:ext cx="283321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资质荣誉</a:t>
            </a:r>
            <a:endParaRPr lang="zh-CN" altLang="zh-CN" sz="22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7384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49525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21666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3808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779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2592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405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82189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企业荣誉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02819" y="1838270"/>
            <a:ext cx="2601629" cy="217364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1" name="矩形 20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70" presetID="2" presetClass="entr" presetSubtype="1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1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7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1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>
            <a:off x="3819012" y="1475451"/>
            <a:ext cx="2812209" cy="6413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代用名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CEO&amp;</a:t>
            </a:r>
            <a:r>
              <a:rPr lang="zh-CN" altLang="en-US" sz="12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企业创始人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2070159"/>
            <a:ext cx="47525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您的内容打在这里，或者通过复制您的文本后您的内容打在这里，或者通过复制您的文本后您的内容打在这里，或者通过复制您的文本或者通过复制您的文本后您的内容打在这里，或者通过复制。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团队介绍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62259" y="1491630"/>
            <a:ext cx="2601629" cy="2664296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1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6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7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6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7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767004" y="1296249"/>
            <a:ext cx="1660874" cy="1491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8524" y="3243420"/>
            <a:ext cx="1417835" cy="310580"/>
            <a:chOff x="1280133" y="2641602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49" name="矩形 48"/>
            <p:cNvSpPr/>
            <p:nvPr/>
          </p:nvSpPr>
          <p:spPr>
            <a:xfrm>
              <a:off x="1280133" y="2641602"/>
              <a:ext cx="1773057" cy="3883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98346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084546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744765" y="1296249"/>
            <a:ext cx="1660874" cy="1491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866285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0" name="矩形 59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876107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062308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701115" y="1296249"/>
            <a:ext cx="1660874" cy="14915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822636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7" name="矩形 66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832458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5018659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678877" y="1296249"/>
            <a:ext cx="1660874" cy="14915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00397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74" name="矩形 73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810219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6996420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团队介绍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9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49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49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49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49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49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49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49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149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6" grpId="0"/>
      <p:bldP spid="57" grpId="0"/>
      <p:bldP spid="58" grpId="0" animBg="1"/>
      <p:bldP spid="63" grpId="0"/>
      <p:bldP spid="64" grpId="0"/>
      <p:bldP spid="65" grpId="0" animBg="1"/>
      <p:bldP spid="70" grpId="0"/>
      <p:bldP spid="71" grpId="0"/>
      <p:bldP spid="72" grpId="0" animBg="1"/>
      <p:bldP spid="77" grpId="0"/>
      <p:bldP spid="7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265C05E-143E-4DD6-9E38-047F84E8F0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8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60803144046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524110128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40712314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801195634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95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ytfcells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2376</Words>
  <Application>Microsoft Office PowerPoint</Application>
  <PresentationFormat>全屏显示(16:9)</PresentationFormat>
  <Paragraphs>351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微软雅黑</vt:lpstr>
      <vt:lpstr>Arial</vt:lpstr>
      <vt:lpstr>Calibri</vt:lpstr>
      <vt:lpstr>Impact</vt:lpstr>
      <vt:lpstr>Wingdings</vt:lpstr>
      <vt:lpstr>ytfcells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265</cp:revision>
  <dcterms:created xsi:type="dcterms:W3CDTF">2016-04-19T06:13:00Z</dcterms:created>
  <dcterms:modified xsi:type="dcterms:W3CDTF">2021-01-06T00:18:12Z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