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60" r:id="rId5"/>
    <p:sldId id="261" r:id="rId6"/>
    <p:sldId id="262" r:id="rId7"/>
    <p:sldId id="263" r:id="rId8"/>
    <p:sldId id="264" r:id="rId9"/>
    <p:sldId id="265" r:id="rId10"/>
    <p:sldId id="266" r:id="rId11"/>
    <p:sldId id="301" r:id="rId12"/>
    <p:sldId id="268" r:id="rId13"/>
    <p:sldId id="269" r:id="rId14"/>
    <p:sldId id="271" r:id="rId15"/>
    <p:sldId id="272" r:id="rId16"/>
    <p:sldId id="273" r:id="rId17"/>
    <p:sldId id="274" r:id="rId18"/>
    <p:sldId id="302" r:id="rId19"/>
    <p:sldId id="276" r:id="rId20"/>
    <p:sldId id="277" r:id="rId21"/>
    <p:sldId id="278" r:id="rId22"/>
    <p:sldId id="279" r:id="rId23"/>
    <p:sldId id="280" r:id="rId24"/>
    <p:sldId id="303" r:id="rId25"/>
    <p:sldId id="282" r:id="rId26"/>
    <p:sldId id="283" r:id="rId27"/>
    <p:sldId id="284" r:id="rId28"/>
    <p:sldId id="286" r:id="rId29"/>
    <p:sldId id="304" r:id="rId30"/>
    <p:sldId id="288" r:id="rId31"/>
    <p:sldId id="289" r:id="rId32"/>
    <p:sldId id="290" r:id="rId33"/>
    <p:sldId id="291" r:id="rId34"/>
    <p:sldId id="292" r:id="rId35"/>
    <p:sldId id="305"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snapToGrid="0" showGuides="1">
      <p:cViewPr varScale="1">
        <p:scale>
          <a:sx n="101" d="100"/>
          <a:sy n="101" d="100"/>
        </p:scale>
        <p:origin x="55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AF15B-6761-42EC-8551-09F18808215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A2B6F-8D11-4AEE-B6F3-9A9B5ED27E8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A2B6F-8D11-4AEE-B6F3-9A9B5ED27E8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E8B8209-F173-4732-AFAF-DBDBD3DE0B2B}" type="slidenum">
              <a:rPr lang="zh-CN" altLang="en-US"/>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A2B6F-8D11-4AEE-B6F3-9A9B5ED27E8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05BA609-16B0-4191-B471-909937817EAD}" type="slidenum">
              <a:rPr lang="zh-CN" altLang="en-US"/>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0758980-8C68-47A7-A3BD-86525EFC5BCD}" type="slidenum">
              <a:rPr lang="zh-CN" altLang="en-US"/>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6DC190E-25BE-4B4F-BC92-3E9CB33E10D1}"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3030A-053B-45F4-B5A3-5F9C58FC0E2C}" type="slidenum">
              <a:rPr lang="zh-CN" altLang="en-US"/>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2B99303-9D39-408A-B514-7286D325AADF}" type="slidenum">
              <a:rPr lang="zh-CN" altLang="en-US"/>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8E25EA8-869E-4486-B644-F0820AC48D50}"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A2B6F-8D11-4AEE-B6F3-9A9B5ED27E8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942C4E9-3E6E-47C3-BABA-AB94B77D18B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A2B6F-8D11-4AEE-B6F3-9A9B5ED27E8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BBAB3328-34A1-49B4-AE7C-8D8229AAEEB2}"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E1E42CA-020E-40B7-AB2D-89ADB5012BF8}"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F8AEE6F-924B-4578-AED2-0EBB6C728BEE}"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BBB703B-A171-4E07-AC44-01AB10770AA1}" type="slidenum">
              <a:rPr lang="zh-CN" altLang="en-US"/>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A2B6F-8D11-4AEE-B6F3-9A9B5ED27E8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2EC7CE9-C2E0-4EB6-BB70-8ACE7B59F7D6}" type="slidenum">
              <a:rPr lang="zh-CN" altLang="en-US"/>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4FD4018-E4C8-4FFF-934F-72963553EC5C}" type="slidenum">
              <a:rPr lang="zh-CN" altLang="en-US"/>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96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942AD1C-F3D7-4D77-B652-898406A0F9A4}" type="slidenum">
              <a:rPr lang="zh-CN" altLang="en-US"/>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30E20A8-DB49-4C63-BD7C-9583EF3E9FCB}" type="slidenum">
              <a:rPr lang="zh-CN" altLang="en-US"/>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A2B6F-8D11-4AEE-B6F3-9A9B5ED27E8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A2B6F-8D11-4AEE-B6F3-9A9B5ED27E8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6C94E72-C20B-49A4-9FBE-E7AEA1342720}" type="slidenum">
              <a:rPr lang="zh-CN" altLang="en-US"/>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47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C0D0C17-3BAF-4675-94EC-4F5AED6133F5}" type="slidenum">
              <a:rPr lang="zh-CN" altLang="en-US"/>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75F7AF5-90E3-4748-9C36-D58CDA9EB6C8}" type="slidenum">
              <a:rPr lang="zh-CN" altLang="en-US"/>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D492826-F58F-4D13-B5AB-240F937BC180}" type="slidenum">
              <a:rPr lang="zh-CN" altLang="en-US"/>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A2B6F-8D11-4AEE-B6F3-9A9B5ED27E85}"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942C4E9-3E6E-47C3-BABA-AB94B77D18B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8ABBAB-9841-47DB-8A89-7A54A4EF19AF}" type="slidenum">
              <a:rPr lang="zh-CN" altLang="en-US"/>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919FAE6-728C-4465-BBBB-6A07534C14BC}" type="slidenum">
              <a:rPr lang="zh-CN" altLang="en-US"/>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2BC96B7-CBED-4E08-96CA-C5CEC97D79EA}" type="slidenum">
              <a:rPr lang="zh-CN" altLang="en-US"/>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A808045-D938-4B9B-9A53-149694750E4E}"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45916" b="28751"/>
          <a:stretch>
            <a:fillRect/>
          </a:stretch>
        </p:blipFill>
        <p:spPr>
          <a:xfrm>
            <a:off x="0" y="-45721"/>
            <a:ext cx="12192000" cy="1737361"/>
          </a:xfrm>
          <a:prstGeom prst="rect">
            <a:avLst/>
          </a:prstGeom>
        </p:spPr>
      </p:pic>
      <p:sp>
        <p:nvSpPr>
          <p:cNvPr id="9" name="矩形 8"/>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20666" t="12888" r="33000"/>
          <a:stretch>
            <a:fillRect/>
          </a:stretch>
        </p:blipFill>
        <p:spPr>
          <a:xfrm>
            <a:off x="123207" y="41455"/>
            <a:ext cx="659113" cy="697048"/>
          </a:xfrm>
          <a:prstGeom prst="rect">
            <a:avLst/>
          </a:prstGeom>
        </p:spPr>
      </p:pic>
      <p:sp>
        <p:nvSpPr>
          <p:cNvPr id="13" name="文本框 12"/>
          <p:cNvSpPr txBox="1"/>
          <p:nvPr userDrawn="1"/>
        </p:nvSpPr>
        <p:spPr>
          <a:xfrm>
            <a:off x="10952480" y="97592"/>
            <a:ext cx="1024639" cy="584775"/>
          </a:xfrm>
          <a:prstGeom prst="rect">
            <a:avLst/>
          </a:prstGeom>
          <a:noFill/>
        </p:spPr>
        <p:txBody>
          <a:bodyPr wrap="none" rtlCol="0">
            <a:spAutoFit/>
          </a:bodyPr>
          <a:lstStyle/>
          <a:p>
            <a:r>
              <a:rPr lang="en-US" altLang="zh-CN" sz="3200" dirty="0">
                <a:solidFill>
                  <a:schemeClr val="bg1">
                    <a:lumMod val="85000"/>
                  </a:schemeClr>
                </a:solidFill>
                <a:latin typeface="华康俪金黑W8" panose="020B0809000000000000" pitchFamily="49" charset="-122"/>
                <a:ea typeface="华康俪金黑W8" panose="020B0809000000000000" pitchFamily="49" charset="-122"/>
              </a:rPr>
              <a:t>LOGO</a:t>
            </a:r>
            <a:endParaRPr lang="zh-CN" altLang="en-US" sz="3200" dirty="0">
              <a:solidFill>
                <a:schemeClr val="bg1">
                  <a:lumMod val="85000"/>
                </a:schemeClr>
              </a:solidFill>
              <a:latin typeface="华康俪金黑W8" panose="020B0809000000000000" pitchFamily="49" charset="-122"/>
              <a:ea typeface="华康俪金黑W8" panose="020B0809000000000000"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标题和内容">
    <p:bg>
      <p:bgPr>
        <a:solidFill>
          <a:srgbClr val="EEEEEE"/>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17622"/>
          </a:xfrm>
          <a:prstGeom prst="rect">
            <a:avLst/>
          </a:prstGeom>
        </p:spPr>
      </p:pic>
      <p:sp>
        <p:nvSpPr>
          <p:cNvPr id="5" name="矩形 4"/>
          <p:cNvSpPr/>
          <p:nvPr userDrawn="1"/>
        </p:nvSpPr>
        <p:spPr>
          <a:xfrm>
            <a:off x="0" y="738503"/>
            <a:ext cx="12192000" cy="61194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804" y="-354558"/>
            <a:ext cx="7032102" cy="14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E21649-0022-4041-B2DF-F3BC0323799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5F5CB-CF47-433C-8C05-DF12960899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21649-0022-4041-B2DF-F3BC03237993}"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5F5CB-CF47-433C-8C05-DF12960899A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l="20666" t="12888" r="33000"/>
          <a:stretch>
            <a:fillRect/>
          </a:stretch>
        </p:blipFill>
        <p:spPr>
          <a:xfrm>
            <a:off x="193040" y="1012857"/>
            <a:ext cx="5527040" cy="5845143"/>
          </a:xfrm>
          <a:prstGeom prst="rect">
            <a:avLst/>
          </a:prstGeom>
        </p:spPr>
      </p:pic>
      <p:pic>
        <p:nvPicPr>
          <p:cNvPr id="5" name="图片 4"/>
          <p:cNvPicPr>
            <a:picLocks noChangeAspect="1"/>
          </p:cNvPicPr>
          <p:nvPr/>
        </p:nvPicPr>
        <p:blipFill rotWithShape="1">
          <a:blip r:embed="rId7">
            <a:extLst>
              <a:ext uri="{28A0092B-C50C-407E-A947-70E740481C1C}">
                <a14:useLocalDpi xmlns:a14="http://schemas.microsoft.com/office/drawing/2010/main" val="0"/>
              </a:ext>
            </a:extLst>
          </a:blip>
          <a:srcRect l="22167" t="13482" r="43000" b="30221"/>
          <a:stretch>
            <a:fillRect/>
          </a:stretch>
        </p:blipFill>
        <p:spPr>
          <a:xfrm>
            <a:off x="5511736" y="1156863"/>
            <a:ext cx="2931096" cy="2664633"/>
          </a:xfrm>
          <a:prstGeom prst="rect">
            <a:avLst/>
          </a:prstGeom>
        </p:spPr>
      </p:pic>
      <p:sp>
        <p:nvSpPr>
          <p:cNvPr id="6" name="文本框 5"/>
          <p:cNvSpPr txBox="1"/>
          <p:nvPr/>
        </p:nvSpPr>
        <p:spPr>
          <a:xfrm>
            <a:off x="6837166" y="3359831"/>
            <a:ext cx="4201610" cy="923330"/>
          </a:xfrm>
          <a:prstGeom prst="rect">
            <a:avLst/>
          </a:prstGeom>
          <a:noFill/>
        </p:spPr>
        <p:txBody>
          <a:bodyPr wrap="square" rtlCol="0">
            <a:spAutoFit/>
          </a:bodyPr>
          <a:lstStyle/>
          <a:p>
            <a:r>
              <a:rPr lang="zh-CN" altLang="en-US" sz="5400" dirty="0">
                <a:solidFill>
                  <a:schemeClr val="bg1"/>
                </a:solidFill>
                <a:effectLst>
                  <a:glow rad="101600">
                    <a:schemeClr val="accent1">
                      <a:satMod val="175000"/>
                      <a:alpha val="40000"/>
                    </a:schemeClr>
                  </a:glow>
                </a:effectLst>
                <a:latin typeface="华康俪金黑W8" panose="020B0809000000000000" pitchFamily="49" charset="-122"/>
                <a:ea typeface="华康俪金黑W8" panose="020B0809000000000000" pitchFamily="49" charset="-122"/>
              </a:rPr>
              <a:t>共创赢未来</a:t>
            </a:r>
          </a:p>
        </p:txBody>
      </p:sp>
      <p:sp>
        <p:nvSpPr>
          <p:cNvPr id="7" name="文本框 6"/>
          <p:cNvSpPr txBox="1"/>
          <p:nvPr/>
        </p:nvSpPr>
        <p:spPr>
          <a:xfrm>
            <a:off x="5990414" y="4427086"/>
            <a:ext cx="4542998" cy="461665"/>
          </a:xfrm>
          <a:prstGeom prst="rect">
            <a:avLst/>
          </a:prstGeom>
          <a:noFill/>
        </p:spPr>
        <p:txBody>
          <a:bodyPr wrap="square" rtlCol="0">
            <a:spAutoFit/>
          </a:bodyPr>
          <a:lstStyle/>
          <a:p>
            <a:pPr algn="r"/>
            <a:r>
              <a:rPr lang="zh-CN" altLang="en-US" sz="2400" dirty="0">
                <a:solidFill>
                  <a:schemeClr val="bg1"/>
                </a:solidFill>
                <a:effectLst>
                  <a:glow rad="101600">
                    <a:schemeClr val="accent1">
                      <a:satMod val="175000"/>
                      <a:alpha val="40000"/>
                    </a:schemeClr>
                  </a:glow>
                </a:effectLst>
                <a:latin typeface="微软雅黑" panose="020B0503020204020204" pitchFamily="34" charset="-122"/>
                <a:ea typeface="微软雅黑" panose="020B0503020204020204" pitchFamily="34" charset="-122"/>
              </a:rPr>
              <a:t>团队创业计划书</a:t>
            </a:r>
            <a:r>
              <a:rPr lang="en-US" altLang="zh-CN" sz="2400" dirty="0">
                <a:solidFill>
                  <a:schemeClr val="bg1"/>
                </a:solidFill>
                <a:effectLst>
                  <a:glow rad="101600">
                    <a:schemeClr val="accent1">
                      <a:satMod val="175000"/>
                      <a:alpha val="40000"/>
                    </a:schemeClr>
                  </a:glow>
                </a:effectLst>
                <a:latin typeface="微软雅黑" panose="020B0503020204020204" pitchFamily="34" charset="-122"/>
                <a:ea typeface="微软雅黑" panose="020B0503020204020204" pitchFamily="34" charset="-122"/>
              </a:rPr>
              <a:t>PPT</a:t>
            </a:r>
            <a:r>
              <a:rPr lang="zh-CN" altLang="en-US" sz="2400" dirty="0">
                <a:solidFill>
                  <a:schemeClr val="bg1"/>
                </a:solidFill>
                <a:effectLst>
                  <a:glow rad="101600">
                    <a:schemeClr val="accent1">
                      <a:satMod val="175000"/>
                      <a:alpha val="40000"/>
                    </a:schemeClr>
                  </a:glow>
                </a:effectLst>
                <a:latin typeface="微软雅黑" panose="020B0503020204020204" pitchFamily="34" charset="-122"/>
                <a:ea typeface="微软雅黑" panose="020B0503020204020204" pitchFamily="34" charset="-122"/>
              </a:rPr>
              <a:t>模板</a:t>
            </a:r>
          </a:p>
        </p:txBody>
      </p:sp>
      <p:sp>
        <p:nvSpPr>
          <p:cNvPr id="8" name="文本框 7"/>
          <p:cNvSpPr txBox="1"/>
          <p:nvPr/>
        </p:nvSpPr>
        <p:spPr>
          <a:xfrm>
            <a:off x="7903437" y="2844225"/>
            <a:ext cx="2642964" cy="584775"/>
          </a:xfrm>
          <a:prstGeom prst="rect">
            <a:avLst/>
          </a:prstGeom>
          <a:noFill/>
        </p:spPr>
        <p:txBody>
          <a:bodyPr wrap="square" rtlCol="0">
            <a:spAutoFit/>
          </a:bodyPr>
          <a:lstStyle/>
          <a:p>
            <a:r>
              <a:rPr lang="zh-CN" altLang="en-US" sz="3200" dirty="0">
                <a:gradFill>
                  <a:gsLst>
                    <a:gs pos="86000">
                      <a:srgbClr val="F4CB39"/>
                    </a:gs>
                    <a:gs pos="48000">
                      <a:srgbClr val="BB9C00"/>
                    </a:gs>
                    <a:gs pos="46000">
                      <a:srgbClr val="F9E691"/>
                    </a:gs>
                    <a:gs pos="0">
                      <a:srgbClr val="F7DF74"/>
                    </a:gs>
                  </a:gsLst>
                  <a:lin ang="5400000" scaled="1"/>
                </a:gradFill>
                <a:latin typeface="微软雅黑" panose="020B0503020204020204" pitchFamily="34" charset="-122"/>
                <a:ea typeface="微软雅黑" panose="020B0503020204020204" pitchFamily="34" charset="-122"/>
              </a:rPr>
              <a:t>创新互联网</a:t>
            </a:r>
            <a:r>
              <a:rPr lang="en-US" altLang="zh-CN" sz="3200" dirty="0">
                <a:gradFill>
                  <a:gsLst>
                    <a:gs pos="86000">
                      <a:srgbClr val="F4CB39"/>
                    </a:gs>
                    <a:gs pos="48000">
                      <a:srgbClr val="BB9C00"/>
                    </a:gs>
                    <a:gs pos="46000">
                      <a:srgbClr val="F9E691"/>
                    </a:gs>
                    <a:gs pos="0">
                      <a:srgbClr val="F7DF74"/>
                    </a:gs>
                  </a:gsLst>
                  <a:lin ang="5400000" scaled="1"/>
                </a:gradFill>
                <a:latin typeface="微软雅黑" panose="020B0503020204020204" pitchFamily="34" charset="-122"/>
                <a:ea typeface="微软雅黑" panose="020B0503020204020204" pitchFamily="34" charset="-122"/>
              </a:rPr>
              <a:t>+</a:t>
            </a:r>
            <a:endParaRPr lang="zh-CN" altLang="en-US" sz="3200" dirty="0">
              <a:gradFill>
                <a:gsLst>
                  <a:gs pos="86000">
                    <a:srgbClr val="F4CB39"/>
                  </a:gs>
                  <a:gs pos="48000">
                    <a:srgbClr val="BB9C00"/>
                  </a:gs>
                  <a:gs pos="46000">
                    <a:srgbClr val="F9E691"/>
                  </a:gs>
                  <a:gs pos="0">
                    <a:srgbClr val="F7DF74"/>
                  </a:gs>
                </a:gsLst>
                <a:lin ang="5400000" scaled="1"/>
              </a:gradFill>
              <a:latin typeface="微软雅黑" panose="020B0503020204020204" pitchFamily="34" charset="-122"/>
              <a:ea typeface="微软雅黑" panose="020B0503020204020204" pitchFamily="34" charset="-122"/>
            </a:endParaRPr>
          </a:p>
        </p:txBody>
      </p:sp>
      <p:sp>
        <p:nvSpPr>
          <p:cNvPr id="9" name="矩形 8"/>
          <p:cNvSpPr/>
          <p:nvPr/>
        </p:nvSpPr>
        <p:spPr>
          <a:xfrm>
            <a:off x="8075437" y="4961327"/>
            <a:ext cx="2307042" cy="461665"/>
          </a:xfrm>
          <a:prstGeom prst="rect">
            <a:avLst/>
          </a:prstGeom>
        </p:spPr>
        <p:txBody>
          <a:bodyPr wrap="none">
            <a:spAutoFit/>
          </a:bodyPr>
          <a:lstStyle/>
          <a:p>
            <a:r>
              <a:rPr lang="zh-CN" altLang="en-US" sz="2400">
                <a:gradFill>
                  <a:gsLst>
                    <a:gs pos="0">
                      <a:srgbClr val="FFFFFF"/>
                    </a:gs>
                    <a:gs pos="96000">
                      <a:srgbClr val="C3C5C7"/>
                    </a:gs>
                  </a:gsLst>
                  <a:lin ang="5400000" scaled="1"/>
                </a:gradFill>
                <a:latin typeface="微软雅黑" panose="020B0503020204020204" pitchFamily="34" charset="-122"/>
                <a:ea typeface="微软雅黑" panose="020B0503020204020204" pitchFamily="34" charset="-122"/>
              </a:rPr>
              <a:t>汇报人：</a:t>
            </a:r>
            <a:r>
              <a:rPr lang="en-US" altLang="zh-CN" sz="2400">
                <a:gradFill>
                  <a:gsLst>
                    <a:gs pos="0">
                      <a:srgbClr val="FFFFFF"/>
                    </a:gs>
                    <a:gs pos="96000">
                      <a:srgbClr val="C3C5C7"/>
                    </a:gs>
                  </a:gsLst>
                  <a:lin ang="5400000" scaled="1"/>
                </a:gradFill>
                <a:latin typeface="微软雅黑" panose="020B0503020204020204" pitchFamily="34" charset="-122"/>
                <a:ea typeface="微软雅黑" panose="020B0503020204020204" pitchFamily="34" charset="-122"/>
              </a:rPr>
              <a:t>xiazaii</a:t>
            </a:r>
            <a:endParaRPr lang="zh-CN" altLang="en-US" sz="2400" dirty="0">
              <a:gradFill>
                <a:gsLst>
                  <a:gs pos="0">
                    <a:srgbClr val="FFFFFF"/>
                  </a:gs>
                  <a:gs pos="96000">
                    <a:srgbClr val="C3C5C7"/>
                  </a:gs>
                </a:gsLst>
                <a:lin ang="5400000" scaled="1"/>
              </a:gra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1227189" y="6858000"/>
            <a:ext cx="877163" cy="369332"/>
          </a:xfrm>
          <a:prstGeom prst="rect">
            <a:avLst/>
          </a:prstGeom>
          <a:noFill/>
        </p:spPr>
        <p:txBody>
          <a:bodyPr wrap="none" rtlCol="0">
            <a:spAutoFit/>
          </a:bodyPr>
          <a:lstStyle/>
          <a:p>
            <a:r>
              <a:rPr lang="zh-CN" altLang="en-US" dirty="0">
                <a:solidFill>
                  <a:prstClr val="black"/>
                </a:solidFill>
              </a:rPr>
              <a:t>延迟符</a:t>
            </a:r>
          </a:p>
        </p:txBody>
      </p:sp>
      <p:pic>
        <p:nvPicPr>
          <p:cNvPr id="12" name="亡灵序曲 - 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46" y="2649249"/>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iterate type="lt">
                                    <p:tmPct val="24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980"/>
                            </p:stCondLst>
                            <p:childTnLst>
                              <p:par>
                                <p:cTn id="26" presetID="10" presetClass="entr" presetSubtype="0" fill="hold" grpId="0" nodeType="afterEffect">
                                  <p:stCondLst>
                                    <p:cond delay="0"/>
                                  </p:stCondLst>
                                  <p:iterate type="lt">
                                    <p:tmPct val="24000"/>
                                  </p:iterate>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3800"/>
                            </p:stCondLst>
                            <p:childTnLst>
                              <p:par>
                                <p:cTn id="30" presetID="10" presetClass="entr" presetSubtype="0" fill="hold" grpId="0" nodeType="afterEffect">
                                  <p:stCondLst>
                                    <p:cond delay="0"/>
                                  </p:stCondLst>
                                  <p:iterate type="lt">
                                    <p:tmPct val="24000"/>
                                  </p:iterate>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49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9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12"/>
                </p:tgtEl>
              </p:cMediaNode>
            </p:audio>
          </p:childTnLst>
        </p:cTn>
      </p:par>
    </p:tnLst>
    <p:bldLst>
      <p:bldP spid="6" grpId="0"/>
      <p:bldP spid="7" grpId="0"/>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bwMode="auto">
          <a:xfrm>
            <a:off x="2262718" y="3388784"/>
            <a:ext cx="7816849" cy="1767416"/>
            <a:chOff x="1601528" y="2724944"/>
            <a:chExt cx="5864847" cy="1075184"/>
          </a:xfrm>
        </p:grpSpPr>
        <p:cxnSp>
          <p:nvCxnSpPr>
            <p:cNvPr id="20"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5"/>
            <p:cNvCxnSpPr/>
            <p:nvPr/>
          </p:nvCxnSpPr>
          <p:spPr>
            <a:xfrm>
              <a:off x="306734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2"/>
            <p:cNvCxnSpPr/>
            <p:nvPr/>
          </p:nvCxnSpPr>
          <p:spPr>
            <a:xfrm>
              <a:off x="453474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6000561"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8" name="Picture 77" descr="F:\Trabajos\Envato\Graphic River\Mica PPT\mountains.png"/>
          <p:cNvPicPr>
            <a:picLocks noChangeAspect="1" noChangeArrowheads="1"/>
          </p:cNvPicPr>
          <p:nvPr/>
        </p:nvPicPr>
        <p:blipFill rotWithShape="1">
          <a:blip r:embed="rId3"/>
          <a:srcRect/>
          <a:stretch>
            <a:fillRect/>
          </a:stretch>
        </p:blipFill>
        <p:spPr bwMode="auto">
          <a:xfrm>
            <a:off x="1117600" y="4091517"/>
            <a:ext cx="9956800" cy="1064683"/>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43" name="文本1"/>
          <p:cNvSpPr>
            <a:spLocks noChangeArrowheads="1"/>
          </p:cNvSpPr>
          <p:nvPr/>
        </p:nvSpPr>
        <p:spPr bwMode="gray">
          <a:xfrm>
            <a:off x="1754611" y="5186849"/>
            <a:ext cx="8628592" cy="1189567"/>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a:lnSpc>
                <a:spcPct val="120000"/>
              </a:lnSpc>
              <a:defRPr/>
            </a:pPr>
            <a:r>
              <a:rPr lang="zh-CN" altLang="en-US" sz="1200" dirty="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在此录入上述图表的综合描述说明。</a:t>
            </a:r>
            <a:endParaRPr lang="zh-CN" altLang="zh-CN" sz="1200" dirty="0">
              <a:solidFill>
                <a:srgbClr val="404040"/>
              </a:solidFill>
              <a:latin typeface="微软雅黑" panose="020B0503020204020204" pitchFamily="34" charset="-122"/>
              <a:ea typeface="微软雅黑" panose="020B0503020204020204" pitchFamily="34" charset="-122"/>
            </a:endParaRPr>
          </a:p>
          <a:p>
            <a:pPr algn="ctr" defTabSz="1218565">
              <a:lnSpc>
                <a:spcPct val="120000"/>
              </a:lnSpc>
              <a:defRPr/>
            </a:pP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55" name="Oval 53"/>
          <p:cNvSpPr>
            <a:spLocks noChangeArrowheads="1"/>
          </p:cNvSpPr>
          <p:nvPr/>
        </p:nvSpPr>
        <p:spPr bwMode="auto">
          <a:xfrm>
            <a:off x="1655755" y="2276872"/>
            <a:ext cx="1241597" cy="1241907"/>
          </a:xfrm>
          <a:prstGeom prst="ellipse">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61" name="Oval 53"/>
          <p:cNvSpPr>
            <a:spLocks noChangeArrowheads="1"/>
          </p:cNvSpPr>
          <p:nvPr/>
        </p:nvSpPr>
        <p:spPr bwMode="auto">
          <a:xfrm>
            <a:off x="3595766" y="2276872"/>
            <a:ext cx="1241597" cy="1241907"/>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62" name="Oval 53"/>
          <p:cNvSpPr>
            <a:spLocks noChangeArrowheads="1"/>
          </p:cNvSpPr>
          <p:nvPr/>
        </p:nvSpPr>
        <p:spPr bwMode="auto">
          <a:xfrm>
            <a:off x="5586594" y="2276872"/>
            <a:ext cx="1241597" cy="1241907"/>
          </a:xfrm>
          <a:prstGeom prst="ellipse">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63" name="Oval 53"/>
          <p:cNvSpPr>
            <a:spLocks noChangeArrowheads="1"/>
          </p:cNvSpPr>
          <p:nvPr/>
        </p:nvSpPr>
        <p:spPr bwMode="auto">
          <a:xfrm>
            <a:off x="7514252" y="2276872"/>
            <a:ext cx="1241597" cy="1241907"/>
          </a:xfrm>
          <a:prstGeom prst="ellipse">
            <a:avLst/>
          </a:prstGeom>
          <a:solidFill>
            <a:schemeClr val="accent4"/>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64" name="Oval 53"/>
          <p:cNvSpPr>
            <a:spLocks noChangeArrowheads="1"/>
          </p:cNvSpPr>
          <p:nvPr/>
        </p:nvSpPr>
        <p:spPr bwMode="auto">
          <a:xfrm>
            <a:off x="9473696" y="2276872"/>
            <a:ext cx="1241597" cy="1241907"/>
          </a:xfrm>
          <a:prstGeom prst="ellipse">
            <a:avLst/>
          </a:prstGeom>
          <a:solidFill>
            <a:schemeClr val="accent5"/>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4" name="文本框 37"/>
          <p:cNvSpPr>
            <a:spLocks noChangeArrowheads="1"/>
          </p:cNvSpPr>
          <p:nvPr/>
        </p:nvSpPr>
        <p:spPr bwMode="auto">
          <a:xfrm>
            <a:off x="1682752" y="2641601"/>
            <a:ext cx="1201538"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p>
            <a:pPr>
              <a:buFont typeface="Arial" panose="020B0604020202020204" pitchFamily="34" charset="0"/>
              <a:buNone/>
            </a:pPr>
            <a:r>
              <a:rPr lang="zh-CN" altLang="en-US" sz="1865">
                <a:solidFill>
                  <a:schemeClr val="bg1"/>
                </a:solidFill>
                <a:latin typeface="微软雅黑" panose="020B0503020204020204" pitchFamily="34" charset="-122"/>
                <a:ea typeface="微软雅黑" panose="020B0503020204020204" pitchFamily="34" charset="-122"/>
                <a:sym typeface="Calibri" panose="020F0502020204030204" pitchFamily="34" charset="0"/>
              </a:rPr>
              <a:t>创新务实</a:t>
            </a:r>
            <a:endParaRPr lang="zh-CN" altLang="en-US" sz="186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文本框 37"/>
          <p:cNvSpPr>
            <a:spLocks noChangeArrowheads="1"/>
          </p:cNvSpPr>
          <p:nvPr/>
        </p:nvSpPr>
        <p:spPr bwMode="auto">
          <a:xfrm>
            <a:off x="3611034" y="2643718"/>
            <a:ext cx="1201538"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p>
            <a:pPr>
              <a:buFont typeface="Arial" panose="020B0604020202020204" pitchFamily="34" charset="0"/>
              <a:buNone/>
            </a:pPr>
            <a:r>
              <a:rPr lang="zh-CN" altLang="en-US" sz="1865">
                <a:solidFill>
                  <a:schemeClr val="bg1"/>
                </a:solidFill>
                <a:latin typeface="微软雅黑" panose="020B0503020204020204" pitchFamily="34" charset="-122"/>
                <a:ea typeface="微软雅黑" panose="020B0503020204020204" pitchFamily="34" charset="-122"/>
                <a:sym typeface="Calibri" panose="020F0502020204030204" pitchFamily="34" charset="0"/>
              </a:rPr>
              <a:t>超越自我</a:t>
            </a:r>
            <a:endParaRPr lang="zh-CN" altLang="en-US" sz="186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文本框 37"/>
          <p:cNvSpPr>
            <a:spLocks noChangeArrowheads="1"/>
          </p:cNvSpPr>
          <p:nvPr/>
        </p:nvSpPr>
        <p:spPr bwMode="auto">
          <a:xfrm>
            <a:off x="5602818" y="2626785"/>
            <a:ext cx="1201538"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p>
            <a:pPr>
              <a:buFont typeface="Arial" panose="020B0604020202020204" pitchFamily="34" charset="0"/>
              <a:buNone/>
            </a:pPr>
            <a:r>
              <a:rPr lang="zh-CN" altLang="en-US" sz="1865">
                <a:solidFill>
                  <a:schemeClr val="bg1"/>
                </a:solidFill>
                <a:latin typeface="微软雅黑" panose="020B0503020204020204" pitchFamily="34" charset="-122"/>
                <a:ea typeface="微软雅黑" panose="020B0503020204020204" pitchFamily="34" charset="-122"/>
                <a:sym typeface="Calibri" panose="020F0502020204030204" pitchFamily="34" charset="0"/>
              </a:rPr>
              <a:t>追求卓越</a:t>
            </a:r>
            <a:endParaRPr lang="zh-CN" altLang="en-US" sz="186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文本框 37"/>
          <p:cNvSpPr>
            <a:spLocks noChangeArrowheads="1"/>
          </p:cNvSpPr>
          <p:nvPr/>
        </p:nvSpPr>
        <p:spPr bwMode="auto">
          <a:xfrm>
            <a:off x="7560734" y="2626785"/>
            <a:ext cx="1201538"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p>
            <a:pPr>
              <a:buFont typeface="Arial" panose="020B0604020202020204" pitchFamily="34" charset="0"/>
              <a:buNone/>
            </a:pPr>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团结奋斗</a:t>
            </a:r>
            <a:endParaRPr lang="zh-CN" altLang="en-US"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37"/>
          <p:cNvSpPr>
            <a:spLocks noChangeArrowheads="1"/>
          </p:cNvSpPr>
          <p:nvPr/>
        </p:nvSpPr>
        <p:spPr bwMode="auto">
          <a:xfrm>
            <a:off x="9505952" y="2643718"/>
            <a:ext cx="1201538"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p>
            <a:pPr>
              <a:buFont typeface="Arial" panose="020B0604020202020204" pitchFamily="34" charset="0"/>
              <a:buNone/>
            </a:pPr>
            <a:r>
              <a:rPr lang="zh-CN" altLang="en-US" sz="1865">
                <a:solidFill>
                  <a:schemeClr val="bg1"/>
                </a:solidFill>
                <a:latin typeface="微软雅黑" panose="020B0503020204020204" pitchFamily="34" charset="-122"/>
                <a:ea typeface="微软雅黑" panose="020B0503020204020204" pitchFamily="34" charset="-122"/>
                <a:sym typeface="Calibri" panose="020F0502020204030204" pitchFamily="34" charset="0"/>
              </a:rPr>
              <a:t>敢于创新</a:t>
            </a:r>
            <a:endParaRPr lang="zh-CN" altLang="en-US" sz="186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48"/>
          <p:cNvSpPr>
            <a:spLocks noChangeArrowheads="1"/>
          </p:cNvSpPr>
          <p:nvPr/>
        </p:nvSpPr>
        <p:spPr bwMode="auto">
          <a:xfrm>
            <a:off x="1739901" y="3037418"/>
            <a:ext cx="1217084" cy="21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spAutoFit/>
          </a:bodyPr>
          <a:lstStyle/>
          <a:p>
            <a:r>
              <a:rPr lang="en-US" altLang="zh-CN" sz="800">
                <a:solidFill>
                  <a:schemeClr val="bg1"/>
                </a:solidFill>
              </a:rPr>
              <a:t>Pragmatic innovation</a:t>
            </a:r>
            <a:endParaRPr lang="zh-CN" altLang="en-US" sz="800">
              <a:solidFill>
                <a:schemeClr val="bg1"/>
              </a:solidFill>
            </a:endParaRPr>
          </a:p>
        </p:txBody>
      </p:sp>
      <p:sp>
        <p:nvSpPr>
          <p:cNvPr id="50" name="矩形 49"/>
          <p:cNvSpPr>
            <a:spLocks noChangeArrowheads="1"/>
          </p:cNvSpPr>
          <p:nvPr/>
        </p:nvSpPr>
        <p:spPr bwMode="auto">
          <a:xfrm>
            <a:off x="3761317" y="3037418"/>
            <a:ext cx="1217083" cy="21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spAutoFit/>
          </a:bodyPr>
          <a:lstStyle/>
          <a:p>
            <a:r>
              <a:rPr lang="en-US" altLang="zh-CN" sz="800">
                <a:solidFill>
                  <a:schemeClr val="bg1"/>
                </a:solidFill>
              </a:rPr>
              <a:t>Transcendental ego</a:t>
            </a:r>
            <a:endParaRPr lang="zh-CN" altLang="en-US" sz="800">
              <a:solidFill>
                <a:schemeClr val="bg1"/>
              </a:solidFill>
            </a:endParaRPr>
          </a:p>
        </p:txBody>
      </p:sp>
      <p:sp>
        <p:nvSpPr>
          <p:cNvPr id="51" name="矩形 50"/>
          <p:cNvSpPr>
            <a:spLocks noChangeArrowheads="1"/>
          </p:cNvSpPr>
          <p:nvPr/>
        </p:nvSpPr>
        <p:spPr bwMode="auto">
          <a:xfrm>
            <a:off x="5681134" y="3037418"/>
            <a:ext cx="1217084" cy="21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spAutoFit/>
          </a:bodyPr>
          <a:lstStyle/>
          <a:p>
            <a:r>
              <a:rPr lang="en-US" altLang="zh-CN" sz="800">
                <a:solidFill>
                  <a:schemeClr val="bg1"/>
                </a:solidFill>
              </a:rPr>
              <a:t>Pursuit of excellence</a:t>
            </a:r>
            <a:endParaRPr lang="zh-CN" altLang="en-US" sz="800">
              <a:solidFill>
                <a:schemeClr val="bg1"/>
              </a:solidFill>
            </a:endParaRPr>
          </a:p>
        </p:txBody>
      </p:sp>
      <p:sp>
        <p:nvSpPr>
          <p:cNvPr id="52" name="矩形 51"/>
          <p:cNvSpPr>
            <a:spLocks noChangeArrowheads="1"/>
          </p:cNvSpPr>
          <p:nvPr/>
        </p:nvSpPr>
        <p:spPr bwMode="auto">
          <a:xfrm>
            <a:off x="7630584" y="3037417"/>
            <a:ext cx="1219200" cy="21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spAutoFit/>
          </a:bodyPr>
          <a:lstStyle/>
          <a:p>
            <a:r>
              <a:rPr lang="en-US" altLang="zh-CN" sz="800">
                <a:solidFill>
                  <a:schemeClr val="bg1"/>
                </a:solidFill>
              </a:rPr>
              <a:t>United struggle</a:t>
            </a:r>
            <a:endParaRPr lang="zh-CN" altLang="en-US" sz="800">
              <a:solidFill>
                <a:schemeClr val="bg1"/>
              </a:solidFill>
            </a:endParaRPr>
          </a:p>
        </p:txBody>
      </p:sp>
      <p:sp>
        <p:nvSpPr>
          <p:cNvPr id="53" name="矩形 52"/>
          <p:cNvSpPr>
            <a:spLocks noChangeArrowheads="1"/>
          </p:cNvSpPr>
          <p:nvPr/>
        </p:nvSpPr>
        <p:spPr bwMode="auto">
          <a:xfrm>
            <a:off x="9630833" y="3037417"/>
            <a:ext cx="1219200" cy="21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spAutoFit/>
          </a:bodyPr>
          <a:lstStyle/>
          <a:p>
            <a:r>
              <a:rPr lang="en-US" altLang="zh-CN" sz="800">
                <a:solidFill>
                  <a:schemeClr val="bg1"/>
                </a:solidFill>
              </a:rPr>
              <a:t>Dare to innovate</a:t>
            </a:r>
            <a:endParaRPr lang="zh-CN" altLang="en-US" sz="800">
              <a:solidFill>
                <a:schemeClr val="bg1"/>
              </a:solidFill>
            </a:endParaRPr>
          </a:p>
        </p:txBody>
      </p:sp>
      <p:sp>
        <p:nvSpPr>
          <p:cNvPr id="69" name="TextBox 68"/>
          <p:cNvSpPr txBox="1"/>
          <p:nvPr/>
        </p:nvSpPr>
        <p:spPr>
          <a:xfrm>
            <a:off x="651569" y="151750"/>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企业理念</a:t>
            </a:r>
          </a:p>
        </p:txBody>
      </p:sp>
      <p:sp>
        <p:nvSpPr>
          <p:cNvPr id="34" name="TextBox 33"/>
          <p:cNvSpPr txBox="1"/>
          <p:nvPr/>
        </p:nvSpPr>
        <p:spPr>
          <a:xfrm>
            <a:off x="10908618" y="7124447"/>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30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1000"/>
                                        <p:tgtEl>
                                          <p:spTgt spid="61"/>
                                        </p:tgtEl>
                                      </p:cBhvr>
                                    </p:animEffect>
                                    <p:anim calcmode="lin" valueType="num">
                                      <p:cBhvr>
                                        <p:cTn id="19" dur="1000" fill="hold"/>
                                        <p:tgtEl>
                                          <p:spTgt spid="61"/>
                                        </p:tgtEl>
                                        <p:attrNameLst>
                                          <p:attrName>ppt_x</p:attrName>
                                        </p:attrNameLst>
                                      </p:cBhvr>
                                      <p:tavLst>
                                        <p:tav tm="0">
                                          <p:val>
                                            <p:strVal val="#ppt_x"/>
                                          </p:val>
                                        </p:tav>
                                        <p:tav tm="100000">
                                          <p:val>
                                            <p:strVal val="#ppt_x"/>
                                          </p:val>
                                        </p:tav>
                                      </p:tavLst>
                                    </p:anim>
                                    <p:anim calcmode="lin" valueType="num">
                                      <p:cBhvr>
                                        <p:cTn id="20" dur="1000" fill="hold"/>
                                        <p:tgtEl>
                                          <p:spTgt spid="6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6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1000" fill="hold"/>
                                        <p:tgtEl>
                                          <p:spTgt spid="6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9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20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wipe(down)">
                                      <p:cBhvr>
                                        <p:cTn id="39" dur="500"/>
                                        <p:tgtEl>
                                          <p:spTgt spid="94"/>
                                        </p:tgtEl>
                                      </p:cBhvr>
                                    </p:animEffect>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arn(inVertical)">
                                      <p:cBhvr>
                                        <p:cTn id="43" dur="500"/>
                                        <p:tgtEl>
                                          <p:spTgt spid="4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arn(inVertical)">
                                      <p:cBhvr>
                                        <p:cTn id="46" dur="500"/>
                                        <p:tgtEl>
                                          <p:spTgt spid="4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barn(inVertical)">
                                      <p:cBhvr>
                                        <p:cTn id="49" dur="500"/>
                                        <p:tgtEl>
                                          <p:spTgt spid="4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inVertical)">
                                      <p:cBhvr>
                                        <p:cTn id="52" dur="500"/>
                                        <p:tgtEl>
                                          <p:spTgt spid="4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arn(inVertical)">
                                      <p:cBhvr>
                                        <p:cTn id="55" dur="500"/>
                                        <p:tgtEl>
                                          <p:spTgt spid="4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barn(inVertical)">
                                      <p:cBhvr>
                                        <p:cTn id="58" dur="500"/>
                                        <p:tgtEl>
                                          <p:spTgt spid="49"/>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barn(inVertical)">
                                      <p:cBhvr>
                                        <p:cTn id="61" dur="500"/>
                                        <p:tgtEl>
                                          <p:spTgt spid="5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barn(inVertical)">
                                      <p:cBhvr>
                                        <p:cTn id="64" dur="500"/>
                                        <p:tgtEl>
                                          <p:spTgt spid="5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arn(inVertical)">
                                      <p:cBhvr>
                                        <p:cTn id="67" dur="500"/>
                                        <p:tgtEl>
                                          <p:spTgt spid="52"/>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barn(inVertical)">
                                      <p:cBhvr>
                                        <p:cTn id="70" dur="500"/>
                                        <p:tgtEl>
                                          <p:spTgt spid="53"/>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childTnLst>
                          </p:cTn>
                        </p:par>
                        <p:par>
                          <p:cTn id="75" fill="hold">
                            <p:stCondLst>
                              <p:cond delay="3500"/>
                            </p:stCondLst>
                            <p:childTnLst>
                              <p:par>
                                <p:cTn id="76" presetID="42"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200"/>
                                        <p:tgtEl>
                                          <p:spTgt spid="34"/>
                                        </p:tgtEl>
                                      </p:cBhvr>
                                    </p:animEffect>
                                    <p:anim calcmode="lin" valueType="num">
                                      <p:cBhvr>
                                        <p:cTn id="79" dur="1200" fill="hold"/>
                                        <p:tgtEl>
                                          <p:spTgt spid="34"/>
                                        </p:tgtEl>
                                        <p:attrNameLst>
                                          <p:attrName>ppt_x</p:attrName>
                                        </p:attrNameLst>
                                      </p:cBhvr>
                                      <p:tavLst>
                                        <p:tav tm="0">
                                          <p:val>
                                            <p:strVal val="#ppt_x"/>
                                          </p:val>
                                        </p:tav>
                                        <p:tav tm="100000">
                                          <p:val>
                                            <p:strVal val="#ppt_x"/>
                                          </p:val>
                                        </p:tav>
                                      </p:tavLst>
                                    </p:anim>
                                    <p:anim calcmode="lin" valueType="num">
                                      <p:cBhvr>
                                        <p:cTn id="80" dur="12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5" grpId="0" animBg="1"/>
      <p:bldP spid="61" grpId="0" animBg="1"/>
      <p:bldP spid="62" grpId="0" animBg="1"/>
      <p:bldP spid="63" grpId="0" animBg="1"/>
      <p:bldP spid="64" grpId="0" animBg="1"/>
      <p:bldP spid="44" grpId="0"/>
      <p:bldP spid="45" grpId="0"/>
      <p:bldP spid="46" grpId="0"/>
      <p:bldP spid="47" grpId="0"/>
      <p:bldP spid="48" grpId="0"/>
      <p:bldP spid="49" grpId="0"/>
      <p:bldP spid="50" grpId="0"/>
      <p:bldP spid="51" grpId="0"/>
      <p:bldP spid="52" grpId="0"/>
      <p:bldP spid="5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666" t="12888" r="33000"/>
          <a:stretch>
            <a:fillRect/>
          </a:stretch>
        </p:blipFill>
        <p:spPr>
          <a:xfrm>
            <a:off x="128844" y="1272227"/>
            <a:ext cx="5281785" cy="5585773"/>
          </a:xfrm>
          <a:prstGeom prst="rect">
            <a:avLst/>
          </a:prstGeom>
        </p:spPr>
      </p:pic>
      <p:sp>
        <p:nvSpPr>
          <p:cNvPr id="6" name="文本框 5"/>
          <p:cNvSpPr txBox="1"/>
          <p:nvPr/>
        </p:nvSpPr>
        <p:spPr>
          <a:xfrm flipH="1">
            <a:off x="6452996" y="2300800"/>
            <a:ext cx="2293892" cy="707886"/>
          </a:xfrm>
          <a:prstGeom prst="rect">
            <a:avLst/>
          </a:prstGeom>
          <a:noFill/>
        </p:spPr>
        <p:txBody>
          <a:bodyPr wrap="square" rtlCol="0">
            <a:spAutoFit/>
          </a:bodyPr>
          <a:lstStyle/>
          <a:p>
            <a:r>
              <a:rPr lang="zh-CN" altLang="en-US" sz="4000" dirty="0">
                <a:solidFill>
                  <a:srgbClr val="FFFFFF"/>
                </a:solidFill>
                <a:effectLst>
                  <a:glow rad="139700">
                    <a:srgbClr val="052463">
                      <a:satMod val="175000"/>
                      <a:alpha val="40000"/>
                    </a:srgbClr>
                  </a:glow>
                </a:effectLst>
                <a:latin typeface="微软雅黑" panose="020B0503020204020204" pitchFamily="34" charset="-122"/>
                <a:ea typeface="微软雅黑" panose="020B0503020204020204" pitchFamily="34" charset="-122"/>
              </a:rPr>
              <a:t>第二章</a:t>
            </a:r>
          </a:p>
        </p:txBody>
      </p:sp>
      <p:sp>
        <p:nvSpPr>
          <p:cNvPr id="7" name="TextBox 54"/>
          <p:cNvSpPr txBox="1"/>
          <p:nvPr/>
        </p:nvSpPr>
        <p:spPr>
          <a:xfrm>
            <a:off x="5806503" y="3220655"/>
            <a:ext cx="3285183" cy="923330"/>
          </a:xfrm>
          <a:prstGeom prst="rect">
            <a:avLst/>
          </a:prstGeom>
          <a:noFill/>
        </p:spPr>
        <p:txBody>
          <a:bodyPr wrap="square" rtlCol="0">
            <a:spAutoFit/>
          </a:bodyPr>
          <a:lstStyle/>
          <a:p>
            <a:pPr algn="ctr"/>
            <a:r>
              <a:rPr lang="zh-CN" altLang="en-US" sz="5400" b="1" dirty="0">
                <a:solidFill>
                  <a:srgbClr val="FFFFFF">
                    <a:lumMod val="85000"/>
                  </a:srgbClr>
                </a:solidFill>
                <a:latin typeface="微软雅黑" panose="020B0503020204020204" pitchFamily="34" charset="-122"/>
                <a:ea typeface="微软雅黑" panose="020B0503020204020204" pitchFamily="34" charset="-122"/>
              </a:rPr>
              <a:t>项目介绍</a:t>
            </a:r>
          </a:p>
        </p:txBody>
      </p:sp>
      <p:sp>
        <p:nvSpPr>
          <p:cNvPr id="10" name="圆角矩形 9"/>
          <p:cNvSpPr/>
          <p:nvPr/>
        </p:nvSpPr>
        <p:spPr>
          <a:xfrm>
            <a:off x="6452996" y="4388031"/>
            <a:ext cx="275853" cy="2758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1" name="TextBox 54"/>
          <p:cNvSpPr txBox="1"/>
          <p:nvPr/>
        </p:nvSpPr>
        <p:spPr>
          <a:xfrm>
            <a:off x="6742641" y="4277539"/>
            <a:ext cx="2140824" cy="461665"/>
          </a:xfrm>
          <a:prstGeom prst="rect">
            <a:avLst/>
          </a:prstGeom>
          <a:noFill/>
        </p:spPr>
        <p:txBody>
          <a:bodyPr wrap="square" rtlCol="0">
            <a:spAutoFit/>
          </a:bodyPr>
          <a:lstStyle/>
          <a:p>
            <a:pPr algn="ctr"/>
            <a:r>
              <a:rPr lang="zh-CN" altLang="en-US" sz="2400" dirty="0">
                <a:solidFill>
                  <a:srgbClr val="FFFFFF">
                    <a:lumMod val="65000"/>
                  </a:srgbClr>
                </a:solidFill>
                <a:latin typeface="微软雅黑" panose="020B0503020204020204" pitchFamily="34" charset="-122"/>
                <a:ea typeface="微软雅黑" panose="020B0503020204020204" pitchFamily="34" charset="-122"/>
              </a:rPr>
              <a:t>你的标题文字</a:t>
            </a:r>
          </a:p>
        </p:txBody>
      </p:sp>
      <p:sp>
        <p:nvSpPr>
          <p:cNvPr id="14" name="圆角矩形 13"/>
          <p:cNvSpPr/>
          <p:nvPr/>
        </p:nvSpPr>
        <p:spPr>
          <a:xfrm>
            <a:off x="6452996" y="5151268"/>
            <a:ext cx="275853" cy="2758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5" name="TextBox 54"/>
          <p:cNvSpPr txBox="1"/>
          <p:nvPr/>
        </p:nvSpPr>
        <p:spPr>
          <a:xfrm>
            <a:off x="6742641" y="5040776"/>
            <a:ext cx="2140824" cy="461665"/>
          </a:xfrm>
          <a:prstGeom prst="rect">
            <a:avLst/>
          </a:prstGeom>
          <a:noFill/>
        </p:spPr>
        <p:txBody>
          <a:bodyPr wrap="square" rtlCol="0">
            <a:spAutoFit/>
          </a:bodyPr>
          <a:lstStyle/>
          <a:p>
            <a:pPr algn="ctr"/>
            <a:r>
              <a:rPr lang="zh-CN" altLang="en-US" sz="2400" dirty="0">
                <a:solidFill>
                  <a:srgbClr val="FFFFFF">
                    <a:lumMod val="65000"/>
                  </a:srgbClr>
                </a:solidFill>
                <a:latin typeface="微软雅黑" panose="020B0503020204020204" pitchFamily="34" charset="-122"/>
                <a:ea typeface="微软雅黑" panose="020B0503020204020204" pitchFamily="34" charset="-122"/>
              </a:rPr>
              <a:t>你的标题文字</a:t>
            </a:r>
          </a:p>
        </p:txBody>
      </p:sp>
      <p:sp>
        <p:nvSpPr>
          <p:cNvPr id="9" name="TextBox 33"/>
          <p:cNvSpPr txBox="1"/>
          <p:nvPr/>
        </p:nvSpPr>
        <p:spPr>
          <a:xfrm>
            <a:off x="10908618" y="7124447"/>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24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200"/>
                                        <p:tgtEl>
                                          <p:spTgt spid="9"/>
                                        </p:tgtEl>
                                      </p:cBhvr>
                                    </p:animEffect>
                                    <p:anim calcmode="lin" valueType="num">
                                      <p:cBhvr>
                                        <p:cTn id="43" dur="1200" fill="hold"/>
                                        <p:tgtEl>
                                          <p:spTgt spid="9"/>
                                        </p:tgtEl>
                                        <p:attrNameLst>
                                          <p:attrName>ppt_x</p:attrName>
                                        </p:attrNameLst>
                                      </p:cBhvr>
                                      <p:tavLst>
                                        <p:tav tm="0">
                                          <p:val>
                                            <p:strVal val="#ppt_x"/>
                                          </p:val>
                                        </p:tav>
                                        <p:tav tm="100000">
                                          <p:val>
                                            <p:strVal val="#ppt_x"/>
                                          </p:val>
                                        </p:tav>
                                      </p:tavLst>
                                    </p:anim>
                                    <p:anim calcmode="lin" valueType="num">
                                      <p:cBhvr>
                                        <p:cTn id="44" dur="12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P spid="14" grpId="0" animBg="1"/>
      <p:bldP spid="1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7"/>
          <p:cNvSpPr/>
          <p:nvPr/>
        </p:nvSpPr>
        <p:spPr>
          <a:xfrm>
            <a:off x="1" y="2804584"/>
            <a:ext cx="8049684" cy="1634067"/>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lIns="121884" tIns="60941" rIns="121884" bIns="60941" anchor="ctr"/>
          <a:lstStyle/>
          <a:p>
            <a:pPr algn="ctr">
              <a:defRPr/>
            </a:pPr>
            <a:endParaRPr lang="en-US" sz="2400" dirty="0"/>
          </a:p>
        </p:txBody>
      </p:sp>
      <p:grpSp>
        <p:nvGrpSpPr>
          <p:cNvPr id="47" name="组合 46"/>
          <p:cNvGrpSpPr/>
          <p:nvPr/>
        </p:nvGrpSpPr>
        <p:grpSpPr>
          <a:xfrm>
            <a:off x="8071181" y="3363922"/>
            <a:ext cx="1132897" cy="847047"/>
            <a:chOff x="6054436" y="2405136"/>
            <a:chExt cx="849821" cy="635481"/>
          </a:xfrm>
          <a:solidFill>
            <a:schemeClr val="accent4"/>
          </a:solidFill>
          <a:effectLst>
            <a:outerShdw blurRad="50800" dist="38100" dir="5400000" algn="t" rotWithShape="0">
              <a:prstClr val="black">
                <a:alpha val="40000"/>
              </a:prstClr>
            </a:outerShdw>
          </a:effectLst>
        </p:grpSpPr>
        <p:sp>
          <p:nvSpPr>
            <p:cNvPr id="48"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p>
          </p:txBody>
        </p:sp>
        <p:sp>
          <p:nvSpPr>
            <p:cNvPr id="49"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p>
          </p:txBody>
        </p:sp>
        <p:sp>
          <p:nvSpPr>
            <p:cNvPr id="50"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dirty="0"/>
            </a:p>
          </p:txBody>
        </p:sp>
        <p:sp>
          <p:nvSpPr>
            <p:cNvPr id="51"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2400" dirty="0"/>
            </a:p>
          </p:txBody>
        </p:sp>
        <p:sp>
          <p:nvSpPr>
            <p:cNvPr id="52"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2400" dirty="0"/>
            </a:p>
          </p:txBody>
        </p:sp>
        <p:sp>
          <p:nvSpPr>
            <p:cNvPr id="53"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p:spPr>
          <p:txBody>
            <a:bodyPr/>
            <a:lstStyle/>
            <a:p>
              <a:pPr>
                <a:defRPr/>
              </a:pPr>
              <a:endParaRPr lang="en-US" sz="2400" dirty="0"/>
            </a:p>
          </p:txBody>
        </p:sp>
        <p:sp>
          <p:nvSpPr>
            <p:cNvPr id="54" name="Oval 113"/>
            <p:cNvSpPr>
              <a:spLocks noChangeArrowheads="1"/>
            </p:cNvSpPr>
            <p:nvPr/>
          </p:nvSpPr>
          <p:spPr bwMode="auto">
            <a:xfrm rot="2700000">
              <a:off x="6568043" y="2481147"/>
              <a:ext cx="117123" cy="114085"/>
            </a:xfrm>
            <a:prstGeom prst="ellipse">
              <a:avLst/>
            </a:prstGeom>
            <a:grpFill/>
            <a:ln>
              <a:noFill/>
            </a:ln>
          </p:spPr>
          <p:txBody>
            <a:bodyPr/>
            <a:lstStyle/>
            <a:p>
              <a:pPr>
                <a:defRPr/>
              </a:pPr>
              <a:endParaRPr lang="en-US" sz="2400" dirty="0"/>
            </a:p>
          </p:txBody>
        </p:sp>
        <p:sp>
          <p:nvSpPr>
            <p:cNvPr id="55" name="Oval 116"/>
            <p:cNvSpPr>
              <a:spLocks noChangeArrowheads="1"/>
            </p:cNvSpPr>
            <p:nvPr/>
          </p:nvSpPr>
          <p:spPr bwMode="auto">
            <a:xfrm rot="2700000">
              <a:off x="6500229" y="2593093"/>
              <a:ext cx="70303" cy="72640"/>
            </a:xfrm>
            <a:prstGeom prst="ellipse">
              <a:avLst/>
            </a:prstGeom>
            <a:grpFill/>
            <a:ln>
              <a:noFill/>
            </a:ln>
          </p:spPr>
          <p:txBody>
            <a:bodyPr/>
            <a:lstStyle/>
            <a:p>
              <a:pPr>
                <a:defRPr/>
              </a:pPr>
              <a:endParaRPr lang="en-US" sz="2400" dirty="0"/>
            </a:p>
          </p:txBody>
        </p:sp>
        <p:sp>
          <p:nvSpPr>
            <p:cNvPr id="56" name="Oval 119"/>
            <p:cNvSpPr>
              <a:spLocks noChangeArrowheads="1"/>
            </p:cNvSpPr>
            <p:nvPr/>
          </p:nvSpPr>
          <p:spPr bwMode="auto">
            <a:xfrm rot="2700000">
              <a:off x="6447912" y="2674106"/>
              <a:ext cx="43239" cy="42313"/>
            </a:xfrm>
            <a:prstGeom prst="ellipse">
              <a:avLst/>
            </a:prstGeom>
            <a:grpFill/>
            <a:ln>
              <a:noFill/>
            </a:ln>
          </p:spPr>
          <p:txBody>
            <a:bodyPr/>
            <a:lstStyle/>
            <a:p>
              <a:pPr>
                <a:defRPr/>
              </a:pPr>
              <a:endParaRPr lang="en-US" sz="2400" dirty="0"/>
            </a:p>
          </p:txBody>
        </p:sp>
        <p:sp>
          <p:nvSpPr>
            <p:cNvPr id="57" name="Rectangle 27"/>
            <p:cNvSpPr/>
            <p:nvPr/>
          </p:nvSpPr>
          <p:spPr>
            <a:xfrm rot="2700000">
              <a:off x="6301683" y="2797997"/>
              <a:ext cx="71523" cy="43830"/>
            </a:xfrm>
            <a:prstGeom prst="rect">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400" dirty="0"/>
            </a:p>
          </p:txBody>
        </p:sp>
      </p:grpSp>
      <p:sp>
        <p:nvSpPr>
          <p:cNvPr id="41" name="TextBox 40"/>
          <p:cNvSpPr txBox="1"/>
          <p:nvPr/>
        </p:nvSpPr>
        <p:spPr>
          <a:xfrm>
            <a:off x="304801" y="4402668"/>
            <a:ext cx="2554817" cy="812528"/>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2" name="TextBox 41"/>
          <p:cNvSpPr txBox="1"/>
          <p:nvPr/>
        </p:nvSpPr>
        <p:spPr>
          <a:xfrm>
            <a:off x="2827867" y="4876801"/>
            <a:ext cx="2552700" cy="812528"/>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3" name="TextBox 42"/>
          <p:cNvSpPr txBox="1"/>
          <p:nvPr/>
        </p:nvSpPr>
        <p:spPr>
          <a:xfrm>
            <a:off x="5259917" y="5617634"/>
            <a:ext cx="2554816" cy="812528"/>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4" name="TextBox 43"/>
          <p:cNvSpPr txBox="1"/>
          <p:nvPr/>
        </p:nvSpPr>
        <p:spPr>
          <a:xfrm>
            <a:off x="8824384" y="4851401"/>
            <a:ext cx="2554816" cy="812528"/>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13320" name="组合 13"/>
          <p:cNvGrpSpPr/>
          <p:nvPr/>
        </p:nvGrpSpPr>
        <p:grpSpPr bwMode="auto">
          <a:xfrm>
            <a:off x="6197600" y="3513667"/>
            <a:ext cx="1151467" cy="1153584"/>
            <a:chOff x="4648080" y="2635875"/>
            <a:chExt cx="863576" cy="863791"/>
          </a:xfrm>
        </p:grpSpPr>
        <p:sp>
          <p:nvSpPr>
            <p:cNvPr id="63" name="Oval 53"/>
            <p:cNvSpPr>
              <a:spLocks noChangeArrowheads="1"/>
            </p:cNvSpPr>
            <p:nvPr/>
          </p:nvSpPr>
          <p:spPr bwMode="auto">
            <a:xfrm>
              <a:off x="4648080" y="2635875"/>
              <a:ext cx="863576" cy="863791"/>
            </a:xfrm>
            <a:prstGeom prst="ellipse">
              <a:avLst/>
            </a:prstGeom>
            <a:solidFill>
              <a:schemeClr val="accent3"/>
            </a:solidFill>
            <a:ln w="57150">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grpSp>
          <p:nvGrpSpPr>
            <p:cNvPr id="32" name="Group 30"/>
            <p:cNvGrpSpPr/>
            <p:nvPr/>
          </p:nvGrpSpPr>
          <p:grpSpPr>
            <a:xfrm>
              <a:off x="4869929" y="2869115"/>
              <a:ext cx="443402" cy="388820"/>
              <a:chOff x="3175" y="-1587"/>
              <a:chExt cx="490538" cy="430212"/>
            </a:xfrm>
            <a:solidFill>
              <a:schemeClr val="bg1"/>
            </a:solidFill>
          </p:grpSpPr>
          <p:sp>
            <p:nvSpPr>
              <p:cNvPr id="33"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p>
            </p:txBody>
          </p:sp>
          <p:sp>
            <p:nvSpPr>
              <p:cNvPr id="34"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p>
            </p:txBody>
          </p:sp>
        </p:grpSp>
      </p:grpSp>
      <p:grpSp>
        <p:nvGrpSpPr>
          <p:cNvPr id="13321" name="组合 11"/>
          <p:cNvGrpSpPr/>
          <p:nvPr/>
        </p:nvGrpSpPr>
        <p:grpSpPr bwMode="auto">
          <a:xfrm>
            <a:off x="977900" y="2470151"/>
            <a:ext cx="1092200" cy="1092200"/>
            <a:chOff x="734153" y="1852387"/>
            <a:chExt cx="818887" cy="819091"/>
          </a:xfrm>
        </p:grpSpPr>
        <p:sp>
          <p:nvSpPr>
            <p:cNvPr id="59" name="Oval 53"/>
            <p:cNvSpPr>
              <a:spLocks noChangeArrowheads="1"/>
            </p:cNvSpPr>
            <p:nvPr/>
          </p:nvSpPr>
          <p:spPr bwMode="auto">
            <a:xfrm>
              <a:off x="734153" y="1852387"/>
              <a:ext cx="818887" cy="819091"/>
            </a:xfrm>
            <a:prstGeom prst="ellipse">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13346" name="Freeform 50"/>
            <p:cNvSpPr>
              <a:spLocks noEditPoints="1"/>
            </p:cNvSpPr>
            <p:nvPr/>
          </p:nvSpPr>
          <p:spPr bwMode="auto">
            <a:xfrm>
              <a:off x="942920" y="2032968"/>
              <a:ext cx="365812" cy="460689"/>
            </a:xfrm>
            <a:custGeom>
              <a:avLst/>
              <a:gdLst>
                <a:gd name="T0" fmla="*/ 187 w 262"/>
                <a:gd name="T1" fmla="*/ 135 h 330"/>
                <a:gd name="T2" fmla="*/ 44 w 262"/>
                <a:gd name="T3" fmla="*/ 135 h 330"/>
                <a:gd name="T4" fmla="*/ 44 w 262"/>
                <a:gd name="T5" fmla="*/ 156 h 330"/>
                <a:gd name="T6" fmla="*/ 187 w 262"/>
                <a:gd name="T7" fmla="*/ 156 h 330"/>
                <a:gd name="T8" fmla="*/ 187 w 262"/>
                <a:gd name="T9" fmla="*/ 135 h 330"/>
                <a:gd name="T10" fmla="*/ 187 w 262"/>
                <a:gd name="T11" fmla="*/ 95 h 330"/>
                <a:gd name="T12" fmla="*/ 44 w 262"/>
                <a:gd name="T13" fmla="*/ 95 h 330"/>
                <a:gd name="T14" fmla="*/ 44 w 262"/>
                <a:gd name="T15" fmla="*/ 115 h 330"/>
                <a:gd name="T16" fmla="*/ 187 w 262"/>
                <a:gd name="T17" fmla="*/ 115 h 330"/>
                <a:gd name="T18" fmla="*/ 187 w 262"/>
                <a:gd name="T19" fmla="*/ 95 h 330"/>
                <a:gd name="T20" fmla="*/ 187 w 262"/>
                <a:gd name="T21" fmla="*/ 54 h 330"/>
                <a:gd name="T22" fmla="*/ 44 w 262"/>
                <a:gd name="T23" fmla="*/ 54 h 330"/>
                <a:gd name="T24" fmla="*/ 44 w 262"/>
                <a:gd name="T25" fmla="*/ 75 h 330"/>
                <a:gd name="T26" fmla="*/ 187 w 262"/>
                <a:gd name="T27" fmla="*/ 75 h 330"/>
                <a:gd name="T28" fmla="*/ 187 w 262"/>
                <a:gd name="T29" fmla="*/ 54 h 330"/>
                <a:gd name="T30" fmla="*/ 44 w 262"/>
                <a:gd name="T31" fmla="*/ 196 h 330"/>
                <a:gd name="T32" fmla="*/ 116 w 262"/>
                <a:gd name="T33" fmla="*/ 196 h 330"/>
                <a:gd name="T34" fmla="*/ 116 w 262"/>
                <a:gd name="T35" fmla="*/ 176 h 330"/>
                <a:gd name="T36" fmla="*/ 44 w 262"/>
                <a:gd name="T37" fmla="*/ 176 h 330"/>
                <a:gd name="T38" fmla="*/ 44 w 262"/>
                <a:gd name="T39" fmla="*/ 196 h 330"/>
                <a:gd name="T40" fmla="*/ 233 w 262"/>
                <a:gd name="T41" fmla="*/ 29 h 330"/>
                <a:gd name="T42" fmla="*/ 233 w 262"/>
                <a:gd name="T43" fmla="*/ 0 h 330"/>
                <a:gd name="T44" fmla="*/ 0 w 262"/>
                <a:gd name="T45" fmla="*/ 0 h 330"/>
                <a:gd name="T46" fmla="*/ 0 w 262"/>
                <a:gd name="T47" fmla="*/ 301 h 330"/>
                <a:gd name="T48" fmla="*/ 29 w 262"/>
                <a:gd name="T49" fmla="*/ 301 h 330"/>
                <a:gd name="T50" fmla="*/ 29 w 262"/>
                <a:gd name="T51" fmla="*/ 330 h 330"/>
                <a:gd name="T52" fmla="*/ 262 w 262"/>
                <a:gd name="T53" fmla="*/ 330 h 330"/>
                <a:gd name="T54" fmla="*/ 262 w 262"/>
                <a:gd name="T55" fmla="*/ 29 h 330"/>
                <a:gd name="T56" fmla="*/ 233 w 262"/>
                <a:gd name="T57" fmla="*/ 29 h 330"/>
                <a:gd name="T58" fmla="*/ 15 w 262"/>
                <a:gd name="T59" fmla="*/ 286 h 330"/>
                <a:gd name="T60" fmla="*/ 15 w 262"/>
                <a:gd name="T61" fmla="*/ 16 h 330"/>
                <a:gd name="T62" fmla="*/ 216 w 262"/>
                <a:gd name="T63" fmla="*/ 16 h 330"/>
                <a:gd name="T64" fmla="*/ 216 w 262"/>
                <a:gd name="T65" fmla="*/ 216 h 330"/>
                <a:gd name="T66" fmla="*/ 148 w 262"/>
                <a:gd name="T67" fmla="*/ 216 h 330"/>
                <a:gd name="T68" fmla="*/ 148 w 262"/>
                <a:gd name="T69" fmla="*/ 286 h 330"/>
                <a:gd name="T70" fmla="*/ 15 w 262"/>
                <a:gd name="T71" fmla="*/ 286 h 330"/>
                <a:gd name="T72" fmla="*/ 245 w 262"/>
                <a:gd name="T73" fmla="*/ 315 h 330"/>
                <a:gd name="T74" fmla="*/ 44 w 262"/>
                <a:gd name="T75" fmla="*/ 315 h 330"/>
                <a:gd name="T76" fmla="*/ 44 w 262"/>
                <a:gd name="T77" fmla="*/ 301 h 330"/>
                <a:gd name="T78" fmla="*/ 155 w 262"/>
                <a:gd name="T79" fmla="*/ 301 h 330"/>
                <a:gd name="T80" fmla="*/ 233 w 262"/>
                <a:gd name="T81" fmla="*/ 225 h 330"/>
                <a:gd name="T82" fmla="*/ 233 w 262"/>
                <a:gd name="T83" fmla="*/ 45 h 330"/>
                <a:gd name="T84" fmla="*/ 245 w 262"/>
                <a:gd name="T85" fmla="*/ 45 h 330"/>
                <a:gd name="T86" fmla="*/ 245 w 262"/>
                <a:gd name="T87" fmla="*/ 315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84" tIns="60941" rIns="121884" bIns="60941"/>
            <a:lstStyle/>
            <a:p>
              <a:endParaRPr lang="zh-CN" altLang="en-US" sz="2400"/>
            </a:p>
          </p:txBody>
        </p:sp>
      </p:grpSp>
      <p:grpSp>
        <p:nvGrpSpPr>
          <p:cNvPr id="13322" name="组合 12"/>
          <p:cNvGrpSpPr/>
          <p:nvPr/>
        </p:nvGrpSpPr>
        <p:grpSpPr bwMode="auto">
          <a:xfrm>
            <a:off x="3623734" y="2296584"/>
            <a:ext cx="1352551" cy="1354667"/>
            <a:chOff x="2718058" y="1723172"/>
            <a:chExt cx="1014254" cy="1014507"/>
          </a:xfrm>
        </p:grpSpPr>
        <p:sp>
          <p:nvSpPr>
            <p:cNvPr id="60" name="Oval 53"/>
            <p:cNvSpPr>
              <a:spLocks noChangeArrowheads="1"/>
            </p:cNvSpPr>
            <p:nvPr/>
          </p:nvSpPr>
          <p:spPr bwMode="auto">
            <a:xfrm>
              <a:off x="2718058" y="1723172"/>
              <a:ext cx="1014254" cy="1014507"/>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13342" name="Freeform 48"/>
            <p:cNvSpPr>
              <a:spLocks noEditPoints="1"/>
            </p:cNvSpPr>
            <p:nvPr/>
          </p:nvSpPr>
          <p:spPr bwMode="auto">
            <a:xfrm>
              <a:off x="3035361" y="1957638"/>
              <a:ext cx="372119" cy="544415"/>
            </a:xfrm>
            <a:custGeom>
              <a:avLst/>
              <a:gdLst>
                <a:gd name="T0" fmla="*/ 76 w 152"/>
                <a:gd name="T1" fmla="*/ 31 h 221"/>
                <a:gd name="T2" fmla="*/ 80 w 152"/>
                <a:gd name="T3" fmla="*/ 27 h 221"/>
                <a:gd name="T4" fmla="*/ 76 w 152"/>
                <a:gd name="T5" fmla="*/ 23 h 221"/>
                <a:gd name="T6" fmla="*/ 23 w 152"/>
                <a:gd name="T7" fmla="*/ 76 h 221"/>
                <a:gd name="T8" fmla="*/ 27 w 152"/>
                <a:gd name="T9" fmla="*/ 80 h 221"/>
                <a:gd name="T10" fmla="*/ 31 w 152"/>
                <a:gd name="T11" fmla="*/ 76 h 221"/>
                <a:gd name="T12" fmla="*/ 76 w 152"/>
                <a:gd name="T13" fmla="*/ 31 h 221"/>
                <a:gd name="T14" fmla="*/ 44 w 152"/>
                <a:gd name="T15" fmla="*/ 192 h 221"/>
                <a:gd name="T16" fmla="*/ 45 w 152"/>
                <a:gd name="T17" fmla="*/ 203 h 221"/>
                <a:gd name="T18" fmla="*/ 56 w 152"/>
                <a:gd name="T19" fmla="*/ 209 h 221"/>
                <a:gd name="T20" fmla="*/ 57 w 152"/>
                <a:gd name="T21" fmla="*/ 216 h 221"/>
                <a:gd name="T22" fmla="*/ 76 w 152"/>
                <a:gd name="T23" fmla="*/ 221 h 221"/>
                <a:gd name="T24" fmla="*/ 95 w 152"/>
                <a:gd name="T25" fmla="*/ 216 h 221"/>
                <a:gd name="T26" fmla="*/ 96 w 152"/>
                <a:gd name="T27" fmla="*/ 209 h 221"/>
                <a:gd name="T28" fmla="*/ 106 w 152"/>
                <a:gd name="T29" fmla="*/ 203 h 221"/>
                <a:gd name="T30" fmla="*/ 108 w 152"/>
                <a:gd name="T31" fmla="*/ 192 h 221"/>
                <a:gd name="T32" fmla="*/ 76 w 152"/>
                <a:gd name="T33" fmla="*/ 197 h 221"/>
                <a:gd name="T34" fmla="*/ 44 w 152"/>
                <a:gd name="T35" fmla="*/ 192 h 221"/>
                <a:gd name="T36" fmla="*/ 41 w 152"/>
                <a:gd name="T37" fmla="*/ 170 h 221"/>
                <a:gd name="T38" fmla="*/ 42 w 152"/>
                <a:gd name="T39" fmla="*/ 182 h 221"/>
                <a:gd name="T40" fmla="*/ 76 w 152"/>
                <a:gd name="T41" fmla="*/ 188 h 221"/>
                <a:gd name="T42" fmla="*/ 109 w 152"/>
                <a:gd name="T43" fmla="*/ 182 h 221"/>
                <a:gd name="T44" fmla="*/ 111 w 152"/>
                <a:gd name="T45" fmla="*/ 170 h 221"/>
                <a:gd name="T46" fmla="*/ 76 w 152"/>
                <a:gd name="T47" fmla="*/ 177 h 221"/>
                <a:gd name="T48" fmla="*/ 41 w 152"/>
                <a:gd name="T49" fmla="*/ 170 h 221"/>
                <a:gd name="T50" fmla="*/ 76 w 152"/>
                <a:gd name="T51" fmla="*/ 0 h 221"/>
                <a:gd name="T52" fmla="*/ 0 w 152"/>
                <a:gd name="T53" fmla="*/ 76 h 221"/>
                <a:gd name="T54" fmla="*/ 36 w 152"/>
                <a:gd name="T55" fmla="*/ 141 h 221"/>
                <a:gd name="T56" fmla="*/ 39 w 152"/>
                <a:gd name="T57" fmla="*/ 160 h 221"/>
                <a:gd name="T58" fmla="*/ 76 w 152"/>
                <a:gd name="T59" fmla="*/ 168 h 221"/>
                <a:gd name="T60" fmla="*/ 113 w 152"/>
                <a:gd name="T61" fmla="*/ 160 h 221"/>
                <a:gd name="T62" fmla="*/ 115 w 152"/>
                <a:gd name="T63" fmla="*/ 141 h 221"/>
                <a:gd name="T64" fmla="*/ 152 w 152"/>
                <a:gd name="T65" fmla="*/ 76 h 221"/>
                <a:gd name="T66" fmla="*/ 76 w 152"/>
                <a:gd name="T67" fmla="*/ 0 h 221"/>
                <a:gd name="T68" fmla="*/ 104 w 152"/>
                <a:gd name="T69" fmla="*/ 132 h 221"/>
                <a:gd name="T70" fmla="*/ 102 w 152"/>
                <a:gd name="T71" fmla="*/ 150 h 221"/>
                <a:gd name="T72" fmla="*/ 76 w 152"/>
                <a:gd name="T73" fmla="*/ 154 h 221"/>
                <a:gd name="T74" fmla="*/ 50 w 152"/>
                <a:gd name="T75" fmla="*/ 150 h 221"/>
                <a:gd name="T76" fmla="*/ 48 w 152"/>
                <a:gd name="T77" fmla="*/ 132 h 221"/>
                <a:gd name="T78" fmla="*/ 13 w 152"/>
                <a:gd name="T79" fmla="*/ 76 h 221"/>
                <a:gd name="T80" fmla="*/ 76 w 152"/>
                <a:gd name="T81" fmla="*/ 14 h 221"/>
                <a:gd name="T82" fmla="*/ 139 w 152"/>
                <a:gd name="T83" fmla="*/ 76 h 221"/>
                <a:gd name="T84" fmla="*/ 104 w 152"/>
                <a:gd name="T85" fmla="*/ 132 h 221"/>
                <a:gd name="T86" fmla="*/ 93 w 152"/>
                <a:gd name="T87" fmla="*/ 104 h 221"/>
                <a:gd name="T88" fmla="*/ 76 w 152"/>
                <a:gd name="T89" fmla="*/ 74 h 221"/>
                <a:gd name="T90" fmla="*/ 59 w 152"/>
                <a:gd name="T91" fmla="*/ 104 h 221"/>
                <a:gd name="T92" fmla="*/ 52 w 152"/>
                <a:gd name="T93" fmla="*/ 89 h 221"/>
                <a:gd name="T94" fmla="*/ 41 w 152"/>
                <a:gd name="T95" fmla="*/ 94 h 221"/>
                <a:gd name="T96" fmla="*/ 58 w 152"/>
                <a:gd name="T97" fmla="*/ 131 h 221"/>
                <a:gd name="T98" fmla="*/ 76 w 152"/>
                <a:gd name="T99" fmla="*/ 98 h 221"/>
                <a:gd name="T100" fmla="*/ 94 w 152"/>
                <a:gd name="T101" fmla="*/ 131 h 221"/>
                <a:gd name="T102" fmla="*/ 111 w 152"/>
                <a:gd name="T103" fmla="*/ 94 h 221"/>
                <a:gd name="T104" fmla="*/ 100 w 152"/>
                <a:gd name="T105" fmla="*/ 89 h 221"/>
                <a:gd name="T106" fmla="*/ 93 w 152"/>
                <a:gd name="T107" fmla="*/ 104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84" tIns="60941" rIns="121884" bIns="60941"/>
            <a:lstStyle/>
            <a:p>
              <a:endParaRPr lang="zh-CN" altLang="en-US" sz="2400"/>
            </a:p>
          </p:txBody>
        </p:sp>
      </p:grpSp>
      <p:grpSp>
        <p:nvGrpSpPr>
          <p:cNvPr id="13323" name="组合 14"/>
          <p:cNvGrpSpPr/>
          <p:nvPr/>
        </p:nvGrpSpPr>
        <p:grpSpPr bwMode="auto">
          <a:xfrm>
            <a:off x="9457268" y="1350433"/>
            <a:ext cx="3585633" cy="2082800"/>
            <a:chOff x="7092280" y="1013267"/>
            <a:chExt cx="2690646" cy="1560961"/>
          </a:xfrm>
        </p:grpSpPr>
        <p:sp>
          <p:nvSpPr>
            <p:cNvPr id="68" name="Oval 53"/>
            <p:cNvSpPr>
              <a:spLocks noChangeArrowheads="1"/>
            </p:cNvSpPr>
            <p:nvPr/>
          </p:nvSpPr>
          <p:spPr bwMode="auto">
            <a:xfrm>
              <a:off x="7092280" y="1013267"/>
              <a:ext cx="1560572" cy="1560961"/>
            </a:xfrm>
            <a:prstGeom prst="ellipse">
              <a:avLst/>
            </a:prstGeom>
            <a:solidFill>
              <a:schemeClr val="accent4"/>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13338" name="矩形 60"/>
            <p:cNvSpPr>
              <a:spLocks noChangeArrowheads="1"/>
            </p:cNvSpPr>
            <p:nvPr/>
          </p:nvSpPr>
          <p:spPr bwMode="auto">
            <a:xfrm>
              <a:off x="7286658" y="1287742"/>
              <a:ext cx="2496268" cy="8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p>
              <a:pPr>
                <a:lnSpc>
                  <a:spcPct val="120000"/>
                </a:lnSpc>
              </a:pPr>
              <a:r>
                <a:rPr lang="zh-CN" altLang="en-US" sz="3200" dirty="0">
                  <a:solidFill>
                    <a:schemeClr val="bg1"/>
                  </a:solidFill>
                  <a:latin typeface="方正兰亭粗黑简体" panose="02000000000000000000" pitchFamily="2" charset="-122"/>
                  <a:ea typeface="方正兰亭粗黑简体" panose="02000000000000000000" pitchFamily="2" charset="-122"/>
                </a:rPr>
                <a:t>  项目</a:t>
              </a:r>
              <a:endParaRPr lang="en-US" altLang="zh-CN" sz="3200" dirty="0">
                <a:solidFill>
                  <a:schemeClr val="bg1"/>
                </a:solidFill>
                <a:latin typeface="方正兰亭粗黑简体" panose="02000000000000000000" pitchFamily="2" charset="-122"/>
                <a:ea typeface="方正兰亭粗黑简体" panose="02000000000000000000" pitchFamily="2" charset="-122"/>
              </a:endParaRPr>
            </a:p>
            <a:p>
              <a:pPr>
                <a:lnSpc>
                  <a:spcPct val="120000"/>
                </a:lnSpc>
              </a:pPr>
              <a:r>
                <a:rPr lang="zh-CN" altLang="en-US" sz="2665" dirty="0">
                  <a:solidFill>
                    <a:schemeClr val="bg1"/>
                  </a:solidFill>
                  <a:latin typeface="方正兰亭粗黑简体" panose="02000000000000000000" pitchFamily="2" charset="-122"/>
                  <a:ea typeface="方正兰亭粗黑简体" panose="02000000000000000000" pitchFamily="2" charset="-122"/>
                </a:rPr>
                <a:t>产生背景</a:t>
              </a:r>
            </a:p>
          </p:txBody>
        </p:sp>
      </p:grpSp>
      <p:sp>
        <p:nvSpPr>
          <p:cNvPr id="72" name="矩形 71"/>
          <p:cNvSpPr>
            <a:spLocks noChangeArrowheads="1"/>
          </p:cNvSpPr>
          <p:nvPr/>
        </p:nvSpPr>
        <p:spPr bwMode="auto">
          <a:xfrm>
            <a:off x="667544" y="3894667"/>
            <a:ext cx="1829329" cy="42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135" b="1" dirty="0">
                <a:solidFill>
                  <a:schemeClr val="accent1"/>
                </a:solidFill>
                <a:latin typeface="微软雅黑" panose="020B0503020204020204" pitchFamily="34" charset="-122"/>
                <a:ea typeface="微软雅黑" panose="020B0503020204020204" pitchFamily="34" charset="-122"/>
              </a:rPr>
              <a:t>单击添加标题</a:t>
            </a:r>
            <a:endParaRPr lang="en-US" altLang="zh-CN" sz="2135" b="1" dirty="0">
              <a:solidFill>
                <a:schemeClr val="accent1"/>
              </a:solidFill>
              <a:latin typeface="微软雅黑" panose="020B0503020204020204" pitchFamily="34" charset="-122"/>
              <a:ea typeface="微软雅黑" panose="020B0503020204020204" pitchFamily="34" charset="-122"/>
            </a:endParaRPr>
          </a:p>
        </p:txBody>
      </p:sp>
      <p:sp>
        <p:nvSpPr>
          <p:cNvPr id="73" name="矩形 72"/>
          <p:cNvSpPr>
            <a:spLocks noChangeArrowheads="1"/>
          </p:cNvSpPr>
          <p:nvPr/>
        </p:nvSpPr>
        <p:spPr bwMode="auto">
          <a:xfrm>
            <a:off x="3278452" y="4193118"/>
            <a:ext cx="1829329" cy="42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135" b="1" dirty="0">
                <a:solidFill>
                  <a:schemeClr val="accent1"/>
                </a:solidFill>
                <a:latin typeface="微软雅黑" panose="020B0503020204020204" pitchFamily="34" charset="-122"/>
                <a:ea typeface="微软雅黑" panose="020B0503020204020204" pitchFamily="34" charset="-122"/>
              </a:rPr>
              <a:t>单击添加标题</a:t>
            </a:r>
            <a:endParaRPr lang="en-US" altLang="zh-CN" sz="2135" b="1" dirty="0">
              <a:solidFill>
                <a:schemeClr val="accent1"/>
              </a:solidFill>
              <a:latin typeface="微软雅黑" panose="020B0503020204020204" pitchFamily="34" charset="-122"/>
              <a:ea typeface="微软雅黑" panose="020B0503020204020204" pitchFamily="34" charset="-122"/>
            </a:endParaRPr>
          </a:p>
        </p:txBody>
      </p:sp>
      <p:sp>
        <p:nvSpPr>
          <p:cNvPr id="74" name="矩形 73"/>
          <p:cNvSpPr/>
          <p:nvPr/>
        </p:nvSpPr>
        <p:spPr>
          <a:xfrm>
            <a:off x="5806811" y="5071534"/>
            <a:ext cx="1829329" cy="420556"/>
          </a:xfrm>
          <a:prstGeom prst="rect">
            <a:avLst/>
          </a:prstGeom>
        </p:spPr>
        <p:txBody>
          <a:bodyPr wrap="none" lIns="91431" tIns="45716" rIns="91431" bIns="45716">
            <a:spAutoFit/>
          </a:bodyPr>
          <a:lstStyle/>
          <a:p>
            <a:pPr algn="ctr">
              <a:defRPr/>
            </a:pPr>
            <a:r>
              <a:rPr lang="zh-CN" altLang="en-US" sz="2135" b="1" dirty="0">
                <a:solidFill>
                  <a:schemeClr val="accent1"/>
                </a:solidFill>
                <a:latin typeface="微软雅黑" panose="020B0503020204020204" pitchFamily="34" charset="-122"/>
                <a:ea typeface="微软雅黑" panose="020B0503020204020204" pitchFamily="34" charset="-122"/>
              </a:rPr>
              <a:t>单击添加标题</a:t>
            </a:r>
            <a:endParaRPr lang="en-US" altLang="zh-CN" sz="2135" b="1" dirty="0">
              <a:solidFill>
                <a:schemeClr val="accent1"/>
              </a:solidFill>
              <a:latin typeface="微软雅黑" panose="020B0503020204020204" pitchFamily="34" charset="-122"/>
              <a:ea typeface="微软雅黑" panose="020B0503020204020204" pitchFamily="34" charset="-122"/>
            </a:endParaRPr>
          </a:p>
        </p:txBody>
      </p:sp>
      <p:sp>
        <p:nvSpPr>
          <p:cNvPr id="75" name="矩形 74"/>
          <p:cNvSpPr/>
          <p:nvPr/>
        </p:nvSpPr>
        <p:spPr>
          <a:xfrm>
            <a:off x="9269678" y="4366685"/>
            <a:ext cx="1829329" cy="420556"/>
          </a:xfrm>
          <a:prstGeom prst="rect">
            <a:avLst/>
          </a:prstGeom>
        </p:spPr>
        <p:txBody>
          <a:bodyPr wrap="none" lIns="91431" tIns="45716" rIns="91431" bIns="45716">
            <a:spAutoFit/>
          </a:bodyPr>
          <a:lstStyle/>
          <a:p>
            <a:pPr algn="ctr">
              <a:defRPr/>
            </a:pPr>
            <a:r>
              <a:rPr lang="zh-CN" altLang="en-US" sz="2135" b="1" dirty="0">
                <a:solidFill>
                  <a:schemeClr val="accent1"/>
                </a:solidFill>
                <a:latin typeface="微软雅黑" panose="020B0503020204020204" pitchFamily="34" charset="-122"/>
                <a:ea typeface="微软雅黑" panose="020B0503020204020204" pitchFamily="34" charset="-122"/>
              </a:rPr>
              <a:t>单击添加标题</a:t>
            </a:r>
            <a:endParaRPr lang="en-US" altLang="zh-CN" sz="2135" b="1" dirty="0">
              <a:solidFill>
                <a:schemeClr val="accent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707990" y="92597"/>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项目背景</a:t>
            </a:r>
          </a:p>
        </p:txBody>
      </p:sp>
      <p:sp>
        <p:nvSpPr>
          <p:cNvPr id="45" name="TextBox 44"/>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7"/>
                                        </p:tgtEl>
                                        <p:attrNameLst>
                                          <p:attrName>ppt_x</p:attrName>
                                          <p:attrName>ppt_y</p:attrName>
                                        </p:attrNameLst>
                                      </p:cBhvr>
                                      <p:rCtr x="35556" y="11111"/>
                                    </p:animMotion>
                                  </p:childTnLst>
                                </p:cTn>
                              </p:par>
                              <p:par>
                                <p:cTn id="10" presetID="22" presetClass="entr" presetSubtype="8"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2000"/>
                                        <p:tgtEl>
                                          <p:spTgt spid="46"/>
                                        </p:tgtEl>
                                      </p:cBhvr>
                                    </p:animEffect>
                                  </p:childTnLst>
                                </p:cTn>
                              </p:par>
                              <p:par>
                                <p:cTn id="13" presetID="10" presetClass="entr" presetSubtype="0" fill="hold" nodeType="withEffect">
                                  <p:stCondLst>
                                    <p:cond delay="800"/>
                                  </p:stCondLst>
                                  <p:childTnLst>
                                    <p:set>
                                      <p:cBhvr>
                                        <p:cTn id="14" dur="1" fill="hold">
                                          <p:stCondLst>
                                            <p:cond delay="0"/>
                                          </p:stCondLst>
                                        </p:cTn>
                                        <p:tgtEl>
                                          <p:spTgt spid="13321"/>
                                        </p:tgtEl>
                                        <p:attrNameLst>
                                          <p:attrName>style.visibility</p:attrName>
                                        </p:attrNameLst>
                                      </p:cBhvr>
                                      <p:to>
                                        <p:strVal val="visible"/>
                                      </p:to>
                                    </p:set>
                                    <p:animEffect transition="in" filter="fade">
                                      <p:cBhvr>
                                        <p:cTn id="15" dur="500"/>
                                        <p:tgtEl>
                                          <p:spTgt spid="13321"/>
                                        </p:tgtEl>
                                      </p:cBhvr>
                                    </p:animEffect>
                                  </p:childTnLst>
                                </p:cTn>
                              </p:par>
                              <p:par>
                                <p:cTn id="16" presetID="10" presetClass="entr" presetSubtype="0" fill="hold" nodeType="withEffect">
                                  <p:stCondLst>
                                    <p:cond delay="1100"/>
                                  </p:stCondLst>
                                  <p:childTnLst>
                                    <p:set>
                                      <p:cBhvr>
                                        <p:cTn id="17" dur="1" fill="hold">
                                          <p:stCondLst>
                                            <p:cond delay="0"/>
                                          </p:stCondLst>
                                        </p:cTn>
                                        <p:tgtEl>
                                          <p:spTgt spid="13322"/>
                                        </p:tgtEl>
                                        <p:attrNameLst>
                                          <p:attrName>style.visibility</p:attrName>
                                        </p:attrNameLst>
                                      </p:cBhvr>
                                      <p:to>
                                        <p:strVal val="visible"/>
                                      </p:to>
                                    </p:set>
                                    <p:animEffect transition="in" filter="fade">
                                      <p:cBhvr>
                                        <p:cTn id="18" dur="500"/>
                                        <p:tgtEl>
                                          <p:spTgt spid="13322"/>
                                        </p:tgtEl>
                                      </p:cBhvr>
                                    </p:animEffect>
                                  </p:childTnLst>
                                </p:cTn>
                              </p:par>
                              <p:par>
                                <p:cTn id="19" presetID="10" presetClass="entr" presetSubtype="0" fill="hold" nodeType="withEffect">
                                  <p:stCondLst>
                                    <p:cond delay="1500"/>
                                  </p:stCondLst>
                                  <p:childTnLst>
                                    <p:set>
                                      <p:cBhvr>
                                        <p:cTn id="20" dur="1" fill="hold">
                                          <p:stCondLst>
                                            <p:cond delay="0"/>
                                          </p:stCondLst>
                                        </p:cTn>
                                        <p:tgtEl>
                                          <p:spTgt spid="13320"/>
                                        </p:tgtEl>
                                        <p:attrNameLst>
                                          <p:attrName>style.visibility</p:attrName>
                                        </p:attrNameLst>
                                      </p:cBhvr>
                                      <p:to>
                                        <p:strVal val="visible"/>
                                      </p:to>
                                    </p:set>
                                    <p:animEffect transition="in" filter="fade">
                                      <p:cBhvr>
                                        <p:cTn id="21" dur="500"/>
                                        <p:tgtEl>
                                          <p:spTgt spid="13320"/>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13323"/>
                                        </p:tgtEl>
                                        <p:attrNameLst>
                                          <p:attrName>style.visibility</p:attrName>
                                        </p:attrNameLst>
                                      </p:cBhvr>
                                      <p:to>
                                        <p:strVal val="visible"/>
                                      </p:to>
                                    </p:set>
                                    <p:animEffect transition="in" filter="fade">
                                      <p:cBhvr>
                                        <p:cTn id="25" dur="1000"/>
                                        <p:tgtEl>
                                          <p:spTgt spid="13323"/>
                                        </p:tgtEl>
                                      </p:cBhvr>
                                    </p:animEffect>
                                    <p:anim calcmode="lin" valueType="num">
                                      <p:cBhvr>
                                        <p:cTn id="26" dur="1000" fill="hold"/>
                                        <p:tgtEl>
                                          <p:spTgt spid="13323"/>
                                        </p:tgtEl>
                                        <p:attrNameLst>
                                          <p:attrName>ppt_x</p:attrName>
                                        </p:attrNameLst>
                                      </p:cBhvr>
                                      <p:tavLst>
                                        <p:tav tm="0">
                                          <p:val>
                                            <p:strVal val="#ppt_x"/>
                                          </p:val>
                                        </p:tav>
                                        <p:tav tm="100000">
                                          <p:val>
                                            <p:strVal val="#ppt_x"/>
                                          </p:val>
                                        </p:tav>
                                      </p:tavLst>
                                    </p:anim>
                                    <p:anim calcmode="lin" valueType="num">
                                      <p:cBhvr>
                                        <p:cTn id="27" dur="1000" fill="hold"/>
                                        <p:tgtEl>
                                          <p:spTgt spid="1332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2" presetClass="entr" presetSubtype="1"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400"/>
                                        <p:tgtEl>
                                          <p:spTgt spid="72"/>
                                        </p:tgtEl>
                                        <p:attrNameLst>
                                          <p:attrName>ppt_y</p:attrName>
                                        </p:attrNameLst>
                                      </p:cBhvr>
                                      <p:tavLst>
                                        <p:tav tm="0">
                                          <p:val>
                                            <p:strVal val="#ppt_y-#ppt_h*1.125000"/>
                                          </p:val>
                                        </p:tav>
                                        <p:tav tm="100000">
                                          <p:val>
                                            <p:strVal val="#ppt_y"/>
                                          </p:val>
                                        </p:tav>
                                      </p:tavLst>
                                    </p:anim>
                                    <p:animEffect transition="in" filter="wipe(down)">
                                      <p:cBhvr>
                                        <p:cTn id="32" dur="400"/>
                                        <p:tgtEl>
                                          <p:spTgt spid="72"/>
                                        </p:tgtEl>
                                      </p:cBhvr>
                                    </p:animEffect>
                                  </p:childTnLst>
                                </p:cTn>
                              </p:par>
                            </p:childTnLst>
                          </p:cTn>
                        </p:par>
                        <p:par>
                          <p:cTn id="33" fill="hold">
                            <p:stCondLst>
                              <p:cond delay="2000"/>
                            </p:stCondLst>
                            <p:childTnLst>
                              <p:par>
                                <p:cTn id="34" presetID="12" presetClass="entr" presetSubtype="1"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additive="base">
                                        <p:cTn id="36" dur="400"/>
                                        <p:tgtEl>
                                          <p:spTgt spid="73"/>
                                        </p:tgtEl>
                                        <p:attrNameLst>
                                          <p:attrName>ppt_y</p:attrName>
                                        </p:attrNameLst>
                                      </p:cBhvr>
                                      <p:tavLst>
                                        <p:tav tm="0">
                                          <p:val>
                                            <p:strVal val="#ppt_y-#ppt_h*1.125000"/>
                                          </p:val>
                                        </p:tav>
                                        <p:tav tm="100000">
                                          <p:val>
                                            <p:strVal val="#ppt_y"/>
                                          </p:val>
                                        </p:tav>
                                      </p:tavLst>
                                    </p:anim>
                                    <p:animEffect transition="in" filter="wipe(down)">
                                      <p:cBhvr>
                                        <p:cTn id="37" dur="400"/>
                                        <p:tgtEl>
                                          <p:spTgt spid="73"/>
                                        </p:tgtEl>
                                      </p:cBhvr>
                                    </p:animEffect>
                                  </p:childTnLst>
                                </p:cTn>
                              </p:par>
                            </p:childTnLst>
                          </p:cTn>
                        </p:par>
                        <p:par>
                          <p:cTn id="38" fill="hold">
                            <p:stCondLst>
                              <p:cond delay="2500"/>
                            </p:stCondLst>
                            <p:childTnLst>
                              <p:par>
                                <p:cTn id="39" presetID="12" presetClass="entr" presetSubtype="1"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400"/>
                                        <p:tgtEl>
                                          <p:spTgt spid="74"/>
                                        </p:tgtEl>
                                        <p:attrNameLst>
                                          <p:attrName>ppt_y</p:attrName>
                                        </p:attrNameLst>
                                      </p:cBhvr>
                                      <p:tavLst>
                                        <p:tav tm="0">
                                          <p:val>
                                            <p:strVal val="#ppt_y-#ppt_h*1.125000"/>
                                          </p:val>
                                        </p:tav>
                                        <p:tav tm="100000">
                                          <p:val>
                                            <p:strVal val="#ppt_y"/>
                                          </p:val>
                                        </p:tav>
                                      </p:tavLst>
                                    </p:anim>
                                    <p:animEffect transition="in" filter="wipe(down)">
                                      <p:cBhvr>
                                        <p:cTn id="42" dur="400"/>
                                        <p:tgtEl>
                                          <p:spTgt spid="7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400"/>
                                        <p:tgtEl>
                                          <p:spTgt spid="75"/>
                                        </p:tgtEl>
                                        <p:attrNameLst>
                                          <p:attrName>ppt_y</p:attrName>
                                        </p:attrNameLst>
                                      </p:cBhvr>
                                      <p:tavLst>
                                        <p:tav tm="0">
                                          <p:val>
                                            <p:strVal val="#ppt_y-#ppt_h*1.125000"/>
                                          </p:val>
                                        </p:tav>
                                        <p:tav tm="100000">
                                          <p:val>
                                            <p:strVal val="#ppt_y"/>
                                          </p:val>
                                        </p:tav>
                                      </p:tavLst>
                                    </p:anim>
                                    <p:animEffect transition="in" filter="wipe(down)">
                                      <p:cBhvr>
                                        <p:cTn id="47" dur="400"/>
                                        <p:tgtEl>
                                          <p:spTgt spid="75"/>
                                        </p:tgtEl>
                                      </p:cBhvr>
                                    </p:animEffect>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randombar(horizontal)">
                                      <p:cBhvr>
                                        <p:cTn id="51" dur="500"/>
                                        <p:tgtEl>
                                          <p:spTgt spid="4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randombar(horizontal)">
                                      <p:cBhvr>
                                        <p:cTn id="54" dur="500"/>
                                        <p:tgtEl>
                                          <p:spTgt spid="4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200"/>
                                        <p:tgtEl>
                                          <p:spTgt spid="45"/>
                                        </p:tgtEl>
                                      </p:cBhvr>
                                    </p:animEffect>
                                    <p:anim calcmode="lin" valueType="num">
                                      <p:cBhvr>
                                        <p:cTn id="65" dur="1200" fill="hold"/>
                                        <p:tgtEl>
                                          <p:spTgt spid="45"/>
                                        </p:tgtEl>
                                        <p:attrNameLst>
                                          <p:attrName>ppt_x</p:attrName>
                                        </p:attrNameLst>
                                      </p:cBhvr>
                                      <p:tavLst>
                                        <p:tav tm="0">
                                          <p:val>
                                            <p:strVal val="#ppt_x"/>
                                          </p:val>
                                        </p:tav>
                                        <p:tav tm="100000">
                                          <p:val>
                                            <p:strVal val="#ppt_x"/>
                                          </p:val>
                                        </p:tav>
                                      </p:tavLst>
                                    </p:anim>
                                    <p:anim calcmode="lin" valueType="num">
                                      <p:cBhvr>
                                        <p:cTn id="66" dur="12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72" grpId="0"/>
      <p:bldP spid="73" grpId="0"/>
      <p:bldP spid="74" grpId="0"/>
      <p:bldP spid="75"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组合 122"/>
          <p:cNvGrpSpPr/>
          <p:nvPr/>
        </p:nvGrpSpPr>
        <p:grpSpPr bwMode="auto">
          <a:xfrm>
            <a:off x="4700817" y="3377525"/>
            <a:ext cx="990904" cy="1463783"/>
            <a:chOff x="3591524" y="2305255"/>
            <a:chExt cx="743431" cy="1097575"/>
          </a:xfrm>
        </p:grpSpPr>
        <p:cxnSp>
          <p:nvCxnSpPr>
            <p:cNvPr id="14414" name="Straight Connector 42"/>
            <p:cNvCxnSpPr>
              <a:cxnSpLocks noChangeShapeType="1"/>
              <a:stCxn id="174" idx="5"/>
            </p:cNvCxnSpPr>
            <p:nvPr/>
          </p:nvCxnSpPr>
          <p:spPr bwMode="auto">
            <a:xfrm>
              <a:off x="3598339" y="2305255"/>
              <a:ext cx="722568" cy="281918"/>
            </a:xfrm>
            <a:prstGeom prst="line">
              <a:avLst/>
            </a:prstGeom>
            <a:noFill/>
            <a:ln w="12700" algn="ctr">
              <a:solidFill>
                <a:srgbClr val="000000"/>
              </a:solidFill>
              <a:round/>
            </a:ln>
            <a:extLst>
              <a:ext uri="{909E8E84-426E-40DD-AFC4-6F175D3DCCD1}">
                <a14:hiddenFill xmlns:a14="http://schemas.microsoft.com/office/drawing/2010/main">
                  <a:noFill/>
                </a14:hiddenFill>
              </a:ext>
            </a:extLst>
          </p:spPr>
        </p:cxnSp>
        <p:cxnSp>
          <p:nvCxnSpPr>
            <p:cNvPr id="14415" name="Straight Connector 43"/>
            <p:cNvCxnSpPr>
              <a:cxnSpLocks noChangeShapeType="1"/>
            </p:cNvCxnSpPr>
            <p:nvPr/>
          </p:nvCxnSpPr>
          <p:spPr bwMode="auto">
            <a:xfrm flipV="1">
              <a:off x="3591524" y="3086061"/>
              <a:ext cx="743431" cy="316769"/>
            </a:xfrm>
            <a:prstGeom prst="line">
              <a:avLst/>
            </a:prstGeom>
            <a:noFill/>
            <a:ln w="12700" algn="ctr">
              <a:solidFill>
                <a:srgbClr val="000000"/>
              </a:solidFill>
              <a:round/>
            </a:ln>
            <a:extLst>
              <a:ext uri="{909E8E84-426E-40DD-AFC4-6F175D3DCCD1}">
                <a14:hiddenFill xmlns:a14="http://schemas.microsoft.com/office/drawing/2010/main">
                  <a:noFill/>
                </a14:hiddenFill>
              </a:ext>
            </a:extLst>
          </p:spPr>
        </p:cxnSp>
      </p:grpSp>
      <p:grpSp>
        <p:nvGrpSpPr>
          <p:cNvPr id="126" name="组合 125"/>
          <p:cNvGrpSpPr/>
          <p:nvPr/>
        </p:nvGrpSpPr>
        <p:grpSpPr bwMode="auto">
          <a:xfrm>
            <a:off x="6574369" y="3235473"/>
            <a:ext cx="1039122" cy="1608556"/>
            <a:chOff x="4997513" y="2198729"/>
            <a:chExt cx="779607" cy="1206690"/>
          </a:xfrm>
        </p:grpSpPr>
        <p:cxnSp>
          <p:nvCxnSpPr>
            <p:cNvPr id="14412" name="Straight Connector 56"/>
            <p:cNvCxnSpPr>
              <a:cxnSpLocks noChangeShapeType="1"/>
            </p:cNvCxnSpPr>
            <p:nvPr/>
          </p:nvCxnSpPr>
          <p:spPr bwMode="auto">
            <a:xfrm flipH="1">
              <a:off x="5011562" y="2198729"/>
              <a:ext cx="765558" cy="384220"/>
            </a:xfrm>
            <a:prstGeom prst="line">
              <a:avLst/>
            </a:prstGeom>
            <a:noFill/>
            <a:ln w="12700" algn="ctr">
              <a:solidFill>
                <a:srgbClr val="000000"/>
              </a:solidFill>
              <a:round/>
            </a:ln>
            <a:extLst>
              <a:ext uri="{909E8E84-426E-40DD-AFC4-6F175D3DCCD1}">
                <a14:hiddenFill xmlns:a14="http://schemas.microsoft.com/office/drawing/2010/main">
                  <a:noFill/>
                </a14:hiddenFill>
              </a:ext>
            </a:extLst>
          </p:spPr>
        </p:cxnSp>
        <p:cxnSp>
          <p:nvCxnSpPr>
            <p:cNvPr id="14413" name="Straight Connector 57"/>
            <p:cNvCxnSpPr>
              <a:cxnSpLocks noChangeShapeType="1"/>
              <a:stCxn id="184" idx="2"/>
            </p:cNvCxnSpPr>
            <p:nvPr/>
          </p:nvCxnSpPr>
          <p:spPr bwMode="auto">
            <a:xfrm flipH="1" flipV="1">
              <a:off x="4997513" y="3081837"/>
              <a:ext cx="640784" cy="323582"/>
            </a:xfrm>
            <a:prstGeom prst="line">
              <a:avLst/>
            </a:prstGeom>
            <a:noFill/>
            <a:ln w="12700" algn="ctr">
              <a:solidFill>
                <a:srgbClr val="000000"/>
              </a:solidFill>
              <a:round/>
            </a:ln>
            <a:extLst>
              <a:ext uri="{909E8E84-426E-40DD-AFC4-6F175D3DCCD1}">
                <a14:hiddenFill xmlns:a14="http://schemas.microsoft.com/office/drawing/2010/main">
                  <a:noFill/>
                </a14:hiddenFill>
              </a:ext>
            </a:extLst>
          </p:spPr>
        </p:cxnSp>
      </p:grpSp>
      <p:sp>
        <p:nvSpPr>
          <p:cNvPr id="92" name="Oval 53"/>
          <p:cNvSpPr>
            <a:spLocks noChangeArrowheads="1"/>
          </p:cNvSpPr>
          <p:nvPr/>
        </p:nvSpPr>
        <p:spPr bwMode="auto">
          <a:xfrm>
            <a:off x="5136029" y="3084258"/>
            <a:ext cx="1895859" cy="1896332"/>
          </a:xfrm>
          <a:prstGeom prst="ellipse">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grpSp>
        <p:nvGrpSpPr>
          <p:cNvPr id="190" name="组合 189"/>
          <p:cNvGrpSpPr/>
          <p:nvPr/>
        </p:nvGrpSpPr>
        <p:grpSpPr bwMode="auto">
          <a:xfrm>
            <a:off x="3477685" y="2620433"/>
            <a:ext cx="687916" cy="2711451"/>
            <a:chOff x="2644154" y="1737427"/>
            <a:chExt cx="516473" cy="2034599"/>
          </a:xfrm>
        </p:grpSpPr>
        <p:sp>
          <p:nvSpPr>
            <p:cNvPr id="191" name="Line 134"/>
            <p:cNvSpPr>
              <a:spLocks noChangeShapeType="1"/>
            </p:cNvSpPr>
            <p:nvPr/>
          </p:nvSpPr>
          <p:spPr bwMode="auto">
            <a:xfrm flipV="1">
              <a:off x="2647332" y="2094793"/>
              <a:ext cx="502171" cy="330364"/>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lIns="130943" tIns="65472" rIns="130943" bIns="65472"/>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4409" name="Straight Connector 48"/>
            <p:cNvCxnSpPr>
              <a:cxnSpLocks noChangeShapeType="1"/>
            </p:cNvCxnSpPr>
            <p:nvPr/>
          </p:nvCxnSpPr>
          <p:spPr bwMode="auto">
            <a:xfrm flipH="1" flipV="1">
              <a:off x="2644154" y="1737427"/>
              <a:ext cx="516473" cy="347442"/>
            </a:xfrm>
            <a:prstGeom prst="line">
              <a:avLst/>
            </a:prstGeom>
            <a:noFill/>
            <a:ln w="12700" algn="ctr">
              <a:solidFill>
                <a:srgbClr val="000000"/>
              </a:solidFill>
              <a:round/>
            </a:ln>
            <a:extLst>
              <a:ext uri="{909E8E84-426E-40DD-AFC4-6F175D3DCCD1}">
                <a14:hiddenFill xmlns:a14="http://schemas.microsoft.com/office/drawing/2010/main">
                  <a:noFill/>
                </a14:hiddenFill>
              </a:ext>
            </a:extLst>
          </p:spPr>
        </p:cxnSp>
        <p:sp>
          <p:nvSpPr>
            <p:cNvPr id="193" name="Line 134"/>
            <p:cNvSpPr>
              <a:spLocks noChangeShapeType="1"/>
            </p:cNvSpPr>
            <p:nvPr/>
          </p:nvSpPr>
          <p:spPr bwMode="auto">
            <a:xfrm flipV="1">
              <a:off x="2647332" y="3405131"/>
              <a:ext cx="462442" cy="366895"/>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lIns="130943" tIns="65472" rIns="130943" bIns="65472"/>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4411" name="Straight Connector 40"/>
            <p:cNvCxnSpPr>
              <a:cxnSpLocks noChangeShapeType="1"/>
            </p:cNvCxnSpPr>
            <p:nvPr/>
          </p:nvCxnSpPr>
          <p:spPr bwMode="auto">
            <a:xfrm flipH="1" flipV="1">
              <a:off x="2659249" y="3148833"/>
              <a:ext cx="450780" cy="259866"/>
            </a:xfrm>
            <a:prstGeom prst="line">
              <a:avLst/>
            </a:prstGeom>
            <a:noFill/>
            <a:ln w="12700" algn="ctr">
              <a:solidFill>
                <a:srgbClr val="000000"/>
              </a:solidFill>
              <a:round/>
            </a:ln>
            <a:extLst>
              <a:ext uri="{909E8E84-426E-40DD-AFC4-6F175D3DCCD1}">
                <a14:hiddenFill xmlns:a14="http://schemas.microsoft.com/office/drawing/2010/main">
                  <a:noFill/>
                </a14:hiddenFill>
              </a:ext>
            </a:extLst>
          </p:spPr>
        </p:cxnSp>
      </p:grpSp>
      <p:grpSp>
        <p:nvGrpSpPr>
          <p:cNvPr id="185" name="组合 184"/>
          <p:cNvGrpSpPr/>
          <p:nvPr/>
        </p:nvGrpSpPr>
        <p:grpSpPr bwMode="auto">
          <a:xfrm>
            <a:off x="8026400" y="2643718"/>
            <a:ext cx="687917" cy="2688167"/>
            <a:chOff x="6131458" y="1754210"/>
            <a:chExt cx="516473" cy="2017817"/>
          </a:xfrm>
        </p:grpSpPr>
        <p:sp>
          <p:nvSpPr>
            <p:cNvPr id="186" name="Line 134"/>
            <p:cNvSpPr>
              <a:spLocks noChangeShapeType="1"/>
            </p:cNvSpPr>
            <p:nvPr/>
          </p:nvSpPr>
          <p:spPr bwMode="auto">
            <a:xfrm flipH="1" flipV="1">
              <a:off x="6142583" y="2095808"/>
              <a:ext cx="502170" cy="32888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lIns="130943" tIns="65472" rIns="130943" bIns="65472"/>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4405" name="Straight Connector 180"/>
            <p:cNvCxnSpPr>
              <a:cxnSpLocks noChangeShapeType="1"/>
            </p:cNvCxnSpPr>
            <p:nvPr/>
          </p:nvCxnSpPr>
          <p:spPr bwMode="auto">
            <a:xfrm flipV="1">
              <a:off x="6131458" y="1754210"/>
              <a:ext cx="516473" cy="347442"/>
            </a:xfrm>
            <a:prstGeom prst="line">
              <a:avLst/>
            </a:prstGeom>
            <a:noFill/>
            <a:ln w="12700" algn="ctr">
              <a:solidFill>
                <a:srgbClr val="000000"/>
              </a:solidFill>
              <a:round/>
            </a:ln>
            <a:extLst>
              <a:ext uri="{909E8E84-426E-40DD-AFC4-6F175D3DCCD1}">
                <a14:hiddenFill xmlns:a14="http://schemas.microsoft.com/office/drawing/2010/main">
                  <a:noFill/>
                </a14:hiddenFill>
              </a:ext>
            </a:extLst>
          </p:spPr>
        </p:cxnSp>
        <p:sp>
          <p:nvSpPr>
            <p:cNvPr id="188" name="Line 134"/>
            <p:cNvSpPr>
              <a:spLocks noChangeShapeType="1"/>
            </p:cNvSpPr>
            <p:nvPr/>
          </p:nvSpPr>
          <p:spPr bwMode="auto">
            <a:xfrm flipH="1" flipV="1">
              <a:off x="6161652" y="3381174"/>
              <a:ext cx="483100" cy="39085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lIns="130943" tIns="65472" rIns="130943" bIns="65472"/>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4407" name="Straight Connector 182"/>
            <p:cNvCxnSpPr>
              <a:cxnSpLocks noChangeShapeType="1"/>
            </p:cNvCxnSpPr>
            <p:nvPr/>
          </p:nvCxnSpPr>
          <p:spPr bwMode="auto">
            <a:xfrm flipV="1">
              <a:off x="6161987" y="3148833"/>
              <a:ext cx="485944" cy="256721"/>
            </a:xfrm>
            <a:prstGeom prst="line">
              <a:avLst/>
            </a:prstGeom>
            <a:noFill/>
            <a:ln w="12700" algn="ctr">
              <a:solidFill>
                <a:srgbClr val="000000"/>
              </a:solidFill>
              <a:round/>
            </a:ln>
            <a:extLst>
              <a:ext uri="{909E8E84-426E-40DD-AFC4-6F175D3DCCD1}">
                <a14:hiddenFill xmlns:a14="http://schemas.microsoft.com/office/drawing/2010/main">
                  <a:noFill/>
                </a14:hiddenFill>
              </a:ext>
            </a:extLst>
          </p:spPr>
        </p:cxnSp>
      </p:grpSp>
      <p:sp>
        <p:nvSpPr>
          <p:cNvPr id="88" name="文本框 46"/>
          <p:cNvSpPr txBox="1">
            <a:spLocks noChangeArrowheads="1"/>
          </p:cNvSpPr>
          <p:nvPr/>
        </p:nvSpPr>
        <p:spPr bwMode="auto">
          <a:xfrm>
            <a:off x="677427" y="2315633"/>
            <a:ext cx="774515" cy="66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735" dirty="0">
                <a:solidFill>
                  <a:schemeClr val="accent3"/>
                </a:solidFill>
                <a:latin typeface="微软雅黑" panose="020B0503020204020204" pitchFamily="34" charset="-122"/>
                <a:ea typeface="微软雅黑" panose="020B0503020204020204" pitchFamily="34" charset="-122"/>
                <a:cs typeface="Aharoni" pitchFamily="2" charset="-79"/>
              </a:rPr>
              <a:t>01</a:t>
            </a:r>
            <a:endParaRPr lang="zh-CN" altLang="en-US" sz="3735" dirty="0">
              <a:solidFill>
                <a:schemeClr val="accent3"/>
              </a:solidFill>
              <a:latin typeface="微软雅黑" panose="020B0503020204020204" pitchFamily="34" charset="-122"/>
              <a:ea typeface="微软雅黑" panose="020B0503020204020204" pitchFamily="34" charset="-122"/>
              <a:cs typeface="Aharoni" pitchFamily="2" charset="-79"/>
            </a:endParaRPr>
          </a:p>
        </p:txBody>
      </p:sp>
      <p:grpSp>
        <p:nvGrpSpPr>
          <p:cNvPr id="14348" name="Isosceles Triangle 14"/>
          <p:cNvGrpSpPr/>
          <p:nvPr/>
        </p:nvGrpSpPr>
        <p:grpSpPr bwMode="auto">
          <a:xfrm>
            <a:off x="4032251" y="1803400"/>
            <a:ext cx="4224867" cy="1261533"/>
            <a:chOff x="1905" y="852"/>
            <a:chExt cx="1996" cy="596"/>
          </a:xfrm>
        </p:grpSpPr>
        <p:pic>
          <p:nvPicPr>
            <p:cNvPr id="14346" name="Isosceles Triangl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 y="852"/>
              <a:ext cx="1996" cy="596"/>
            </a:xfrm>
            <a:prstGeom prst="rect">
              <a:avLst/>
            </a:prstGeom>
            <a:noFill/>
            <a:extLst>
              <a:ext uri="{909E8E84-426E-40DD-AFC4-6F175D3DCCD1}">
                <a14:hiddenFill xmlns:a14="http://schemas.microsoft.com/office/drawing/2010/main">
                  <a:solidFill>
                    <a:srgbClr val="FFFFFF"/>
                  </a:solidFill>
                </a14:hiddenFill>
              </a:ext>
            </a:extLst>
          </p:spPr>
        </p:pic>
        <p:sp>
          <p:nvSpPr>
            <p:cNvPr id="14347" name="Text Box 11"/>
            <p:cNvSpPr txBox="1">
              <a:spLocks noChangeArrowheads="1"/>
            </p:cNvSpPr>
            <p:nvPr/>
          </p:nvSpPr>
          <p:spPr bwMode="auto">
            <a:xfrm rot="10800000">
              <a:off x="2405" y="852"/>
              <a:ext cx="99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904" tIns="65452" rIns="130904" bIns="65452"/>
            <a:lstStyle>
              <a:lvl1pPr defTabSz="981075">
                <a:defRPr>
                  <a:solidFill>
                    <a:schemeClr val="tx1"/>
                  </a:solidFill>
                  <a:latin typeface="Calibri" panose="020F0502020204030204" pitchFamily="34" charset="0"/>
                  <a:ea typeface="宋体" panose="02010600030101010101" pitchFamily="2" charset="-122"/>
                </a:defRPr>
              </a:lvl1pPr>
              <a:lvl2pPr marL="742950" indent="-285750" defTabSz="981075">
                <a:defRPr>
                  <a:solidFill>
                    <a:schemeClr val="tx1"/>
                  </a:solidFill>
                  <a:latin typeface="Calibri" panose="020F0502020204030204" pitchFamily="34" charset="0"/>
                  <a:ea typeface="宋体" panose="02010600030101010101" pitchFamily="2" charset="-122"/>
                </a:defRPr>
              </a:lvl2pPr>
              <a:lvl3pPr marL="1143000" indent="-228600" defTabSz="981075">
                <a:defRPr>
                  <a:solidFill>
                    <a:schemeClr val="tx1"/>
                  </a:solidFill>
                  <a:latin typeface="Calibri" panose="020F0502020204030204" pitchFamily="34" charset="0"/>
                  <a:ea typeface="宋体" panose="02010600030101010101" pitchFamily="2" charset="-122"/>
                </a:defRPr>
              </a:lvl3pPr>
              <a:lvl4pPr marL="1600200" indent="-228600" defTabSz="981075">
                <a:defRPr>
                  <a:solidFill>
                    <a:schemeClr val="tx1"/>
                  </a:solidFill>
                  <a:latin typeface="Calibri" panose="020F0502020204030204" pitchFamily="34" charset="0"/>
                  <a:ea typeface="宋体" panose="02010600030101010101" pitchFamily="2" charset="-122"/>
                </a:defRPr>
              </a:lvl4pPr>
              <a:lvl5pPr marL="2057400" indent="-228600" defTabSz="981075">
                <a:defRPr>
                  <a:solidFill>
                    <a:schemeClr val="tx1"/>
                  </a:solidFill>
                  <a:latin typeface="Calibri" panose="020F0502020204030204" pitchFamily="34" charset="0"/>
                  <a:ea typeface="宋体" panose="02010600030101010101" pitchFamily="2" charset="-122"/>
                </a:defRPr>
              </a:lvl5pPr>
              <a:lvl6pPr marL="2514600" indent="-228600" defTabSz="9810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810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810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810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zh-CN" sz="8000">
                <a:solidFill>
                  <a:srgbClr val="000000"/>
                </a:solidFill>
                <a:latin typeface="微软雅黑" panose="020B0503020204020204" pitchFamily="34" charset="-122"/>
                <a:ea typeface="微软雅黑" panose="020B0503020204020204" pitchFamily="34" charset="-122"/>
                <a:sym typeface="Gill Sans"/>
              </a:endParaRPr>
            </a:p>
          </p:txBody>
        </p:sp>
      </p:grpSp>
      <p:sp>
        <p:nvSpPr>
          <p:cNvPr id="174" name="椭圆 173"/>
          <p:cNvSpPr/>
          <p:nvPr/>
        </p:nvSpPr>
        <p:spPr bwMode="auto">
          <a:xfrm>
            <a:off x="4113755" y="2781386"/>
            <a:ext cx="698425" cy="698422"/>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78" name="椭圆 177"/>
          <p:cNvSpPr/>
          <p:nvPr/>
        </p:nvSpPr>
        <p:spPr bwMode="auto">
          <a:xfrm>
            <a:off x="4113755" y="4493912"/>
            <a:ext cx="698425" cy="700231"/>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81" name="椭圆 180"/>
          <p:cNvSpPr/>
          <p:nvPr/>
        </p:nvSpPr>
        <p:spPr bwMode="auto">
          <a:xfrm>
            <a:off x="7428457" y="2781386"/>
            <a:ext cx="698425" cy="698422"/>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84" name="椭圆 183"/>
          <p:cNvSpPr/>
          <p:nvPr/>
        </p:nvSpPr>
        <p:spPr bwMode="auto">
          <a:xfrm>
            <a:off x="7428455" y="4493912"/>
            <a:ext cx="698425" cy="700231"/>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nvGrpSpPr>
          <p:cNvPr id="195" name="组合 194"/>
          <p:cNvGrpSpPr/>
          <p:nvPr/>
        </p:nvGrpSpPr>
        <p:grpSpPr>
          <a:xfrm>
            <a:off x="3339742" y="2479936"/>
            <a:ext cx="326036" cy="325989"/>
            <a:chOff x="304800" y="673100"/>
            <a:chExt cx="4000500" cy="4000500"/>
          </a:xfrm>
          <a:solidFill>
            <a:schemeClr val="accent3"/>
          </a:solidFill>
          <a:effectLst/>
        </p:grpSpPr>
        <p:sp>
          <p:nvSpPr>
            <p:cNvPr id="196" name="同心圆 195"/>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97" name="椭圆 196"/>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98" name="组合 197"/>
          <p:cNvGrpSpPr/>
          <p:nvPr/>
        </p:nvGrpSpPr>
        <p:grpSpPr>
          <a:xfrm>
            <a:off x="3339742" y="3360198"/>
            <a:ext cx="326036" cy="325989"/>
            <a:chOff x="304800" y="673100"/>
            <a:chExt cx="4000500" cy="4000500"/>
          </a:xfrm>
          <a:solidFill>
            <a:schemeClr val="accent3"/>
          </a:solidFill>
          <a:effectLst/>
        </p:grpSpPr>
        <p:sp>
          <p:nvSpPr>
            <p:cNvPr id="199" name="同心圆 198"/>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00" name="椭圆 199"/>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01" name="组合 200"/>
          <p:cNvGrpSpPr/>
          <p:nvPr/>
        </p:nvGrpSpPr>
        <p:grpSpPr>
          <a:xfrm>
            <a:off x="3339742" y="4274316"/>
            <a:ext cx="326036" cy="325989"/>
            <a:chOff x="304800" y="673100"/>
            <a:chExt cx="4000500" cy="4000500"/>
          </a:xfrm>
          <a:solidFill>
            <a:schemeClr val="accent3"/>
          </a:solidFill>
          <a:effectLst/>
        </p:grpSpPr>
        <p:sp>
          <p:nvSpPr>
            <p:cNvPr id="202" name="同心圆 201"/>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03" name="椭圆 202"/>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04" name="组合 203"/>
          <p:cNvGrpSpPr/>
          <p:nvPr/>
        </p:nvGrpSpPr>
        <p:grpSpPr>
          <a:xfrm>
            <a:off x="3339742" y="5137650"/>
            <a:ext cx="326036" cy="325989"/>
            <a:chOff x="304800" y="673100"/>
            <a:chExt cx="4000500" cy="4000500"/>
          </a:xfrm>
          <a:solidFill>
            <a:schemeClr val="accent3"/>
          </a:solidFill>
          <a:effectLst/>
        </p:grpSpPr>
        <p:sp>
          <p:nvSpPr>
            <p:cNvPr id="205" name="同心圆 204"/>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06" name="椭圆 205"/>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07" name="组合 206"/>
          <p:cNvGrpSpPr/>
          <p:nvPr/>
        </p:nvGrpSpPr>
        <p:grpSpPr>
          <a:xfrm>
            <a:off x="8635559" y="2479936"/>
            <a:ext cx="326036" cy="325989"/>
            <a:chOff x="304800" y="673100"/>
            <a:chExt cx="4000500" cy="4000500"/>
          </a:xfrm>
          <a:solidFill>
            <a:schemeClr val="accent3"/>
          </a:solidFill>
          <a:effectLst/>
        </p:grpSpPr>
        <p:sp>
          <p:nvSpPr>
            <p:cNvPr id="208" name="同心圆 207"/>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09" name="椭圆 208"/>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10" name="组合 209"/>
          <p:cNvGrpSpPr/>
          <p:nvPr/>
        </p:nvGrpSpPr>
        <p:grpSpPr>
          <a:xfrm>
            <a:off x="8635559" y="3360198"/>
            <a:ext cx="326036" cy="325989"/>
            <a:chOff x="304800" y="673100"/>
            <a:chExt cx="4000500" cy="4000500"/>
          </a:xfrm>
          <a:solidFill>
            <a:schemeClr val="accent3"/>
          </a:solidFill>
          <a:effectLst/>
        </p:grpSpPr>
        <p:sp>
          <p:nvSpPr>
            <p:cNvPr id="211" name="同心圆 210"/>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12" name="椭圆 211"/>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13" name="组合 212"/>
          <p:cNvGrpSpPr/>
          <p:nvPr/>
        </p:nvGrpSpPr>
        <p:grpSpPr>
          <a:xfrm>
            <a:off x="8635559" y="4274316"/>
            <a:ext cx="326036" cy="325989"/>
            <a:chOff x="304800" y="673100"/>
            <a:chExt cx="4000500" cy="4000500"/>
          </a:xfrm>
          <a:solidFill>
            <a:schemeClr val="accent3"/>
          </a:solidFill>
          <a:effectLst/>
        </p:grpSpPr>
        <p:sp>
          <p:nvSpPr>
            <p:cNvPr id="214" name="同心圆 213"/>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15" name="椭圆 214"/>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16" name="组合 215"/>
          <p:cNvGrpSpPr/>
          <p:nvPr/>
        </p:nvGrpSpPr>
        <p:grpSpPr>
          <a:xfrm>
            <a:off x="8635559" y="5137650"/>
            <a:ext cx="326036" cy="325989"/>
            <a:chOff x="304800" y="673100"/>
            <a:chExt cx="4000500" cy="4000500"/>
          </a:xfrm>
          <a:solidFill>
            <a:schemeClr val="accent3"/>
          </a:solidFill>
          <a:effectLst/>
        </p:grpSpPr>
        <p:sp>
          <p:nvSpPr>
            <p:cNvPr id="217" name="同心圆 216"/>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18" name="椭圆 217"/>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229" name="TextBox 228"/>
          <p:cNvSpPr txBox="1"/>
          <p:nvPr/>
        </p:nvSpPr>
        <p:spPr>
          <a:xfrm>
            <a:off x="1344085" y="2336801"/>
            <a:ext cx="1907116" cy="572462"/>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757170"/>
                </a:solidFill>
                <a:latin typeface="微软雅黑" panose="020B0503020204020204" pitchFamily="34" charset="-122"/>
                <a:ea typeface="微软雅黑" panose="020B0503020204020204" pitchFamily="34" charset="-122"/>
              </a:rPr>
              <a:t>您的内容打在这里，或者通过复制您的文本后</a:t>
            </a:r>
          </a:p>
        </p:txBody>
      </p:sp>
      <p:sp>
        <p:nvSpPr>
          <p:cNvPr id="230" name="文本框 46"/>
          <p:cNvSpPr txBox="1">
            <a:spLocks noChangeArrowheads="1"/>
          </p:cNvSpPr>
          <p:nvPr/>
        </p:nvSpPr>
        <p:spPr bwMode="auto">
          <a:xfrm>
            <a:off x="676368" y="3238500"/>
            <a:ext cx="774515" cy="66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735">
                <a:solidFill>
                  <a:schemeClr val="accent3"/>
                </a:solidFill>
                <a:latin typeface="微软雅黑" panose="020B0503020204020204" pitchFamily="34" charset="-122"/>
                <a:ea typeface="微软雅黑" panose="020B0503020204020204" pitchFamily="34" charset="-122"/>
                <a:cs typeface="Aharoni" pitchFamily="2" charset="-79"/>
              </a:rPr>
              <a:t>02</a:t>
            </a:r>
            <a:endParaRPr lang="zh-CN" altLang="en-US" sz="3735">
              <a:solidFill>
                <a:schemeClr val="accent3"/>
              </a:solidFill>
              <a:latin typeface="微软雅黑" panose="020B0503020204020204" pitchFamily="34" charset="-122"/>
              <a:ea typeface="微软雅黑" panose="020B0503020204020204" pitchFamily="34" charset="-122"/>
              <a:cs typeface="Aharoni" pitchFamily="2" charset="-79"/>
            </a:endParaRPr>
          </a:p>
        </p:txBody>
      </p:sp>
      <p:sp>
        <p:nvSpPr>
          <p:cNvPr id="231" name="TextBox 230"/>
          <p:cNvSpPr txBox="1"/>
          <p:nvPr/>
        </p:nvSpPr>
        <p:spPr>
          <a:xfrm>
            <a:off x="1344085" y="3261785"/>
            <a:ext cx="1907116" cy="572462"/>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757170"/>
                </a:solidFill>
                <a:latin typeface="微软雅黑" panose="020B0503020204020204" pitchFamily="34" charset="-122"/>
                <a:ea typeface="微软雅黑" panose="020B0503020204020204" pitchFamily="34" charset="-122"/>
              </a:rPr>
              <a:t>您的内容打在这里，或者通过复制您的文本后</a:t>
            </a:r>
          </a:p>
        </p:txBody>
      </p:sp>
      <p:sp>
        <p:nvSpPr>
          <p:cNvPr id="232" name="文本框 46"/>
          <p:cNvSpPr txBox="1">
            <a:spLocks noChangeArrowheads="1"/>
          </p:cNvSpPr>
          <p:nvPr/>
        </p:nvSpPr>
        <p:spPr bwMode="auto">
          <a:xfrm>
            <a:off x="676368" y="4133851"/>
            <a:ext cx="774515" cy="66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735">
                <a:solidFill>
                  <a:schemeClr val="accent3"/>
                </a:solidFill>
                <a:latin typeface="微软雅黑" panose="020B0503020204020204" pitchFamily="34" charset="-122"/>
                <a:ea typeface="微软雅黑" panose="020B0503020204020204" pitchFamily="34" charset="-122"/>
                <a:cs typeface="Aharoni" pitchFamily="2" charset="-79"/>
              </a:rPr>
              <a:t>03</a:t>
            </a:r>
            <a:endParaRPr lang="zh-CN" altLang="en-US" sz="3735">
              <a:solidFill>
                <a:schemeClr val="accent3"/>
              </a:solidFill>
              <a:latin typeface="微软雅黑" panose="020B0503020204020204" pitchFamily="34" charset="-122"/>
              <a:ea typeface="微软雅黑" panose="020B0503020204020204" pitchFamily="34" charset="-122"/>
              <a:cs typeface="Aharoni" pitchFamily="2" charset="-79"/>
            </a:endParaRPr>
          </a:p>
        </p:txBody>
      </p:sp>
      <p:sp>
        <p:nvSpPr>
          <p:cNvPr id="233" name="TextBox 232"/>
          <p:cNvSpPr txBox="1"/>
          <p:nvPr/>
        </p:nvSpPr>
        <p:spPr>
          <a:xfrm>
            <a:off x="1344085" y="4155018"/>
            <a:ext cx="1907116" cy="572462"/>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757170"/>
                </a:solidFill>
                <a:latin typeface="微软雅黑" panose="020B0503020204020204" pitchFamily="34" charset="-122"/>
                <a:ea typeface="微软雅黑" panose="020B0503020204020204" pitchFamily="34" charset="-122"/>
              </a:rPr>
              <a:t>您的内容打在这里，或者通过复制您的文本后</a:t>
            </a:r>
          </a:p>
        </p:txBody>
      </p:sp>
      <p:sp>
        <p:nvSpPr>
          <p:cNvPr id="234" name="文本框 46"/>
          <p:cNvSpPr txBox="1">
            <a:spLocks noChangeArrowheads="1"/>
          </p:cNvSpPr>
          <p:nvPr/>
        </p:nvSpPr>
        <p:spPr bwMode="auto">
          <a:xfrm>
            <a:off x="676369" y="5056717"/>
            <a:ext cx="774515" cy="66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735">
                <a:solidFill>
                  <a:schemeClr val="accent3"/>
                </a:solidFill>
                <a:latin typeface="微软雅黑" panose="020B0503020204020204" pitchFamily="34" charset="-122"/>
                <a:ea typeface="微软雅黑" panose="020B0503020204020204" pitchFamily="34" charset="-122"/>
                <a:cs typeface="Aharoni" pitchFamily="2" charset="-79"/>
              </a:rPr>
              <a:t>04</a:t>
            </a:r>
            <a:endParaRPr lang="zh-CN" altLang="en-US" sz="3735">
              <a:solidFill>
                <a:schemeClr val="accent3"/>
              </a:solidFill>
              <a:latin typeface="微软雅黑" panose="020B0503020204020204" pitchFamily="34" charset="-122"/>
              <a:ea typeface="微软雅黑" panose="020B0503020204020204" pitchFamily="34" charset="-122"/>
              <a:cs typeface="Aharoni" pitchFamily="2" charset="-79"/>
            </a:endParaRPr>
          </a:p>
        </p:txBody>
      </p:sp>
      <p:sp>
        <p:nvSpPr>
          <p:cNvPr id="235" name="TextBox 234"/>
          <p:cNvSpPr txBox="1"/>
          <p:nvPr/>
        </p:nvSpPr>
        <p:spPr>
          <a:xfrm>
            <a:off x="1344085" y="5080001"/>
            <a:ext cx="1907116" cy="572462"/>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757170"/>
                </a:solidFill>
                <a:latin typeface="微软雅黑" panose="020B0503020204020204" pitchFamily="34" charset="-122"/>
                <a:ea typeface="微软雅黑" panose="020B0503020204020204" pitchFamily="34" charset="-122"/>
              </a:rPr>
              <a:t>您的内容打在这里，或者通过复制您的文本后</a:t>
            </a:r>
          </a:p>
        </p:txBody>
      </p:sp>
      <p:sp>
        <p:nvSpPr>
          <p:cNvPr id="236" name="文本框 46"/>
          <p:cNvSpPr txBox="1">
            <a:spLocks noChangeArrowheads="1"/>
          </p:cNvSpPr>
          <p:nvPr/>
        </p:nvSpPr>
        <p:spPr bwMode="auto">
          <a:xfrm>
            <a:off x="8904911" y="2315633"/>
            <a:ext cx="774514" cy="66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735" dirty="0">
                <a:solidFill>
                  <a:schemeClr val="accent3"/>
                </a:solidFill>
                <a:latin typeface="微软雅黑" panose="020B0503020204020204" pitchFamily="34" charset="-122"/>
                <a:ea typeface="微软雅黑" panose="020B0503020204020204" pitchFamily="34" charset="-122"/>
                <a:cs typeface="Aharoni" pitchFamily="2" charset="-79"/>
              </a:rPr>
              <a:t>05</a:t>
            </a:r>
            <a:endParaRPr lang="zh-CN" altLang="en-US" sz="3735" dirty="0">
              <a:solidFill>
                <a:schemeClr val="accent3"/>
              </a:solidFill>
              <a:latin typeface="微软雅黑" panose="020B0503020204020204" pitchFamily="34" charset="-122"/>
              <a:ea typeface="微软雅黑" panose="020B0503020204020204" pitchFamily="34" charset="-122"/>
              <a:cs typeface="Aharoni" pitchFamily="2" charset="-79"/>
            </a:endParaRPr>
          </a:p>
        </p:txBody>
      </p:sp>
      <p:sp>
        <p:nvSpPr>
          <p:cNvPr id="237" name="TextBox 236"/>
          <p:cNvSpPr txBox="1"/>
          <p:nvPr/>
        </p:nvSpPr>
        <p:spPr>
          <a:xfrm>
            <a:off x="9573685" y="2336801"/>
            <a:ext cx="1907116" cy="572462"/>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757170"/>
                </a:solidFill>
                <a:latin typeface="微软雅黑" panose="020B0503020204020204" pitchFamily="34" charset="-122"/>
                <a:ea typeface="微软雅黑" panose="020B0503020204020204" pitchFamily="34" charset="-122"/>
              </a:rPr>
              <a:t>您的内容打在这里，或者通过复制您的文本后</a:t>
            </a:r>
          </a:p>
        </p:txBody>
      </p:sp>
      <p:sp>
        <p:nvSpPr>
          <p:cNvPr id="238" name="文本框 46"/>
          <p:cNvSpPr txBox="1">
            <a:spLocks noChangeArrowheads="1"/>
          </p:cNvSpPr>
          <p:nvPr/>
        </p:nvSpPr>
        <p:spPr bwMode="auto">
          <a:xfrm>
            <a:off x="8904911" y="3238500"/>
            <a:ext cx="774515" cy="66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735">
                <a:solidFill>
                  <a:schemeClr val="accent3"/>
                </a:solidFill>
                <a:latin typeface="微软雅黑" panose="020B0503020204020204" pitchFamily="34" charset="-122"/>
                <a:ea typeface="微软雅黑" panose="020B0503020204020204" pitchFamily="34" charset="-122"/>
                <a:cs typeface="Aharoni" pitchFamily="2" charset="-79"/>
              </a:rPr>
              <a:t>06</a:t>
            </a:r>
            <a:endParaRPr lang="zh-CN" altLang="en-US" sz="3735">
              <a:solidFill>
                <a:schemeClr val="accent3"/>
              </a:solidFill>
              <a:latin typeface="微软雅黑" panose="020B0503020204020204" pitchFamily="34" charset="-122"/>
              <a:ea typeface="微软雅黑" panose="020B0503020204020204" pitchFamily="34" charset="-122"/>
              <a:cs typeface="Aharoni" pitchFamily="2" charset="-79"/>
            </a:endParaRPr>
          </a:p>
        </p:txBody>
      </p:sp>
      <p:sp>
        <p:nvSpPr>
          <p:cNvPr id="239" name="TextBox 238"/>
          <p:cNvSpPr txBox="1"/>
          <p:nvPr/>
        </p:nvSpPr>
        <p:spPr>
          <a:xfrm>
            <a:off x="9573685" y="3261785"/>
            <a:ext cx="1907116" cy="572462"/>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757170"/>
                </a:solidFill>
                <a:latin typeface="微软雅黑" panose="020B0503020204020204" pitchFamily="34" charset="-122"/>
                <a:ea typeface="微软雅黑" panose="020B0503020204020204" pitchFamily="34" charset="-122"/>
              </a:rPr>
              <a:t>您的内容打在这里，或者通过复制您的文本后</a:t>
            </a:r>
          </a:p>
        </p:txBody>
      </p:sp>
      <p:sp>
        <p:nvSpPr>
          <p:cNvPr id="240" name="文本框 46"/>
          <p:cNvSpPr txBox="1">
            <a:spLocks noChangeArrowheads="1"/>
          </p:cNvSpPr>
          <p:nvPr/>
        </p:nvSpPr>
        <p:spPr bwMode="auto">
          <a:xfrm>
            <a:off x="8904911" y="4133851"/>
            <a:ext cx="774514" cy="66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735">
                <a:solidFill>
                  <a:schemeClr val="accent3"/>
                </a:solidFill>
                <a:latin typeface="微软雅黑" panose="020B0503020204020204" pitchFamily="34" charset="-122"/>
                <a:ea typeface="微软雅黑" panose="020B0503020204020204" pitchFamily="34" charset="-122"/>
                <a:cs typeface="Aharoni" pitchFamily="2" charset="-79"/>
              </a:rPr>
              <a:t>07</a:t>
            </a:r>
            <a:endParaRPr lang="zh-CN" altLang="en-US" sz="3735">
              <a:solidFill>
                <a:schemeClr val="accent3"/>
              </a:solidFill>
              <a:latin typeface="微软雅黑" panose="020B0503020204020204" pitchFamily="34" charset="-122"/>
              <a:ea typeface="微软雅黑" panose="020B0503020204020204" pitchFamily="34" charset="-122"/>
              <a:cs typeface="Aharoni" pitchFamily="2" charset="-79"/>
            </a:endParaRPr>
          </a:p>
        </p:txBody>
      </p:sp>
      <p:sp>
        <p:nvSpPr>
          <p:cNvPr id="241" name="TextBox 240"/>
          <p:cNvSpPr txBox="1"/>
          <p:nvPr/>
        </p:nvSpPr>
        <p:spPr>
          <a:xfrm>
            <a:off x="9573685" y="4155018"/>
            <a:ext cx="1907116" cy="572462"/>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757170"/>
                </a:solidFill>
                <a:latin typeface="微软雅黑" panose="020B0503020204020204" pitchFamily="34" charset="-122"/>
                <a:ea typeface="微软雅黑" panose="020B0503020204020204" pitchFamily="34" charset="-122"/>
              </a:rPr>
              <a:t>您的内容打在这里，或者通过复制您的文本后</a:t>
            </a:r>
          </a:p>
        </p:txBody>
      </p:sp>
      <p:sp>
        <p:nvSpPr>
          <p:cNvPr id="242" name="文本框 46"/>
          <p:cNvSpPr txBox="1">
            <a:spLocks noChangeArrowheads="1"/>
          </p:cNvSpPr>
          <p:nvPr/>
        </p:nvSpPr>
        <p:spPr bwMode="auto">
          <a:xfrm>
            <a:off x="8904911" y="5056717"/>
            <a:ext cx="774514" cy="66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7" rIns="91412" bIns="4570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735">
                <a:solidFill>
                  <a:schemeClr val="accent3"/>
                </a:solidFill>
                <a:latin typeface="微软雅黑" panose="020B0503020204020204" pitchFamily="34" charset="-122"/>
                <a:ea typeface="微软雅黑" panose="020B0503020204020204" pitchFamily="34" charset="-122"/>
                <a:cs typeface="Aharoni" pitchFamily="2" charset="-79"/>
              </a:rPr>
              <a:t>08</a:t>
            </a:r>
            <a:endParaRPr lang="zh-CN" altLang="en-US" sz="3735">
              <a:solidFill>
                <a:schemeClr val="accent3"/>
              </a:solidFill>
              <a:latin typeface="微软雅黑" panose="020B0503020204020204" pitchFamily="34" charset="-122"/>
              <a:ea typeface="微软雅黑" panose="020B0503020204020204" pitchFamily="34" charset="-122"/>
              <a:cs typeface="Aharoni" pitchFamily="2" charset="-79"/>
            </a:endParaRPr>
          </a:p>
        </p:txBody>
      </p:sp>
      <p:sp>
        <p:nvSpPr>
          <p:cNvPr id="243" name="TextBox 242"/>
          <p:cNvSpPr txBox="1"/>
          <p:nvPr/>
        </p:nvSpPr>
        <p:spPr>
          <a:xfrm>
            <a:off x="9573685" y="5080001"/>
            <a:ext cx="1907116" cy="572462"/>
          </a:xfrm>
          <a:prstGeom prst="rect">
            <a:avLst/>
          </a:prstGeom>
          <a:noFill/>
        </p:spPr>
        <p:txBody>
          <a:bodyPr lIns="91436" tIns="45719" rIns="91436" bIns="45719">
            <a:spAutoFit/>
          </a:bodyPr>
          <a:lstStyle/>
          <a:p>
            <a:pPr defTabSz="1218565">
              <a:lnSpc>
                <a:spcPct val="130000"/>
              </a:lnSpc>
              <a:defRPr/>
            </a:pPr>
            <a:r>
              <a:rPr lang="zh-CN" altLang="en-US" sz="1200" kern="0" dirty="0">
                <a:solidFill>
                  <a:srgbClr val="757170"/>
                </a:solidFill>
                <a:latin typeface="微软雅黑" panose="020B0503020204020204" pitchFamily="34" charset="-122"/>
                <a:ea typeface="微软雅黑" panose="020B0503020204020204" pitchFamily="34" charset="-122"/>
              </a:rPr>
              <a:t>您的内容打在这里，或者通过复制您的文本后</a:t>
            </a:r>
          </a:p>
        </p:txBody>
      </p:sp>
      <p:sp>
        <p:nvSpPr>
          <p:cNvPr id="245" name="矩形 3"/>
          <p:cNvSpPr>
            <a:spLocks noChangeArrowheads="1"/>
          </p:cNvSpPr>
          <p:nvPr/>
        </p:nvSpPr>
        <p:spPr bwMode="auto">
          <a:xfrm>
            <a:off x="5588001" y="3570818"/>
            <a:ext cx="1005353" cy="107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3200">
                <a:solidFill>
                  <a:schemeClr val="bg1"/>
                </a:solidFill>
                <a:latin typeface="方正兰亭粗黑_GBK" panose="02000000000000000000" pitchFamily="2" charset="-122"/>
                <a:ea typeface="方正兰亭粗黑_GBK" panose="02000000000000000000" pitchFamily="2" charset="-122"/>
                <a:sym typeface="Arial" panose="020B0604020202020204" pitchFamily="34" charset="0"/>
              </a:rPr>
              <a:t>现实</a:t>
            </a:r>
            <a:endParaRPr lang="en-US" altLang="zh-CN" sz="3200">
              <a:solidFill>
                <a:schemeClr val="bg1"/>
              </a:solidFill>
              <a:latin typeface="方正兰亭粗黑_GBK" panose="02000000000000000000" pitchFamily="2" charset="-122"/>
              <a:ea typeface="方正兰亭粗黑_GBK" panose="02000000000000000000" pitchFamily="2" charset="-122"/>
              <a:sym typeface="Arial" panose="020B0604020202020204" pitchFamily="34" charset="0"/>
            </a:endParaRPr>
          </a:p>
          <a:p>
            <a:r>
              <a:rPr lang="zh-CN" altLang="en-US" sz="3200">
                <a:solidFill>
                  <a:schemeClr val="bg1"/>
                </a:solidFill>
                <a:latin typeface="方正兰亭粗黑_GBK" panose="02000000000000000000" pitchFamily="2" charset="-122"/>
                <a:ea typeface="方正兰亭粗黑_GBK" panose="02000000000000000000" pitchFamily="2" charset="-122"/>
                <a:sym typeface="Arial" panose="020B0604020202020204" pitchFamily="34" charset="0"/>
              </a:rPr>
              <a:t>需求</a:t>
            </a:r>
          </a:p>
        </p:txBody>
      </p:sp>
      <p:sp>
        <p:nvSpPr>
          <p:cNvPr id="246" name="矩形 3"/>
          <p:cNvSpPr>
            <a:spLocks noChangeArrowheads="1"/>
          </p:cNvSpPr>
          <p:nvPr/>
        </p:nvSpPr>
        <p:spPr bwMode="auto">
          <a:xfrm>
            <a:off x="4165601" y="2910418"/>
            <a:ext cx="593382" cy="42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1065">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247" name="矩形 3"/>
          <p:cNvSpPr>
            <a:spLocks noChangeArrowheads="1"/>
          </p:cNvSpPr>
          <p:nvPr/>
        </p:nvSpPr>
        <p:spPr bwMode="auto">
          <a:xfrm>
            <a:off x="4165601" y="4648201"/>
            <a:ext cx="593382" cy="42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1065">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248" name="矩形 3"/>
          <p:cNvSpPr>
            <a:spLocks noChangeArrowheads="1"/>
          </p:cNvSpPr>
          <p:nvPr/>
        </p:nvSpPr>
        <p:spPr bwMode="auto">
          <a:xfrm>
            <a:off x="7505701" y="2910418"/>
            <a:ext cx="593382" cy="42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1065">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249" name="矩形 3"/>
          <p:cNvSpPr>
            <a:spLocks noChangeArrowheads="1"/>
          </p:cNvSpPr>
          <p:nvPr/>
        </p:nvSpPr>
        <p:spPr bwMode="auto">
          <a:xfrm>
            <a:off x="7505701" y="4648201"/>
            <a:ext cx="593382" cy="42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98" name="TextBox 97"/>
          <p:cNvSpPr txBox="1"/>
          <p:nvPr/>
        </p:nvSpPr>
        <p:spPr>
          <a:xfrm>
            <a:off x="791927" y="111503"/>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分析需求</a:t>
            </a:r>
          </a:p>
        </p:txBody>
      </p:sp>
      <p:sp>
        <p:nvSpPr>
          <p:cNvPr id="86" name="TextBox 85"/>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wipe(left)">
                                      <p:cBhvr>
                                        <p:cTn id="7" dur="500"/>
                                        <p:tgtEl>
                                          <p:spTgt spid="24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4348"/>
                                        </p:tgtEl>
                                        <p:attrNameLst>
                                          <p:attrName>style.visibility</p:attrName>
                                        </p:attrNameLst>
                                      </p:cBhvr>
                                      <p:to>
                                        <p:strVal val="visible"/>
                                      </p:to>
                                    </p:set>
                                    <p:animEffect transition="in" filter="fade">
                                      <p:cBhvr>
                                        <p:cTn id="11" dur="300"/>
                                        <p:tgtEl>
                                          <p:spTgt spid="14348"/>
                                        </p:tgtEl>
                                      </p:cBhvr>
                                    </p:animEffect>
                                    <p:anim calcmode="lin" valueType="num">
                                      <p:cBhvr>
                                        <p:cTn id="12" dur="300" fill="hold"/>
                                        <p:tgtEl>
                                          <p:spTgt spid="14348"/>
                                        </p:tgtEl>
                                        <p:attrNameLst>
                                          <p:attrName>ppt_x</p:attrName>
                                        </p:attrNameLst>
                                      </p:cBhvr>
                                      <p:tavLst>
                                        <p:tav tm="0">
                                          <p:val>
                                            <p:strVal val="#ppt_x"/>
                                          </p:val>
                                        </p:tav>
                                        <p:tav tm="100000">
                                          <p:val>
                                            <p:strVal val="#ppt_x"/>
                                          </p:val>
                                        </p:tav>
                                      </p:tavLst>
                                    </p:anim>
                                    <p:anim calcmode="lin" valueType="num">
                                      <p:cBhvr>
                                        <p:cTn id="13" dur="300" fill="hold"/>
                                        <p:tgtEl>
                                          <p:spTgt spid="1434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wipe(right)">
                                      <p:cBhvr>
                                        <p:cTn id="17" dur="500"/>
                                        <p:tgtEl>
                                          <p:spTgt spid="12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wipe(left)">
                                      <p:cBhvr>
                                        <p:cTn id="21" dur="500"/>
                                        <p:tgtEl>
                                          <p:spTgt spid="12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46"/>
                                        </p:tgtEl>
                                        <p:attrNameLst>
                                          <p:attrName>style.visibility</p:attrName>
                                        </p:attrNameLst>
                                      </p:cBhvr>
                                      <p:to>
                                        <p:strVal val="visible"/>
                                      </p:to>
                                    </p:set>
                                    <p:animEffect transition="in" filter="wipe(left)">
                                      <p:cBhvr>
                                        <p:cTn id="25" dur="500"/>
                                        <p:tgtEl>
                                          <p:spTgt spid="24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7"/>
                                        </p:tgtEl>
                                        <p:attrNameLst>
                                          <p:attrName>style.visibility</p:attrName>
                                        </p:attrNameLst>
                                      </p:cBhvr>
                                      <p:to>
                                        <p:strVal val="visible"/>
                                      </p:to>
                                    </p:set>
                                    <p:animEffect transition="in" filter="wipe(left)">
                                      <p:cBhvr>
                                        <p:cTn id="28" dur="500"/>
                                        <p:tgtEl>
                                          <p:spTgt spid="2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wipe(left)">
                                      <p:cBhvr>
                                        <p:cTn id="31" dur="500"/>
                                        <p:tgtEl>
                                          <p:spTgt spid="24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9"/>
                                        </p:tgtEl>
                                        <p:attrNameLst>
                                          <p:attrName>style.visibility</p:attrName>
                                        </p:attrNameLst>
                                      </p:cBhvr>
                                      <p:to>
                                        <p:strVal val="visible"/>
                                      </p:to>
                                    </p:set>
                                    <p:animEffect transition="in" filter="wipe(left)">
                                      <p:cBhvr>
                                        <p:cTn id="34" dur="500"/>
                                        <p:tgtEl>
                                          <p:spTgt spid="249"/>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190"/>
                                        </p:tgtEl>
                                        <p:attrNameLst>
                                          <p:attrName>style.visibility</p:attrName>
                                        </p:attrNameLst>
                                      </p:cBhvr>
                                      <p:to>
                                        <p:strVal val="visible"/>
                                      </p:to>
                                    </p:set>
                                    <p:animEffect transition="in" filter="wipe(right)">
                                      <p:cBhvr>
                                        <p:cTn id="38" dur="500"/>
                                        <p:tgtEl>
                                          <p:spTgt spid="190"/>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185"/>
                                        </p:tgtEl>
                                        <p:attrNameLst>
                                          <p:attrName>style.visibility</p:attrName>
                                        </p:attrNameLst>
                                      </p:cBhvr>
                                      <p:to>
                                        <p:strVal val="visible"/>
                                      </p:to>
                                    </p:set>
                                    <p:animEffect transition="in" filter="wipe(left)">
                                      <p:cBhvr>
                                        <p:cTn id="42" dur="500"/>
                                        <p:tgtEl>
                                          <p:spTgt spid="185"/>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195"/>
                                        </p:tgtEl>
                                        <p:attrNameLst>
                                          <p:attrName>style.visibility</p:attrName>
                                        </p:attrNameLst>
                                      </p:cBhvr>
                                      <p:to>
                                        <p:strVal val="visible"/>
                                      </p:to>
                                    </p:set>
                                    <p:animEffect transition="in" filter="randombar(horizontal)">
                                      <p:cBhvr>
                                        <p:cTn id="46" dur="500"/>
                                        <p:tgtEl>
                                          <p:spTgt spid="195"/>
                                        </p:tgtEl>
                                      </p:cBhvr>
                                    </p:animEffect>
                                  </p:childTnLst>
                                </p:cTn>
                              </p:par>
                              <p:par>
                                <p:cTn id="47" presetID="14" presetClass="entr" presetSubtype="10" fill="hold" nodeType="withEffect">
                                  <p:stCondLst>
                                    <p:cond delay="0"/>
                                  </p:stCondLst>
                                  <p:childTnLst>
                                    <p:set>
                                      <p:cBhvr>
                                        <p:cTn id="48" dur="1" fill="hold">
                                          <p:stCondLst>
                                            <p:cond delay="0"/>
                                          </p:stCondLst>
                                        </p:cTn>
                                        <p:tgtEl>
                                          <p:spTgt spid="198"/>
                                        </p:tgtEl>
                                        <p:attrNameLst>
                                          <p:attrName>style.visibility</p:attrName>
                                        </p:attrNameLst>
                                      </p:cBhvr>
                                      <p:to>
                                        <p:strVal val="visible"/>
                                      </p:to>
                                    </p:set>
                                    <p:animEffect transition="in" filter="randombar(horizontal)">
                                      <p:cBhvr>
                                        <p:cTn id="49" dur="500"/>
                                        <p:tgtEl>
                                          <p:spTgt spid="198"/>
                                        </p:tgtEl>
                                      </p:cBhvr>
                                    </p:animEffect>
                                  </p:childTnLst>
                                </p:cTn>
                              </p:par>
                              <p:par>
                                <p:cTn id="50" presetID="14" presetClass="entr" presetSubtype="10" fill="hold" nodeType="withEffect">
                                  <p:stCondLst>
                                    <p:cond delay="0"/>
                                  </p:stCondLst>
                                  <p:childTnLst>
                                    <p:set>
                                      <p:cBhvr>
                                        <p:cTn id="51" dur="1" fill="hold">
                                          <p:stCondLst>
                                            <p:cond delay="0"/>
                                          </p:stCondLst>
                                        </p:cTn>
                                        <p:tgtEl>
                                          <p:spTgt spid="201"/>
                                        </p:tgtEl>
                                        <p:attrNameLst>
                                          <p:attrName>style.visibility</p:attrName>
                                        </p:attrNameLst>
                                      </p:cBhvr>
                                      <p:to>
                                        <p:strVal val="visible"/>
                                      </p:to>
                                    </p:set>
                                    <p:animEffect transition="in" filter="randombar(horizontal)">
                                      <p:cBhvr>
                                        <p:cTn id="52" dur="500"/>
                                        <p:tgtEl>
                                          <p:spTgt spid="201"/>
                                        </p:tgtEl>
                                      </p:cBhvr>
                                    </p:animEffect>
                                  </p:childTnLst>
                                </p:cTn>
                              </p:par>
                              <p:par>
                                <p:cTn id="53" presetID="14" presetClass="entr" presetSubtype="10" fill="hold" nodeType="with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randombar(horizontal)">
                                      <p:cBhvr>
                                        <p:cTn id="55" dur="500"/>
                                        <p:tgtEl>
                                          <p:spTgt spid="204"/>
                                        </p:tgtEl>
                                      </p:cBhvr>
                                    </p:animEffect>
                                  </p:childTnLst>
                                </p:cTn>
                              </p:par>
                              <p:par>
                                <p:cTn id="56" presetID="14" presetClass="entr" presetSubtype="10" fill="hold" nodeType="withEffect">
                                  <p:stCondLst>
                                    <p:cond delay="0"/>
                                  </p:stCondLst>
                                  <p:childTnLst>
                                    <p:set>
                                      <p:cBhvr>
                                        <p:cTn id="57" dur="1" fill="hold">
                                          <p:stCondLst>
                                            <p:cond delay="0"/>
                                          </p:stCondLst>
                                        </p:cTn>
                                        <p:tgtEl>
                                          <p:spTgt spid="207"/>
                                        </p:tgtEl>
                                        <p:attrNameLst>
                                          <p:attrName>style.visibility</p:attrName>
                                        </p:attrNameLst>
                                      </p:cBhvr>
                                      <p:to>
                                        <p:strVal val="visible"/>
                                      </p:to>
                                    </p:set>
                                    <p:animEffect transition="in" filter="randombar(horizontal)">
                                      <p:cBhvr>
                                        <p:cTn id="58" dur="500"/>
                                        <p:tgtEl>
                                          <p:spTgt spid="207"/>
                                        </p:tgtEl>
                                      </p:cBhvr>
                                    </p:animEffect>
                                  </p:childTnLst>
                                </p:cTn>
                              </p:par>
                              <p:par>
                                <p:cTn id="59" presetID="14" presetClass="entr" presetSubtype="10" fill="hold" nodeType="withEffect">
                                  <p:stCondLst>
                                    <p:cond delay="0"/>
                                  </p:stCondLst>
                                  <p:childTnLst>
                                    <p:set>
                                      <p:cBhvr>
                                        <p:cTn id="60" dur="1" fill="hold">
                                          <p:stCondLst>
                                            <p:cond delay="0"/>
                                          </p:stCondLst>
                                        </p:cTn>
                                        <p:tgtEl>
                                          <p:spTgt spid="210"/>
                                        </p:tgtEl>
                                        <p:attrNameLst>
                                          <p:attrName>style.visibility</p:attrName>
                                        </p:attrNameLst>
                                      </p:cBhvr>
                                      <p:to>
                                        <p:strVal val="visible"/>
                                      </p:to>
                                    </p:set>
                                    <p:animEffect transition="in" filter="randombar(horizontal)">
                                      <p:cBhvr>
                                        <p:cTn id="61" dur="500"/>
                                        <p:tgtEl>
                                          <p:spTgt spid="210"/>
                                        </p:tgtEl>
                                      </p:cBhvr>
                                    </p:animEffect>
                                  </p:childTnLst>
                                </p:cTn>
                              </p:par>
                              <p:par>
                                <p:cTn id="62" presetID="14" presetClass="entr" presetSubtype="10" fill="hold" nodeType="withEffect">
                                  <p:stCondLst>
                                    <p:cond delay="0"/>
                                  </p:stCondLst>
                                  <p:childTnLst>
                                    <p:set>
                                      <p:cBhvr>
                                        <p:cTn id="63" dur="1" fill="hold">
                                          <p:stCondLst>
                                            <p:cond delay="0"/>
                                          </p:stCondLst>
                                        </p:cTn>
                                        <p:tgtEl>
                                          <p:spTgt spid="213"/>
                                        </p:tgtEl>
                                        <p:attrNameLst>
                                          <p:attrName>style.visibility</p:attrName>
                                        </p:attrNameLst>
                                      </p:cBhvr>
                                      <p:to>
                                        <p:strVal val="visible"/>
                                      </p:to>
                                    </p:set>
                                    <p:animEffect transition="in" filter="randombar(horizontal)">
                                      <p:cBhvr>
                                        <p:cTn id="64" dur="500"/>
                                        <p:tgtEl>
                                          <p:spTgt spid="213"/>
                                        </p:tgtEl>
                                      </p:cBhvr>
                                    </p:animEffect>
                                  </p:childTnLst>
                                </p:cTn>
                              </p:par>
                              <p:par>
                                <p:cTn id="65" presetID="14" presetClass="entr" presetSubtype="10" fill="hold" nodeType="withEffect">
                                  <p:stCondLst>
                                    <p:cond delay="0"/>
                                  </p:stCondLst>
                                  <p:childTnLst>
                                    <p:set>
                                      <p:cBhvr>
                                        <p:cTn id="66" dur="1" fill="hold">
                                          <p:stCondLst>
                                            <p:cond delay="0"/>
                                          </p:stCondLst>
                                        </p:cTn>
                                        <p:tgtEl>
                                          <p:spTgt spid="216"/>
                                        </p:tgtEl>
                                        <p:attrNameLst>
                                          <p:attrName>style.visibility</p:attrName>
                                        </p:attrNameLst>
                                      </p:cBhvr>
                                      <p:to>
                                        <p:strVal val="visible"/>
                                      </p:to>
                                    </p:set>
                                    <p:animEffect transition="in" filter="randombar(horizontal)">
                                      <p:cBhvr>
                                        <p:cTn id="67" dur="500"/>
                                        <p:tgtEl>
                                          <p:spTgt spid="216"/>
                                        </p:tgtEl>
                                      </p:cBhvr>
                                    </p:animEffect>
                                  </p:childTnLst>
                                </p:cTn>
                              </p:par>
                            </p:childTnLst>
                          </p:cTn>
                        </p:par>
                        <p:par>
                          <p:cTn id="68" fill="hold">
                            <p:stCondLst>
                              <p:cond delay="4000"/>
                            </p:stCondLst>
                            <p:childTnLst>
                              <p:par>
                                <p:cTn id="69" presetID="16" presetClass="entr" presetSubtype="21"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barn(inVertical)">
                                      <p:cBhvr>
                                        <p:cTn id="71" dur="500"/>
                                        <p:tgtEl>
                                          <p:spTgt spid="88"/>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29"/>
                                        </p:tgtEl>
                                        <p:attrNameLst>
                                          <p:attrName>style.visibility</p:attrName>
                                        </p:attrNameLst>
                                      </p:cBhvr>
                                      <p:to>
                                        <p:strVal val="visible"/>
                                      </p:to>
                                    </p:set>
                                    <p:animEffect transition="in" filter="randombar(horizontal)">
                                      <p:cBhvr>
                                        <p:cTn id="74" dur="500"/>
                                        <p:tgtEl>
                                          <p:spTgt spid="229"/>
                                        </p:tgtEl>
                                      </p:cBhvr>
                                    </p:animEffect>
                                  </p:childTnLst>
                                </p:cTn>
                              </p:par>
                            </p:childTnLst>
                          </p:cTn>
                        </p:par>
                        <p:par>
                          <p:cTn id="75" fill="hold">
                            <p:stCondLst>
                              <p:cond delay="4500"/>
                            </p:stCondLst>
                            <p:childTnLst>
                              <p:par>
                                <p:cTn id="76" presetID="16" presetClass="entr" presetSubtype="21" fill="hold" grpId="0" nodeType="afterEffect">
                                  <p:stCondLst>
                                    <p:cond delay="0"/>
                                  </p:stCondLst>
                                  <p:childTnLst>
                                    <p:set>
                                      <p:cBhvr>
                                        <p:cTn id="77" dur="1" fill="hold">
                                          <p:stCondLst>
                                            <p:cond delay="0"/>
                                          </p:stCondLst>
                                        </p:cTn>
                                        <p:tgtEl>
                                          <p:spTgt spid="230"/>
                                        </p:tgtEl>
                                        <p:attrNameLst>
                                          <p:attrName>style.visibility</p:attrName>
                                        </p:attrNameLst>
                                      </p:cBhvr>
                                      <p:to>
                                        <p:strVal val="visible"/>
                                      </p:to>
                                    </p:set>
                                    <p:animEffect transition="in" filter="barn(inVertical)">
                                      <p:cBhvr>
                                        <p:cTn id="78" dur="500"/>
                                        <p:tgtEl>
                                          <p:spTgt spid="230"/>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231"/>
                                        </p:tgtEl>
                                        <p:attrNameLst>
                                          <p:attrName>style.visibility</p:attrName>
                                        </p:attrNameLst>
                                      </p:cBhvr>
                                      <p:to>
                                        <p:strVal val="visible"/>
                                      </p:to>
                                    </p:set>
                                    <p:animEffect transition="in" filter="randombar(horizontal)">
                                      <p:cBhvr>
                                        <p:cTn id="81" dur="500"/>
                                        <p:tgtEl>
                                          <p:spTgt spid="231"/>
                                        </p:tgtEl>
                                      </p:cBhvr>
                                    </p:animEffect>
                                  </p:childTnLst>
                                </p:cTn>
                              </p:par>
                            </p:childTnLst>
                          </p:cTn>
                        </p:par>
                        <p:par>
                          <p:cTn id="82" fill="hold">
                            <p:stCondLst>
                              <p:cond delay="5000"/>
                            </p:stCondLst>
                            <p:childTnLst>
                              <p:par>
                                <p:cTn id="83" presetID="16" presetClass="entr" presetSubtype="21" fill="hold" grpId="0" nodeType="afterEffect">
                                  <p:stCondLst>
                                    <p:cond delay="0"/>
                                  </p:stCondLst>
                                  <p:childTnLst>
                                    <p:set>
                                      <p:cBhvr>
                                        <p:cTn id="84" dur="1" fill="hold">
                                          <p:stCondLst>
                                            <p:cond delay="0"/>
                                          </p:stCondLst>
                                        </p:cTn>
                                        <p:tgtEl>
                                          <p:spTgt spid="232"/>
                                        </p:tgtEl>
                                        <p:attrNameLst>
                                          <p:attrName>style.visibility</p:attrName>
                                        </p:attrNameLst>
                                      </p:cBhvr>
                                      <p:to>
                                        <p:strVal val="visible"/>
                                      </p:to>
                                    </p:set>
                                    <p:animEffect transition="in" filter="barn(inVertical)">
                                      <p:cBhvr>
                                        <p:cTn id="85" dur="500"/>
                                        <p:tgtEl>
                                          <p:spTgt spid="23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233"/>
                                        </p:tgtEl>
                                        <p:attrNameLst>
                                          <p:attrName>style.visibility</p:attrName>
                                        </p:attrNameLst>
                                      </p:cBhvr>
                                      <p:to>
                                        <p:strVal val="visible"/>
                                      </p:to>
                                    </p:set>
                                    <p:animEffect transition="in" filter="randombar(horizontal)">
                                      <p:cBhvr>
                                        <p:cTn id="88" dur="500"/>
                                        <p:tgtEl>
                                          <p:spTgt spid="233"/>
                                        </p:tgtEl>
                                      </p:cBhvr>
                                    </p:animEffect>
                                  </p:childTnLst>
                                </p:cTn>
                              </p:par>
                            </p:childTnLst>
                          </p:cTn>
                        </p:par>
                        <p:par>
                          <p:cTn id="89" fill="hold">
                            <p:stCondLst>
                              <p:cond delay="5500"/>
                            </p:stCondLst>
                            <p:childTnLst>
                              <p:par>
                                <p:cTn id="90" presetID="16" presetClass="entr" presetSubtype="21" fill="hold" grpId="0" nodeType="afterEffect">
                                  <p:stCondLst>
                                    <p:cond delay="0"/>
                                  </p:stCondLst>
                                  <p:childTnLst>
                                    <p:set>
                                      <p:cBhvr>
                                        <p:cTn id="91" dur="1" fill="hold">
                                          <p:stCondLst>
                                            <p:cond delay="0"/>
                                          </p:stCondLst>
                                        </p:cTn>
                                        <p:tgtEl>
                                          <p:spTgt spid="234"/>
                                        </p:tgtEl>
                                        <p:attrNameLst>
                                          <p:attrName>style.visibility</p:attrName>
                                        </p:attrNameLst>
                                      </p:cBhvr>
                                      <p:to>
                                        <p:strVal val="visible"/>
                                      </p:to>
                                    </p:set>
                                    <p:animEffect transition="in" filter="barn(inVertical)">
                                      <p:cBhvr>
                                        <p:cTn id="92" dur="500"/>
                                        <p:tgtEl>
                                          <p:spTgt spid="234"/>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235"/>
                                        </p:tgtEl>
                                        <p:attrNameLst>
                                          <p:attrName>style.visibility</p:attrName>
                                        </p:attrNameLst>
                                      </p:cBhvr>
                                      <p:to>
                                        <p:strVal val="visible"/>
                                      </p:to>
                                    </p:set>
                                    <p:animEffect transition="in" filter="randombar(horizontal)">
                                      <p:cBhvr>
                                        <p:cTn id="95" dur="500"/>
                                        <p:tgtEl>
                                          <p:spTgt spid="235"/>
                                        </p:tgtEl>
                                      </p:cBhvr>
                                    </p:animEffect>
                                  </p:childTnLst>
                                </p:cTn>
                              </p:par>
                            </p:childTnLst>
                          </p:cTn>
                        </p:par>
                        <p:par>
                          <p:cTn id="96" fill="hold">
                            <p:stCondLst>
                              <p:cond delay="6000"/>
                            </p:stCondLst>
                            <p:childTnLst>
                              <p:par>
                                <p:cTn id="97" presetID="16" presetClass="entr" presetSubtype="21" fill="hold" grpId="0" nodeType="afterEffect">
                                  <p:stCondLst>
                                    <p:cond delay="0"/>
                                  </p:stCondLst>
                                  <p:childTnLst>
                                    <p:set>
                                      <p:cBhvr>
                                        <p:cTn id="98" dur="1" fill="hold">
                                          <p:stCondLst>
                                            <p:cond delay="0"/>
                                          </p:stCondLst>
                                        </p:cTn>
                                        <p:tgtEl>
                                          <p:spTgt spid="236"/>
                                        </p:tgtEl>
                                        <p:attrNameLst>
                                          <p:attrName>style.visibility</p:attrName>
                                        </p:attrNameLst>
                                      </p:cBhvr>
                                      <p:to>
                                        <p:strVal val="visible"/>
                                      </p:to>
                                    </p:set>
                                    <p:animEffect transition="in" filter="barn(inVertical)">
                                      <p:cBhvr>
                                        <p:cTn id="99" dur="500"/>
                                        <p:tgtEl>
                                          <p:spTgt spid="236"/>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237"/>
                                        </p:tgtEl>
                                        <p:attrNameLst>
                                          <p:attrName>style.visibility</p:attrName>
                                        </p:attrNameLst>
                                      </p:cBhvr>
                                      <p:to>
                                        <p:strVal val="visible"/>
                                      </p:to>
                                    </p:set>
                                    <p:animEffect transition="in" filter="randombar(horizontal)">
                                      <p:cBhvr>
                                        <p:cTn id="102" dur="500"/>
                                        <p:tgtEl>
                                          <p:spTgt spid="237"/>
                                        </p:tgtEl>
                                      </p:cBhvr>
                                    </p:animEffect>
                                  </p:childTnLst>
                                </p:cTn>
                              </p:par>
                            </p:childTnLst>
                          </p:cTn>
                        </p:par>
                        <p:par>
                          <p:cTn id="103" fill="hold">
                            <p:stCondLst>
                              <p:cond delay="6500"/>
                            </p:stCondLst>
                            <p:childTnLst>
                              <p:par>
                                <p:cTn id="104" presetID="16" presetClass="entr" presetSubtype="21" fill="hold" grpId="0" nodeType="afterEffect">
                                  <p:stCondLst>
                                    <p:cond delay="0"/>
                                  </p:stCondLst>
                                  <p:childTnLst>
                                    <p:set>
                                      <p:cBhvr>
                                        <p:cTn id="105" dur="1" fill="hold">
                                          <p:stCondLst>
                                            <p:cond delay="0"/>
                                          </p:stCondLst>
                                        </p:cTn>
                                        <p:tgtEl>
                                          <p:spTgt spid="238"/>
                                        </p:tgtEl>
                                        <p:attrNameLst>
                                          <p:attrName>style.visibility</p:attrName>
                                        </p:attrNameLst>
                                      </p:cBhvr>
                                      <p:to>
                                        <p:strVal val="visible"/>
                                      </p:to>
                                    </p:set>
                                    <p:animEffect transition="in" filter="barn(inVertical)">
                                      <p:cBhvr>
                                        <p:cTn id="106" dur="500"/>
                                        <p:tgtEl>
                                          <p:spTgt spid="238"/>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239"/>
                                        </p:tgtEl>
                                        <p:attrNameLst>
                                          <p:attrName>style.visibility</p:attrName>
                                        </p:attrNameLst>
                                      </p:cBhvr>
                                      <p:to>
                                        <p:strVal val="visible"/>
                                      </p:to>
                                    </p:set>
                                    <p:animEffect transition="in" filter="randombar(horizontal)">
                                      <p:cBhvr>
                                        <p:cTn id="109" dur="500"/>
                                        <p:tgtEl>
                                          <p:spTgt spid="239"/>
                                        </p:tgtEl>
                                      </p:cBhvr>
                                    </p:animEffect>
                                  </p:childTnLst>
                                </p:cTn>
                              </p:par>
                            </p:childTnLst>
                          </p:cTn>
                        </p:par>
                        <p:par>
                          <p:cTn id="110" fill="hold">
                            <p:stCondLst>
                              <p:cond delay="7000"/>
                            </p:stCondLst>
                            <p:childTnLst>
                              <p:par>
                                <p:cTn id="111" presetID="16" presetClass="entr" presetSubtype="21" fill="hold" grpId="0" nodeType="afterEffect">
                                  <p:stCondLst>
                                    <p:cond delay="0"/>
                                  </p:stCondLst>
                                  <p:childTnLst>
                                    <p:set>
                                      <p:cBhvr>
                                        <p:cTn id="112" dur="1" fill="hold">
                                          <p:stCondLst>
                                            <p:cond delay="0"/>
                                          </p:stCondLst>
                                        </p:cTn>
                                        <p:tgtEl>
                                          <p:spTgt spid="240"/>
                                        </p:tgtEl>
                                        <p:attrNameLst>
                                          <p:attrName>style.visibility</p:attrName>
                                        </p:attrNameLst>
                                      </p:cBhvr>
                                      <p:to>
                                        <p:strVal val="visible"/>
                                      </p:to>
                                    </p:set>
                                    <p:animEffect transition="in" filter="barn(inVertical)">
                                      <p:cBhvr>
                                        <p:cTn id="113" dur="500"/>
                                        <p:tgtEl>
                                          <p:spTgt spid="240"/>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241"/>
                                        </p:tgtEl>
                                        <p:attrNameLst>
                                          <p:attrName>style.visibility</p:attrName>
                                        </p:attrNameLst>
                                      </p:cBhvr>
                                      <p:to>
                                        <p:strVal val="visible"/>
                                      </p:to>
                                    </p:set>
                                    <p:animEffect transition="in" filter="randombar(horizontal)">
                                      <p:cBhvr>
                                        <p:cTn id="116" dur="500"/>
                                        <p:tgtEl>
                                          <p:spTgt spid="241"/>
                                        </p:tgtEl>
                                      </p:cBhvr>
                                    </p:animEffect>
                                  </p:childTnLst>
                                </p:cTn>
                              </p:par>
                            </p:childTnLst>
                          </p:cTn>
                        </p:par>
                        <p:par>
                          <p:cTn id="117" fill="hold">
                            <p:stCondLst>
                              <p:cond delay="7500"/>
                            </p:stCondLst>
                            <p:childTnLst>
                              <p:par>
                                <p:cTn id="118" presetID="16" presetClass="entr" presetSubtype="21" fill="hold" grpId="0" nodeType="afterEffect">
                                  <p:stCondLst>
                                    <p:cond delay="0"/>
                                  </p:stCondLst>
                                  <p:childTnLst>
                                    <p:set>
                                      <p:cBhvr>
                                        <p:cTn id="119" dur="1" fill="hold">
                                          <p:stCondLst>
                                            <p:cond delay="0"/>
                                          </p:stCondLst>
                                        </p:cTn>
                                        <p:tgtEl>
                                          <p:spTgt spid="242"/>
                                        </p:tgtEl>
                                        <p:attrNameLst>
                                          <p:attrName>style.visibility</p:attrName>
                                        </p:attrNameLst>
                                      </p:cBhvr>
                                      <p:to>
                                        <p:strVal val="visible"/>
                                      </p:to>
                                    </p:set>
                                    <p:animEffect transition="in" filter="barn(inVertical)">
                                      <p:cBhvr>
                                        <p:cTn id="120" dur="500"/>
                                        <p:tgtEl>
                                          <p:spTgt spid="242"/>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243"/>
                                        </p:tgtEl>
                                        <p:attrNameLst>
                                          <p:attrName>style.visibility</p:attrName>
                                        </p:attrNameLst>
                                      </p:cBhvr>
                                      <p:to>
                                        <p:strVal val="visible"/>
                                      </p:to>
                                    </p:set>
                                    <p:animEffect transition="in" filter="randombar(horizontal)">
                                      <p:cBhvr>
                                        <p:cTn id="123" dur="500"/>
                                        <p:tgtEl>
                                          <p:spTgt spid="243"/>
                                        </p:tgtEl>
                                      </p:cBhvr>
                                    </p:animEffect>
                                  </p:childTnLst>
                                </p:cTn>
                              </p:par>
                            </p:childTnLst>
                          </p:cTn>
                        </p:par>
                        <p:par>
                          <p:cTn id="124" fill="hold">
                            <p:stCondLst>
                              <p:cond delay="8000"/>
                            </p:stCondLst>
                            <p:childTnLst>
                              <p:par>
                                <p:cTn id="125" presetID="42" presetClass="entr" presetSubtype="0" fill="hold" grpId="0" nodeType="after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fade">
                                      <p:cBhvr>
                                        <p:cTn id="127" dur="1200"/>
                                        <p:tgtEl>
                                          <p:spTgt spid="86"/>
                                        </p:tgtEl>
                                      </p:cBhvr>
                                    </p:animEffect>
                                    <p:anim calcmode="lin" valueType="num">
                                      <p:cBhvr>
                                        <p:cTn id="128" dur="1200" fill="hold"/>
                                        <p:tgtEl>
                                          <p:spTgt spid="86"/>
                                        </p:tgtEl>
                                        <p:attrNameLst>
                                          <p:attrName>ppt_x</p:attrName>
                                        </p:attrNameLst>
                                      </p:cBhvr>
                                      <p:tavLst>
                                        <p:tav tm="0">
                                          <p:val>
                                            <p:strVal val="#ppt_x"/>
                                          </p:val>
                                        </p:tav>
                                        <p:tav tm="100000">
                                          <p:val>
                                            <p:strVal val="#ppt_x"/>
                                          </p:val>
                                        </p:tav>
                                      </p:tavLst>
                                    </p:anim>
                                    <p:anim calcmode="lin" valueType="num">
                                      <p:cBhvr>
                                        <p:cTn id="129" dur="12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5" grpId="0"/>
      <p:bldP spid="246" grpId="0"/>
      <p:bldP spid="247" grpId="0"/>
      <p:bldP spid="248" grpId="0"/>
      <p:bldP spid="249"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2457452" y="1509185"/>
            <a:ext cx="5846233" cy="4929716"/>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a:defRPr/>
            </a:pPr>
            <a:endParaRPr lang="zh-CN" altLang="en-US" sz="1735"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3987801" y="4637618"/>
            <a:ext cx="2120900" cy="391583"/>
          </a:xfrm>
          <a:prstGeom prst="roundRec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项目前景二</a:t>
            </a:r>
          </a:p>
        </p:txBody>
      </p:sp>
      <p:sp>
        <p:nvSpPr>
          <p:cNvPr id="5" name="圆角矩形 4"/>
          <p:cNvSpPr/>
          <p:nvPr/>
        </p:nvSpPr>
        <p:spPr>
          <a:xfrm>
            <a:off x="4876801" y="3790951"/>
            <a:ext cx="2123017" cy="391583"/>
          </a:xfrm>
          <a:prstGeom prst="roundRect">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项目前景三</a:t>
            </a:r>
          </a:p>
        </p:txBody>
      </p:sp>
      <p:sp>
        <p:nvSpPr>
          <p:cNvPr id="6" name="圆角矩形 5"/>
          <p:cNvSpPr/>
          <p:nvPr/>
        </p:nvSpPr>
        <p:spPr>
          <a:xfrm>
            <a:off x="5539317" y="2973918"/>
            <a:ext cx="2123016" cy="393700"/>
          </a:xfrm>
          <a:prstGeom prst="roundRect">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项目前景四</a:t>
            </a:r>
          </a:p>
        </p:txBody>
      </p:sp>
      <p:sp>
        <p:nvSpPr>
          <p:cNvPr id="7" name="圆角矩形 6"/>
          <p:cNvSpPr/>
          <p:nvPr/>
        </p:nvSpPr>
        <p:spPr>
          <a:xfrm>
            <a:off x="6284385" y="2203451"/>
            <a:ext cx="2120900" cy="391583"/>
          </a:xfrm>
          <a:prstGeom prst="round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项目前景五</a:t>
            </a:r>
          </a:p>
        </p:txBody>
      </p:sp>
      <p:sp>
        <p:nvSpPr>
          <p:cNvPr id="9" name="圆角矩形 8"/>
          <p:cNvSpPr/>
          <p:nvPr/>
        </p:nvSpPr>
        <p:spPr>
          <a:xfrm>
            <a:off x="3145367" y="5412318"/>
            <a:ext cx="2120900" cy="393700"/>
          </a:xfrm>
          <a:prstGeom prst="round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a:defRPr/>
            </a:pPr>
            <a:r>
              <a:rPr lang="zh-CN" altLang="en-US" sz="1735" dirty="0">
                <a:latin typeface="微软雅黑" panose="020B0503020204020204" pitchFamily="34" charset="-122"/>
                <a:ea typeface="微软雅黑" panose="020B0503020204020204" pitchFamily="34" charset="-122"/>
              </a:rPr>
              <a:t>项目前景一</a:t>
            </a:r>
          </a:p>
        </p:txBody>
      </p:sp>
      <p:sp>
        <p:nvSpPr>
          <p:cNvPr id="10" name="矩形 9"/>
          <p:cNvSpPr/>
          <p:nvPr/>
        </p:nvSpPr>
        <p:spPr>
          <a:xfrm>
            <a:off x="6510868" y="5386918"/>
            <a:ext cx="2106083"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7071785" y="4555067"/>
            <a:ext cx="2106084"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7615768" y="3723218"/>
            <a:ext cx="2106083"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8125885" y="2891367"/>
            <a:ext cx="2103967"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8923869" y="2135718"/>
            <a:ext cx="2103967" cy="577093"/>
          </a:xfrm>
          <a:prstGeom prst="rect">
            <a:avLst/>
          </a:prstGeom>
          <a:ln>
            <a:solidFill>
              <a:srgbClr val="545454"/>
            </a:solidFill>
            <a:prstDash val="dash"/>
          </a:ln>
        </p:spPr>
        <p:txBody>
          <a:bodyPr lIns="83831" tIns="41916" rIns="83831" bIns="41916">
            <a:spAutoFit/>
          </a:bodyPr>
          <a:lstStyle/>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endParaRPr lang="en-US" altLang="zh-CN" sz="1600"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600" dirty="0">
                <a:solidFill>
                  <a:srgbClr val="595959"/>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p:nvPr/>
        </p:nvSpPr>
        <p:spPr>
          <a:xfrm>
            <a:off x="1356784" y="2347385"/>
            <a:ext cx="3395133" cy="1206500"/>
          </a:xfrm>
          <a:prstGeom prst="rect">
            <a:avLst/>
          </a:prstGeom>
        </p:spPr>
        <p:txBody>
          <a:bodyPr lIns="91440" tIns="45720" rIns="91440" bIns="457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defRPr/>
            </a:pPr>
            <a:r>
              <a:rPr lang="zh-CN" altLang="en-US" sz="1335" dirty="0">
                <a:solidFill>
                  <a:srgbClr val="545454"/>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335" dirty="0">
              <a:solidFill>
                <a:srgbClr val="545454"/>
              </a:solidFill>
              <a:latin typeface="微软雅黑" panose="020B0503020204020204" pitchFamily="34" charset="-122"/>
              <a:ea typeface="微软雅黑" panose="020B0503020204020204" pitchFamily="34" charset="-122"/>
            </a:endParaRPr>
          </a:p>
        </p:txBody>
      </p:sp>
      <p:sp>
        <p:nvSpPr>
          <p:cNvPr id="16" name="Title 13"/>
          <p:cNvSpPr txBox="1"/>
          <p:nvPr/>
        </p:nvSpPr>
        <p:spPr bwMode="auto">
          <a:xfrm>
            <a:off x="1386417" y="1841500"/>
            <a:ext cx="2885016" cy="5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accent1"/>
                </a:solidFill>
                <a:latin typeface="微软雅黑" panose="020B0503020204020204" pitchFamily="34" charset="-122"/>
                <a:ea typeface="微软雅黑" panose="020B0503020204020204" pitchFamily="34" charset="-122"/>
              </a:rPr>
              <a:t>添加标题内容文字</a:t>
            </a:r>
            <a:endParaRPr lang="en-US" sz="2400" dirty="0">
              <a:solidFill>
                <a:schemeClr val="accent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35390" y="132776"/>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项目前景</a:t>
            </a:r>
          </a:p>
        </p:txBody>
      </p:sp>
      <p:sp>
        <p:nvSpPr>
          <p:cNvPr id="24" name="TextBox 23"/>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 presetClass="entr" presetSubtype="8" fill="hold" grpId="0" nodeType="withEffect">
                                  <p:stCondLst>
                                    <p:cond delay="3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3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7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7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90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9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12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20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42"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200"/>
                                        <p:tgtEl>
                                          <p:spTgt spid="24"/>
                                        </p:tgtEl>
                                      </p:cBhvr>
                                    </p:animEffect>
                                    <p:anim calcmode="lin" valueType="num">
                                      <p:cBhvr>
                                        <p:cTn id="60" dur="1200" fill="hold"/>
                                        <p:tgtEl>
                                          <p:spTgt spid="24"/>
                                        </p:tgtEl>
                                        <p:attrNameLst>
                                          <p:attrName>ppt_x</p:attrName>
                                        </p:attrNameLst>
                                      </p:cBhvr>
                                      <p:tavLst>
                                        <p:tav tm="0">
                                          <p:val>
                                            <p:strVal val="#ppt_x"/>
                                          </p:val>
                                        </p:tav>
                                        <p:tav tm="100000">
                                          <p:val>
                                            <p:strVal val="#ppt_x"/>
                                          </p:val>
                                        </p:tav>
                                      </p:tavLst>
                                    </p:anim>
                                    <p:anim calcmode="lin" valueType="num">
                                      <p:cBhvr>
                                        <p:cTn id="61" dur="12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3"/>
          <p:cNvSpPr>
            <a:spLocks noChangeArrowheads="1"/>
          </p:cNvSpPr>
          <p:nvPr/>
        </p:nvSpPr>
        <p:spPr bwMode="auto">
          <a:xfrm>
            <a:off x="2890417" y="1859545"/>
            <a:ext cx="1117635" cy="1117913"/>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2" name="Oval 53"/>
          <p:cNvSpPr>
            <a:spLocks noChangeArrowheads="1"/>
          </p:cNvSpPr>
          <p:nvPr/>
        </p:nvSpPr>
        <p:spPr bwMode="auto">
          <a:xfrm>
            <a:off x="5231904" y="1288717"/>
            <a:ext cx="1117635" cy="1117913"/>
          </a:xfrm>
          <a:prstGeom prst="ellipse">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3" name="Oval 53"/>
          <p:cNvSpPr>
            <a:spLocks noChangeArrowheads="1"/>
          </p:cNvSpPr>
          <p:nvPr/>
        </p:nvSpPr>
        <p:spPr bwMode="auto">
          <a:xfrm>
            <a:off x="7796587" y="1898129"/>
            <a:ext cx="1117635" cy="1117913"/>
          </a:xfrm>
          <a:prstGeom prst="ellipse">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4" name="Oval 53"/>
          <p:cNvSpPr>
            <a:spLocks noChangeArrowheads="1"/>
          </p:cNvSpPr>
          <p:nvPr/>
        </p:nvSpPr>
        <p:spPr bwMode="auto">
          <a:xfrm>
            <a:off x="9027846" y="4064826"/>
            <a:ext cx="1229399" cy="1229705"/>
          </a:xfrm>
          <a:prstGeom prst="ellipse">
            <a:avLst/>
          </a:prstGeom>
          <a:solidFill>
            <a:schemeClr val="accent5"/>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9" name="Oval 53"/>
          <p:cNvSpPr>
            <a:spLocks noChangeArrowheads="1"/>
          </p:cNvSpPr>
          <p:nvPr/>
        </p:nvSpPr>
        <p:spPr bwMode="auto">
          <a:xfrm>
            <a:off x="1642148" y="4069608"/>
            <a:ext cx="1117635" cy="1117913"/>
          </a:xfrm>
          <a:prstGeom prst="ellipse">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5" name="Freeform 7"/>
          <p:cNvSpPr>
            <a:spLocks noEditPoints="1"/>
          </p:cNvSpPr>
          <p:nvPr/>
        </p:nvSpPr>
        <p:spPr bwMode="auto">
          <a:xfrm>
            <a:off x="5636684" y="4330701"/>
            <a:ext cx="1030816" cy="2434167"/>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accent1"/>
          </a:solidFill>
          <a:ln>
            <a:noFill/>
          </a:ln>
          <a:effectLst>
            <a:outerShdw blurRad="76200" dir="13500000" sy="23000" kx="1200000" algn="br" rotWithShape="0">
              <a:prstClr val="black">
                <a:alpha val="6000"/>
              </a:prstClr>
            </a:outerShdw>
          </a:effectLst>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cxnSp>
        <p:nvCxnSpPr>
          <p:cNvPr id="56" name="Straight Connector 23"/>
          <p:cNvCxnSpPr/>
          <p:nvPr/>
        </p:nvCxnSpPr>
        <p:spPr>
          <a:xfrm flipV="1">
            <a:off x="6096000" y="3496734"/>
            <a:ext cx="0" cy="791633"/>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60" name="矩形 59"/>
          <p:cNvSpPr>
            <a:spLocks noChangeArrowheads="1"/>
          </p:cNvSpPr>
          <p:nvPr/>
        </p:nvSpPr>
        <p:spPr bwMode="auto">
          <a:xfrm>
            <a:off x="5300943" y="1494466"/>
            <a:ext cx="979555" cy="68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1" tIns="55275" rIns="110551" bIns="55275">
            <a:spAutoFit/>
          </a:bodyPr>
          <a:lstStyle/>
          <a:p>
            <a:pPr>
              <a:buFont typeface="Arial" panose="020B0604020202020204" pitchFamily="34" charset="0"/>
              <a:buNone/>
            </a:pPr>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策略</a:t>
            </a:r>
          </a:p>
        </p:txBody>
      </p:sp>
      <p:sp>
        <p:nvSpPr>
          <p:cNvPr id="61" name="文本框 13"/>
          <p:cNvSpPr txBox="1"/>
          <p:nvPr/>
        </p:nvSpPr>
        <p:spPr>
          <a:xfrm>
            <a:off x="4978400" y="2620434"/>
            <a:ext cx="2235200"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2" name="Freeform 4"/>
          <p:cNvSpPr>
            <a:spLocks noEditPoints="1"/>
          </p:cNvSpPr>
          <p:nvPr/>
        </p:nvSpPr>
        <p:spPr bwMode="auto">
          <a:xfrm>
            <a:off x="4783667" y="4351868"/>
            <a:ext cx="734484" cy="2290233"/>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accent2"/>
          </a:solidFill>
          <a:ln>
            <a:noFill/>
          </a:ln>
          <a:effectLst>
            <a:outerShdw blurRad="76200" dir="13500000" sy="23000" kx="1200000" algn="br" rotWithShape="0">
              <a:prstClr val="black">
                <a:alpha val="6000"/>
              </a:prstClr>
            </a:outerShdw>
          </a:effectLst>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cxnSp>
        <p:nvCxnSpPr>
          <p:cNvPr id="63" name="Straight Connector 26"/>
          <p:cNvCxnSpPr/>
          <p:nvPr/>
        </p:nvCxnSpPr>
        <p:spPr>
          <a:xfrm flipH="1" flipV="1">
            <a:off x="5168900" y="3750734"/>
            <a:ext cx="0" cy="412751"/>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64" name="Straight Connector 27"/>
          <p:cNvCxnSpPr/>
          <p:nvPr/>
        </p:nvCxnSpPr>
        <p:spPr>
          <a:xfrm flipH="1">
            <a:off x="4614334" y="3733800"/>
            <a:ext cx="554567"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68" name="矩形 67"/>
          <p:cNvSpPr>
            <a:spLocks noChangeArrowheads="1"/>
          </p:cNvSpPr>
          <p:nvPr/>
        </p:nvSpPr>
        <p:spPr bwMode="auto">
          <a:xfrm>
            <a:off x="2962858" y="2114551"/>
            <a:ext cx="972751" cy="68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1" tIns="55275" rIns="110551" bIns="55275">
            <a:spAutoFit/>
          </a:bodyPr>
          <a:lstStyle/>
          <a:p>
            <a:pPr>
              <a:buFont typeface="Arial" panose="020B0604020202020204" pitchFamily="34" charset="0"/>
              <a:buNone/>
            </a:pPr>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目标</a:t>
            </a:r>
          </a:p>
        </p:txBody>
      </p:sp>
      <p:sp>
        <p:nvSpPr>
          <p:cNvPr id="69" name="文本框 13"/>
          <p:cNvSpPr txBox="1"/>
          <p:nvPr/>
        </p:nvSpPr>
        <p:spPr>
          <a:xfrm>
            <a:off x="2641600" y="3124200"/>
            <a:ext cx="2235200"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0" name="Freeform 6"/>
          <p:cNvSpPr>
            <a:spLocks noEditPoints="1"/>
          </p:cNvSpPr>
          <p:nvPr/>
        </p:nvSpPr>
        <p:spPr bwMode="auto">
          <a:xfrm>
            <a:off x="6783917" y="4288367"/>
            <a:ext cx="624416" cy="2321984"/>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accent3"/>
          </a:solidFill>
          <a:ln>
            <a:noFill/>
          </a:ln>
          <a:effectLst>
            <a:outerShdw blurRad="76200" dir="13500000" sy="23000" kx="1200000" algn="br" rotWithShape="0">
              <a:prstClr val="black">
                <a:alpha val="6000"/>
              </a:prstClr>
            </a:outerShdw>
          </a:effectLst>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cxnSp>
        <p:nvCxnSpPr>
          <p:cNvPr id="71" name="Straight Connector 24"/>
          <p:cNvCxnSpPr/>
          <p:nvPr/>
        </p:nvCxnSpPr>
        <p:spPr>
          <a:xfrm flipV="1">
            <a:off x="7069667" y="3750734"/>
            <a:ext cx="0" cy="412751"/>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72" name="Straight Connector 25"/>
          <p:cNvCxnSpPr/>
          <p:nvPr/>
        </p:nvCxnSpPr>
        <p:spPr>
          <a:xfrm>
            <a:off x="7069667" y="3733800"/>
            <a:ext cx="552451"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76" name="矩形 75"/>
          <p:cNvSpPr>
            <a:spLocks noChangeArrowheads="1"/>
          </p:cNvSpPr>
          <p:nvPr/>
        </p:nvSpPr>
        <p:spPr bwMode="auto">
          <a:xfrm>
            <a:off x="7922684" y="2114551"/>
            <a:ext cx="1437216" cy="68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1" tIns="55275" rIns="110551" bIns="55275">
            <a:spAutoFit/>
          </a:bodyPr>
          <a:lstStyle/>
          <a:p>
            <a:pPr>
              <a:buFont typeface="Arial" panose="020B0604020202020204" pitchFamily="34" charset="0"/>
              <a:buNone/>
            </a:pPr>
            <a:r>
              <a:rPr lang="zh-CN" altLang="en-US" sz="1865">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865">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buFont typeface="Arial" panose="020B0604020202020204" pitchFamily="34" charset="0"/>
              <a:buNone/>
            </a:pPr>
            <a:r>
              <a:rPr lang="zh-CN" altLang="en-US" sz="1865">
                <a:solidFill>
                  <a:schemeClr val="bg1"/>
                </a:solidFill>
                <a:latin typeface="微软雅黑" panose="020B0503020204020204" pitchFamily="34" charset="-122"/>
                <a:ea typeface="微软雅黑" panose="020B0503020204020204" pitchFamily="34" charset="-122"/>
                <a:sym typeface="Calibri" panose="020F0502020204030204" pitchFamily="34" charset="0"/>
              </a:rPr>
              <a:t>优劣势</a:t>
            </a:r>
          </a:p>
        </p:txBody>
      </p:sp>
      <p:sp>
        <p:nvSpPr>
          <p:cNvPr id="77" name="文本框 13"/>
          <p:cNvSpPr txBox="1"/>
          <p:nvPr/>
        </p:nvSpPr>
        <p:spPr>
          <a:xfrm>
            <a:off x="7518400" y="3124200"/>
            <a:ext cx="2235200"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8" name="Freeform 3"/>
          <p:cNvSpPr>
            <a:spLocks noEditPoints="1"/>
          </p:cNvSpPr>
          <p:nvPr/>
        </p:nvSpPr>
        <p:spPr bwMode="auto">
          <a:xfrm>
            <a:off x="4207934" y="4163485"/>
            <a:ext cx="537633" cy="2163233"/>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accent3"/>
          </a:solidFill>
          <a:ln>
            <a:noFill/>
          </a:ln>
          <a:effectLst>
            <a:outerShdw blurRad="76200" dir="13500000" sy="23000" kx="1200000" algn="br" rotWithShape="0">
              <a:prstClr val="black">
                <a:alpha val="6000"/>
              </a:prstClr>
            </a:outerShdw>
          </a:effectLst>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cxnSp>
        <p:nvCxnSpPr>
          <p:cNvPr id="79" name="Straight Connector 28"/>
          <p:cNvCxnSpPr/>
          <p:nvPr/>
        </p:nvCxnSpPr>
        <p:spPr>
          <a:xfrm flipH="1">
            <a:off x="3409951" y="5245100"/>
            <a:ext cx="797983"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83" name="矩形 82"/>
          <p:cNvSpPr>
            <a:spLocks noChangeArrowheads="1"/>
          </p:cNvSpPr>
          <p:nvPr/>
        </p:nvSpPr>
        <p:spPr bwMode="auto">
          <a:xfrm>
            <a:off x="1756172" y="4347634"/>
            <a:ext cx="981782" cy="68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1" tIns="55275" rIns="110551" bIns="55275">
            <a:spAutoFit/>
          </a:bodyPr>
          <a:lstStyle/>
          <a:p>
            <a:pPr>
              <a:buFont typeface="Arial" panose="020B0604020202020204" pitchFamily="34" charset="0"/>
              <a:buNone/>
            </a:pPr>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865"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战略</a:t>
            </a:r>
          </a:p>
        </p:txBody>
      </p:sp>
      <p:sp>
        <p:nvSpPr>
          <p:cNvPr id="84" name="文本框 13"/>
          <p:cNvSpPr txBox="1"/>
          <p:nvPr/>
        </p:nvSpPr>
        <p:spPr>
          <a:xfrm>
            <a:off x="1422400" y="5359400"/>
            <a:ext cx="2235200"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85" name="Freeform 5"/>
          <p:cNvSpPr>
            <a:spLocks noEditPoints="1"/>
          </p:cNvSpPr>
          <p:nvPr/>
        </p:nvSpPr>
        <p:spPr bwMode="auto">
          <a:xfrm>
            <a:off x="7446434" y="4203701"/>
            <a:ext cx="700617" cy="2216151"/>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accent5"/>
          </a:solidFill>
          <a:ln>
            <a:noFill/>
          </a:ln>
          <a:effectLst>
            <a:outerShdw blurRad="76200" dir="13500000" sy="23000" kx="1200000" algn="br" rotWithShape="0">
              <a:prstClr val="black">
                <a:alpha val="6000"/>
              </a:prstClr>
            </a:outerShdw>
          </a:effectLst>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cxnSp>
        <p:nvCxnSpPr>
          <p:cNvPr id="86" name="Straight Connector 29"/>
          <p:cNvCxnSpPr/>
          <p:nvPr/>
        </p:nvCxnSpPr>
        <p:spPr>
          <a:xfrm flipH="1">
            <a:off x="8064500" y="5245100"/>
            <a:ext cx="797984"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90" name="矩形 89"/>
          <p:cNvSpPr>
            <a:spLocks noChangeArrowheads="1"/>
          </p:cNvSpPr>
          <p:nvPr/>
        </p:nvSpPr>
        <p:spPr bwMode="auto">
          <a:xfrm>
            <a:off x="9110134" y="4347634"/>
            <a:ext cx="1435100" cy="68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1" tIns="55275" rIns="110551" bIns="55275">
            <a:spAutoFit/>
          </a:bodyPr>
          <a:lstStyle/>
          <a:p>
            <a:pPr>
              <a:buFont typeface="Arial" panose="020B0604020202020204" pitchFamily="34" charset="0"/>
              <a:buNone/>
            </a:pPr>
            <a:r>
              <a:rPr lang="zh-CN" altLang="en-US" sz="1865">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865">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buFont typeface="Arial" panose="020B0604020202020204" pitchFamily="34" charset="0"/>
              <a:buNone/>
            </a:pPr>
            <a:r>
              <a:rPr lang="zh-CN" altLang="en-US" sz="1865">
                <a:solidFill>
                  <a:schemeClr val="bg1"/>
                </a:solidFill>
                <a:latin typeface="微软雅黑" panose="020B0503020204020204" pitchFamily="34" charset="-122"/>
                <a:ea typeface="微软雅黑" panose="020B0503020204020204" pitchFamily="34" charset="-122"/>
                <a:sym typeface="Calibri" panose="020F0502020204030204" pitchFamily="34" charset="0"/>
              </a:rPr>
              <a:t>反应模式</a:t>
            </a:r>
          </a:p>
        </p:txBody>
      </p:sp>
      <p:sp>
        <p:nvSpPr>
          <p:cNvPr id="91" name="文本框 13"/>
          <p:cNvSpPr txBox="1"/>
          <p:nvPr/>
        </p:nvSpPr>
        <p:spPr>
          <a:xfrm>
            <a:off x="8636000" y="5359400"/>
            <a:ext cx="2235200"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96" name="TextBox 95"/>
          <p:cNvSpPr txBox="1"/>
          <p:nvPr/>
        </p:nvSpPr>
        <p:spPr>
          <a:xfrm>
            <a:off x="923624" y="102521"/>
            <a:ext cx="2646878"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竞争对手分析</a:t>
            </a:r>
          </a:p>
        </p:txBody>
      </p:sp>
      <p:sp>
        <p:nvSpPr>
          <p:cNvPr id="36" name="TextBox 35"/>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60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9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20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down)">
                                      <p:cBhvr>
                                        <p:cTn id="39" dur="500"/>
                                        <p:tgtEl>
                                          <p:spTgt spid="56"/>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right)">
                                      <p:cBhvr>
                                        <p:cTn id="43" dur="500"/>
                                        <p:tgtEl>
                                          <p:spTgt spid="6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right)">
                                      <p:cBhvr>
                                        <p:cTn id="46" dur="750"/>
                                        <p:tgtEl>
                                          <p:spTgt spid="61"/>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animEffect transition="in" filter="fade">
                                      <p:cBhvr>
                                        <p:cTn id="52" dur="500"/>
                                        <p:tgtEl>
                                          <p:spTgt spid="62"/>
                                        </p:tgtEl>
                                      </p:cBhvr>
                                    </p:animEffect>
                                  </p:childTnLst>
                                </p:cTn>
                              </p:par>
                            </p:childTnLst>
                          </p:cTn>
                        </p:par>
                        <p:par>
                          <p:cTn id="53" fill="hold">
                            <p:stCondLst>
                              <p:cond delay="3000"/>
                            </p:stCondLst>
                            <p:childTnLst>
                              <p:par>
                                <p:cTn id="54" presetID="22" presetClass="entr" presetSubtype="4"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down)">
                                      <p:cBhvr>
                                        <p:cTn id="56" dur="500"/>
                                        <p:tgtEl>
                                          <p:spTgt spid="63"/>
                                        </p:tgtEl>
                                      </p:cBhvr>
                                    </p:animEffect>
                                  </p:childTnLst>
                                </p:cTn>
                              </p:par>
                            </p:childTnLst>
                          </p:cTn>
                        </p:par>
                        <p:par>
                          <p:cTn id="57" fill="hold">
                            <p:stCondLst>
                              <p:cond delay="3500"/>
                            </p:stCondLst>
                            <p:childTnLst>
                              <p:par>
                                <p:cTn id="58" presetID="22" presetClass="entr" presetSubtype="2"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right)">
                                      <p:cBhvr>
                                        <p:cTn id="60" dur="500"/>
                                        <p:tgtEl>
                                          <p:spTgt spid="64"/>
                                        </p:tgtEl>
                                      </p:cBhvr>
                                    </p:animEffect>
                                  </p:childTnLst>
                                </p:cTn>
                              </p:par>
                            </p:childTnLst>
                          </p:cTn>
                        </p:par>
                        <p:par>
                          <p:cTn id="61" fill="hold">
                            <p:stCondLst>
                              <p:cond delay="4000"/>
                            </p:stCondLst>
                            <p:childTnLst>
                              <p:par>
                                <p:cTn id="62" presetID="22" presetClass="entr" presetSubtype="2"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right)">
                                      <p:cBhvr>
                                        <p:cTn id="64" dur="500"/>
                                        <p:tgtEl>
                                          <p:spTgt spid="68"/>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right)">
                                      <p:cBhvr>
                                        <p:cTn id="67" dur="750"/>
                                        <p:tgtEl>
                                          <p:spTgt spid="69"/>
                                        </p:tgtEl>
                                      </p:cBhvr>
                                    </p:animEffect>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p:cTn id="71" dur="500" fill="hold"/>
                                        <p:tgtEl>
                                          <p:spTgt spid="70"/>
                                        </p:tgtEl>
                                        <p:attrNameLst>
                                          <p:attrName>ppt_w</p:attrName>
                                        </p:attrNameLst>
                                      </p:cBhvr>
                                      <p:tavLst>
                                        <p:tav tm="0">
                                          <p:val>
                                            <p:fltVal val="0"/>
                                          </p:val>
                                        </p:tav>
                                        <p:tav tm="100000">
                                          <p:val>
                                            <p:strVal val="#ppt_w"/>
                                          </p:val>
                                        </p:tav>
                                      </p:tavLst>
                                    </p:anim>
                                    <p:anim calcmode="lin" valueType="num">
                                      <p:cBhvr>
                                        <p:cTn id="72" dur="500" fill="hold"/>
                                        <p:tgtEl>
                                          <p:spTgt spid="70"/>
                                        </p:tgtEl>
                                        <p:attrNameLst>
                                          <p:attrName>ppt_h</p:attrName>
                                        </p:attrNameLst>
                                      </p:cBhvr>
                                      <p:tavLst>
                                        <p:tav tm="0">
                                          <p:val>
                                            <p:fltVal val="0"/>
                                          </p:val>
                                        </p:tav>
                                        <p:tav tm="100000">
                                          <p:val>
                                            <p:strVal val="#ppt_h"/>
                                          </p:val>
                                        </p:tav>
                                      </p:tavLst>
                                    </p:anim>
                                    <p:animEffect transition="in" filter="fade">
                                      <p:cBhvr>
                                        <p:cTn id="73" dur="500"/>
                                        <p:tgtEl>
                                          <p:spTgt spid="70"/>
                                        </p:tgtEl>
                                      </p:cBhvr>
                                    </p:animEffect>
                                  </p:childTnLst>
                                </p:cTn>
                              </p:par>
                            </p:childTnLst>
                          </p:cTn>
                        </p:par>
                        <p:par>
                          <p:cTn id="74" fill="hold">
                            <p:stCondLst>
                              <p:cond delay="5000"/>
                            </p:stCondLst>
                            <p:childTnLst>
                              <p:par>
                                <p:cTn id="75" presetID="22" presetClass="entr" presetSubtype="4"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wipe(down)">
                                      <p:cBhvr>
                                        <p:cTn id="77" dur="500"/>
                                        <p:tgtEl>
                                          <p:spTgt spid="71"/>
                                        </p:tgtEl>
                                      </p:cBhvr>
                                    </p:animEffect>
                                  </p:childTnLst>
                                </p:cTn>
                              </p:par>
                            </p:childTnLst>
                          </p:cTn>
                        </p:par>
                        <p:par>
                          <p:cTn id="78" fill="hold">
                            <p:stCondLst>
                              <p:cond delay="5500"/>
                            </p:stCondLst>
                            <p:childTnLst>
                              <p:par>
                                <p:cTn id="79" presetID="22" presetClass="entr" presetSubtype="8"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wipe(left)">
                                      <p:cBhvr>
                                        <p:cTn id="81" dur="500"/>
                                        <p:tgtEl>
                                          <p:spTgt spid="72"/>
                                        </p:tgtEl>
                                      </p:cBhvr>
                                    </p:animEffect>
                                  </p:childTnLst>
                                </p:cTn>
                              </p:par>
                            </p:childTnLst>
                          </p:cTn>
                        </p:par>
                        <p:par>
                          <p:cTn id="82" fill="hold">
                            <p:stCondLst>
                              <p:cond delay="6000"/>
                            </p:stCondLst>
                            <p:childTnLst>
                              <p:par>
                                <p:cTn id="83" presetID="22" presetClass="entr" presetSubtype="2"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ipe(right)">
                                      <p:cBhvr>
                                        <p:cTn id="85" dur="500"/>
                                        <p:tgtEl>
                                          <p:spTgt spid="76"/>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wipe(right)">
                                      <p:cBhvr>
                                        <p:cTn id="88" dur="750"/>
                                        <p:tgtEl>
                                          <p:spTgt spid="77"/>
                                        </p:tgtEl>
                                      </p:cBhvr>
                                    </p:animEffect>
                                  </p:childTnLst>
                                </p:cTn>
                              </p:par>
                            </p:childTnLst>
                          </p:cTn>
                        </p:par>
                        <p:par>
                          <p:cTn id="89" fill="hold">
                            <p:stCondLst>
                              <p:cond delay="6500"/>
                            </p:stCondLst>
                            <p:childTnLst>
                              <p:par>
                                <p:cTn id="90" presetID="53" presetClass="entr" presetSubtype="16" fill="hold"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p:cTn id="92" dur="500" fill="hold"/>
                                        <p:tgtEl>
                                          <p:spTgt spid="78"/>
                                        </p:tgtEl>
                                        <p:attrNameLst>
                                          <p:attrName>ppt_w</p:attrName>
                                        </p:attrNameLst>
                                      </p:cBhvr>
                                      <p:tavLst>
                                        <p:tav tm="0">
                                          <p:val>
                                            <p:fltVal val="0"/>
                                          </p:val>
                                        </p:tav>
                                        <p:tav tm="100000">
                                          <p:val>
                                            <p:strVal val="#ppt_w"/>
                                          </p:val>
                                        </p:tav>
                                      </p:tavLst>
                                    </p:anim>
                                    <p:anim calcmode="lin" valueType="num">
                                      <p:cBhvr>
                                        <p:cTn id="93" dur="500" fill="hold"/>
                                        <p:tgtEl>
                                          <p:spTgt spid="78"/>
                                        </p:tgtEl>
                                        <p:attrNameLst>
                                          <p:attrName>ppt_h</p:attrName>
                                        </p:attrNameLst>
                                      </p:cBhvr>
                                      <p:tavLst>
                                        <p:tav tm="0">
                                          <p:val>
                                            <p:fltVal val="0"/>
                                          </p:val>
                                        </p:tav>
                                        <p:tav tm="100000">
                                          <p:val>
                                            <p:strVal val="#ppt_h"/>
                                          </p:val>
                                        </p:tav>
                                      </p:tavLst>
                                    </p:anim>
                                    <p:animEffect transition="in" filter="fade">
                                      <p:cBhvr>
                                        <p:cTn id="94" dur="500"/>
                                        <p:tgtEl>
                                          <p:spTgt spid="78"/>
                                        </p:tgtEl>
                                      </p:cBhvr>
                                    </p:animEffect>
                                  </p:childTnLst>
                                </p:cTn>
                              </p:par>
                            </p:childTnLst>
                          </p:cTn>
                        </p:par>
                        <p:par>
                          <p:cTn id="95" fill="hold">
                            <p:stCondLst>
                              <p:cond delay="7000"/>
                            </p:stCondLst>
                            <p:childTnLst>
                              <p:par>
                                <p:cTn id="96" presetID="22" presetClass="entr" presetSubtype="2" fill="hold" grpId="0" nodeType="after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wipe(right)">
                                      <p:cBhvr>
                                        <p:cTn id="98" dur="500"/>
                                        <p:tgtEl>
                                          <p:spTgt spid="83"/>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right)">
                                      <p:cBhvr>
                                        <p:cTn id="101" dur="750"/>
                                        <p:tgtEl>
                                          <p:spTgt spid="84"/>
                                        </p:tgtEl>
                                      </p:cBhvr>
                                    </p:animEffect>
                                  </p:childTnLst>
                                </p:cTn>
                              </p:par>
                            </p:childTnLst>
                          </p:cTn>
                        </p:par>
                        <p:par>
                          <p:cTn id="102" fill="hold">
                            <p:stCondLst>
                              <p:cond delay="7500"/>
                            </p:stCondLst>
                            <p:childTnLst>
                              <p:par>
                                <p:cTn id="103" presetID="22" presetClass="entr" presetSubtype="2" fill="hold" nodeType="after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wipe(right)">
                                      <p:cBhvr>
                                        <p:cTn id="105" dur="500"/>
                                        <p:tgtEl>
                                          <p:spTgt spid="79"/>
                                        </p:tgtEl>
                                      </p:cBhvr>
                                    </p:animEffect>
                                  </p:childTnLst>
                                </p:cTn>
                              </p:par>
                            </p:childTnLst>
                          </p:cTn>
                        </p:par>
                        <p:par>
                          <p:cTn id="106" fill="hold">
                            <p:stCondLst>
                              <p:cond delay="8000"/>
                            </p:stCondLst>
                            <p:childTnLst>
                              <p:par>
                                <p:cTn id="107" presetID="53" presetClass="entr" presetSubtype="16" fill="hold" nodeType="afterEffect">
                                  <p:stCondLst>
                                    <p:cond delay="0"/>
                                  </p:stCondLst>
                                  <p:childTnLst>
                                    <p:set>
                                      <p:cBhvr>
                                        <p:cTn id="108" dur="1" fill="hold">
                                          <p:stCondLst>
                                            <p:cond delay="0"/>
                                          </p:stCondLst>
                                        </p:cTn>
                                        <p:tgtEl>
                                          <p:spTgt spid="85"/>
                                        </p:tgtEl>
                                        <p:attrNameLst>
                                          <p:attrName>style.visibility</p:attrName>
                                        </p:attrNameLst>
                                      </p:cBhvr>
                                      <p:to>
                                        <p:strVal val="visible"/>
                                      </p:to>
                                    </p:set>
                                    <p:anim calcmode="lin" valueType="num">
                                      <p:cBhvr>
                                        <p:cTn id="109" dur="500" fill="hold"/>
                                        <p:tgtEl>
                                          <p:spTgt spid="85"/>
                                        </p:tgtEl>
                                        <p:attrNameLst>
                                          <p:attrName>ppt_w</p:attrName>
                                        </p:attrNameLst>
                                      </p:cBhvr>
                                      <p:tavLst>
                                        <p:tav tm="0">
                                          <p:val>
                                            <p:fltVal val="0"/>
                                          </p:val>
                                        </p:tav>
                                        <p:tav tm="100000">
                                          <p:val>
                                            <p:strVal val="#ppt_w"/>
                                          </p:val>
                                        </p:tav>
                                      </p:tavLst>
                                    </p:anim>
                                    <p:anim calcmode="lin" valueType="num">
                                      <p:cBhvr>
                                        <p:cTn id="110" dur="500" fill="hold"/>
                                        <p:tgtEl>
                                          <p:spTgt spid="85"/>
                                        </p:tgtEl>
                                        <p:attrNameLst>
                                          <p:attrName>ppt_h</p:attrName>
                                        </p:attrNameLst>
                                      </p:cBhvr>
                                      <p:tavLst>
                                        <p:tav tm="0">
                                          <p:val>
                                            <p:fltVal val="0"/>
                                          </p:val>
                                        </p:tav>
                                        <p:tav tm="100000">
                                          <p:val>
                                            <p:strVal val="#ppt_h"/>
                                          </p:val>
                                        </p:tav>
                                      </p:tavLst>
                                    </p:anim>
                                    <p:animEffect transition="in" filter="fade">
                                      <p:cBhvr>
                                        <p:cTn id="111" dur="500"/>
                                        <p:tgtEl>
                                          <p:spTgt spid="85"/>
                                        </p:tgtEl>
                                      </p:cBhvr>
                                    </p:animEffect>
                                  </p:childTnLst>
                                </p:cTn>
                              </p:par>
                              <p:par>
                                <p:cTn id="112" presetID="22" presetClass="entr" presetSubtype="8" fill="hold"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wipe(left)">
                                      <p:cBhvr>
                                        <p:cTn id="114" dur="500"/>
                                        <p:tgtEl>
                                          <p:spTgt spid="86"/>
                                        </p:tgtEl>
                                      </p:cBhvr>
                                    </p:animEffect>
                                  </p:childTnLst>
                                </p:cTn>
                              </p:par>
                            </p:childTnLst>
                          </p:cTn>
                        </p:par>
                        <p:par>
                          <p:cTn id="115" fill="hold">
                            <p:stCondLst>
                              <p:cond delay="8500"/>
                            </p:stCondLst>
                            <p:childTnLst>
                              <p:par>
                                <p:cTn id="116" presetID="22" presetClass="entr" presetSubtype="2" fill="hold" grpId="0" nodeType="after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wipe(right)">
                                      <p:cBhvr>
                                        <p:cTn id="118" dur="500"/>
                                        <p:tgtEl>
                                          <p:spTgt spid="90"/>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wipe(right)">
                                      <p:cBhvr>
                                        <p:cTn id="121" dur="750"/>
                                        <p:tgtEl>
                                          <p:spTgt spid="91"/>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200"/>
                                        <p:tgtEl>
                                          <p:spTgt spid="36"/>
                                        </p:tgtEl>
                                      </p:cBhvr>
                                    </p:animEffect>
                                    <p:anim calcmode="lin" valueType="num">
                                      <p:cBhvr>
                                        <p:cTn id="126" dur="1200" fill="hold"/>
                                        <p:tgtEl>
                                          <p:spTgt spid="36"/>
                                        </p:tgtEl>
                                        <p:attrNameLst>
                                          <p:attrName>ppt_x</p:attrName>
                                        </p:attrNameLst>
                                      </p:cBhvr>
                                      <p:tavLst>
                                        <p:tav tm="0">
                                          <p:val>
                                            <p:strVal val="#ppt_x"/>
                                          </p:val>
                                        </p:tav>
                                        <p:tav tm="100000">
                                          <p:val>
                                            <p:strVal val="#ppt_x"/>
                                          </p:val>
                                        </p:tav>
                                      </p:tavLst>
                                    </p:anim>
                                    <p:anim calcmode="lin" valueType="num">
                                      <p:cBhvr>
                                        <p:cTn id="127" dur="12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49" grpId="0" animBg="1"/>
      <p:bldP spid="60" grpId="0"/>
      <p:bldP spid="61" grpId="0"/>
      <p:bldP spid="68" grpId="0"/>
      <p:bldP spid="69" grpId="0"/>
      <p:bldP spid="76" grpId="0"/>
      <p:bldP spid="77" grpId="0"/>
      <p:bldP spid="83" grpId="0"/>
      <p:bldP spid="84" grpId="0"/>
      <p:bldP spid="90" grpId="0"/>
      <p:bldP spid="9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6"/>
          <p:cNvSpPr/>
          <p:nvPr/>
        </p:nvSpPr>
        <p:spPr bwMode="auto">
          <a:xfrm>
            <a:off x="-29633" y="2241551"/>
            <a:ext cx="12526433" cy="3282949"/>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989493"/>
          </a:solidFill>
          <a:ln w="0">
            <a:solidFill>
              <a:srgbClr val="989493"/>
            </a:solidFill>
            <a:prstDash val="solid"/>
            <a:round/>
          </a:ln>
          <a:effectLst>
            <a:outerShdw algn="tl" rotWithShape="0">
              <a:srgbClr val="FFFFFF"/>
            </a:outerShdw>
          </a:effectLst>
        </p:spPr>
        <p:txBody>
          <a:bodyPr lIns="130904" tIns="65452" rIns="130904" bIns="65452"/>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9" name="Oval 53"/>
          <p:cNvSpPr>
            <a:spLocks noChangeArrowheads="1"/>
          </p:cNvSpPr>
          <p:nvPr/>
        </p:nvSpPr>
        <p:spPr bwMode="auto">
          <a:xfrm>
            <a:off x="1378337" y="2332413"/>
            <a:ext cx="878780" cy="879000"/>
          </a:xfrm>
          <a:prstGeom prst="ellipse">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14" name="Freeform 14"/>
          <p:cNvSpPr/>
          <p:nvPr/>
        </p:nvSpPr>
        <p:spPr bwMode="auto">
          <a:xfrm rot="13500000">
            <a:off x="3655484" y="2472267"/>
            <a:ext cx="1227667" cy="2040467"/>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989493"/>
          </a:solidFill>
          <a:ln w="0">
            <a:noFill/>
            <a:prstDash val="solid"/>
            <a:round/>
          </a:ln>
          <a:effectLst>
            <a:outerShdw algn="tl" rotWithShape="0">
              <a:srgbClr val="FFFFFF"/>
            </a:outerShdw>
          </a:effectLst>
        </p:spPr>
        <p:txBody>
          <a:bodyPr lIns="130904" tIns="65452" rIns="130904" bIns="65452"/>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 name="Freeform 13"/>
          <p:cNvSpPr/>
          <p:nvPr/>
        </p:nvSpPr>
        <p:spPr bwMode="auto">
          <a:xfrm>
            <a:off x="7395634" y="3687234"/>
            <a:ext cx="1816100" cy="461433"/>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89493"/>
          </a:solidFill>
          <a:ln w="0">
            <a:noFill/>
            <a:prstDash val="solid"/>
            <a:round/>
          </a:ln>
          <a:effectLst>
            <a:outerShdw algn="tl" rotWithShape="0">
              <a:srgbClr val="FFFFFF"/>
            </a:outerShdw>
          </a:effectLst>
        </p:spPr>
        <p:txBody>
          <a:bodyPr lIns="130904" tIns="65452" rIns="130904" bIns="65452"/>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7" name="Group 19"/>
          <p:cNvGrpSpPr/>
          <p:nvPr/>
        </p:nvGrpSpPr>
        <p:grpSpPr bwMode="auto">
          <a:xfrm>
            <a:off x="745067" y="3454401"/>
            <a:ext cx="2023533" cy="1377951"/>
            <a:chOff x="552376" y="2667382"/>
            <a:chExt cx="1499240" cy="1033020"/>
          </a:xfrm>
        </p:grpSpPr>
        <p:sp>
          <p:nvSpPr>
            <p:cNvPr id="18" name="Rectangle 26"/>
            <p:cNvSpPr/>
            <p:nvPr/>
          </p:nvSpPr>
          <p:spPr bwMode="auto">
            <a:xfrm>
              <a:off x="552376" y="2954597"/>
              <a:ext cx="1499240" cy="7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14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200" dirty="0">
                  <a:solidFill>
                    <a:schemeClr val="accent3">
                      <a:lumMod val="50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200" dirty="0">
                <a:solidFill>
                  <a:schemeClr val="accent3">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 name="Rectangle 27"/>
            <p:cNvSpPr/>
            <p:nvPr/>
          </p:nvSpPr>
          <p:spPr bwMode="auto">
            <a:xfrm>
              <a:off x="619811" y="2667382"/>
              <a:ext cx="1364371" cy="17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80000"/>
                </a:lnSpc>
                <a:defRPr/>
              </a:pPr>
              <a:r>
                <a:rPr lang="zh-CN" altLang="en-US" sz="2265" dirty="0">
                  <a:solidFill>
                    <a:schemeClr val="accent1"/>
                  </a:solidFill>
                  <a:latin typeface="微软雅黑" panose="020B0503020204020204" pitchFamily="34" charset="-122"/>
                  <a:ea typeface="微软雅黑" panose="020B0503020204020204" pitchFamily="34" charset="-122"/>
                  <a:cs typeface="Bebas Neue" charset="0"/>
                  <a:sym typeface="Bebas Neue" charset="0"/>
                </a:rPr>
                <a:t>专业团队</a:t>
              </a:r>
              <a:endParaRPr lang="en-US" altLang="zh-CN" sz="2265" dirty="0">
                <a:solidFill>
                  <a:schemeClr val="accent1"/>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20" name="Freeform 13"/>
          <p:cNvSpPr/>
          <p:nvPr/>
        </p:nvSpPr>
        <p:spPr bwMode="auto">
          <a:xfrm rot="5910658">
            <a:off x="8189384" y="2247901"/>
            <a:ext cx="1373717" cy="467783"/>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89493"/>
          </a:solidFill>
          <a:ln w="0">
            <a:noFill/>
            <a:prstDash val="solid"/>
            <a:round/>
          </a:ln>
          <a:effectLst>
            <a:outerShdw algn="tl" rotWithShape="0">
              <a:srgbClr val="FFFFFF"/>
            </a:outerShdw>
          </a:effectLst>
        </p:spPr>
        <p:txBody>
          <a:bodyPr lIns="130904" tIns="65452" rIns="130904" bIns="65452"/>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1" name="Group 129"/>
          <p:cNvGrpSpPr/>
          <p:nvPr/>
        </p:nvGrpSpPr>
        <p:grpSpPr bwMode="auto">
          <a:xfrm>
            <a:off x="2819400" y="2442633"/>
            <a:ext cx="1839384" cy="1136651"/>
            <a:chOff x="696724" y="2667382"/>
            <a:chExt cx="1362945" cy="852351"/>
          </a:xfrm>
        </p:grpSpPr>
        <p:sp>
          <p:nvSpPr>
            <p:cNvPr id="22" name="Rectangle 26"/>
            <p:cNvSpPr/>
            <p:nvPr/>
          </p:nvSpPr>
          <p:spPr bwMode="auto">
            <a:xfrm>
              <a:off x="696724" y="2921341"/>
              <a:ext cx="1355102" cy="59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14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Rectangle 27"/>
            <p:cNvSpPr/>
            <p:nvPr/>
          </p:nvSpPr>
          <p:spPr bwMode="auto">
            <a:xfrm>
              <a:off x="696724" y="2667382"/>
              <a:ext cx="1362945" cy="17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80000"/>
                </a:lnSpc>
                <a:defRPr/>
              </a:pPr>
              <a:r>
                <a:rPr lang="zh-CN" altLang="en-US" sz="2265" dirty="0">
                  <a:solidFill>
                    <a:schemeClr val="accent1"/>
                  </a:solidFill>
                  <a:latin typeface="微软雅黑" panose="020B0503020204020204" pitchFamily="34" charset="-122"/>
                  <a:ea typeface="微软雅黑" panose="020B0503020204020204" pitchFamily="34" charset="-122"/>
                  <a:cs typeface="Bebas Neue" charset="0"/>
                  <a:sym typeface="Bebas Neue" charset="0"/>
                </a:rPr>
                <a:t>系统科学</a:t>
              </a:r>
              <a:endParaRPr lang="en-US" altLang="zh-CN" sz="2265" dirty="0">
                <a:solidFill>
                  <a:schemeClr val="accent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4" name="Group 132"/>
          <p:cNvGrpSpPr/>
          <p:nvPr/>
        </p:nvGrpSpPr>
        <p:grpSpPr bwMode="auto">
          <a:xfrm>
            <a:off x="6557434" y="1591734"/>
            <a:ext cx="1841500" cy="1155700"/>
            <a:chOff x="696724" y="2667382"/>
            <a:chExt cx="1362945" cy="867353"/>
          </a:xfrm>
        </p:grpSpPr>
        <p:sp>
          <p:nvSpPr>
            <p:cNvPr id="25" name="Rectangle 26"/>
            <p:cNvSpPr/>
            <p:nvPr/>
          </p:nvSpPr>
          <p:spPr bwMode="auto">
            <a:xfrm>
              <a:off x="696724" y="2935849"/>
              <a:ext cx="1355112" cy="59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14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6" name="Rectangle 27"/>
            <p:cNvSpPr/>
            <p:nvPr/>
          </p:nvSpPr>
          <p:spPr bwMode="auto">
            <a:xfrm>
              <a:off x="696724" y="2667382"/>
              <a:ext cx="1362945" cy="17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80000"/>
                </a:lnSpc>
                <a:defRPr/>
              </a:pPr>
              <a:r>
                <a:rPr lang="zh-CN" altLang="en-US" sz="2265" dirty="0">
                  <a:solidFill>
                    <a:schemeClr val="accent1"/>
                  </a:solidFill>
                  <a:latin typeface="微软雅黑" panose="020B0503020204020204" pitchFamily="34" charset="-122"/>
                  <a:ea typeface="微软雅黑" panose="020B0503020204020204" pitchFamily="34" charset="-122"/>
                  <a:cs typeface="Bebas Neue" charset="0"/>
                  <a:sym typeface="Bebas Neue" charset="0"/>
                </a:rPr>
                <a:t>品质保证</a:t>
              </a:r>
              <a:endParaRPr lang="en-US" altLang="zh-CN" sz="2265" dirty="0">
                <a:solidFill>
                  <a:schemeClr val="accent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7" name="Group 135"/>
          <p:cNvGrpSpPr/>
          <p:nvPr/>
        </p:nvGrpSpPr>
        <p:grpSpPr bwMode="auto">
          <a:xfrm>
            <a:off x="5884334" y="5298017"/>
            <a:ext cx="2023533" cy="1107016"/>
            <a:chOff x="552376" y="2667382"/>
            <a:chExt cx="1499240" cy="830586"/>
          </a:xfrm>
        </p:grpSpPr>
        <p:sp>
          <p:nvSpPr>
            <p:cNvPr id="28" name="Rectangle 26"/>
            <p:cNvSpPr/>
            <p:nvPr/>
          </p:nvSpPr>
          <p:spPr bwMode="auto">
            <a:xfrm>
              <a:off x="552376" y="2907188"/>
              <a:ext cx="1499240" cy="59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14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Rectangle 27"/>
            <p:cNvSpPr/>
            <p:nvPr/>
          </p:nvSpPr>
          <p:spPr bwMode="auto">
            <a:xfrm>
              <a:off x="619811" y="2667382"/>
              <a:ext cx="1364371" cy="17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80000"/>
                </a:lnSpc>
                <a:defRPr/>
              </a:pPr>
              <a:r>
                <a:rPr lang="zh-CN" altLang="en-US" sz="2265" dirty="0">
                  <a:solidFill>
                    <a:schemeClr val="accent3"/>
                  </a:solidFill>
                  <a:latin typeface="微软雅黑" panose="020B0503020204020204" pitchFamily="34" charset="-122"/>
                  <a:ea typeface="微软雅黑" panose="020B0503020204020204" pitchFamily="34" charset="-122"/>
                  <a:cs typeface="Bebas Neue" charset="0"/>
                  <a:sym typeface="Bebas Neue" charset="0"/>
                </a:rPr>
                <a:t>快捷稳定</a:t>
              </a:r>
              <a:endParaRPr lang="en-US" altLang="zh-CN" sz="2265" dirty="0">
                <a:solidFill>
                  <a:schemeClr val="accent3"/>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0" name="Group 138"/>
          <p:cNvGrpSpPr/>
          <p:nvPr/>
        </p:nvGrpSpPr>
        <p:grpSpPr bwMode="auto">
          <a:xfrm>
            <a:off x="8288867" y="4686300"/>
            <a:ext cx="2023533" cy="1109133"/>
            <a:chOff x="552376" y="2667382"/>
            <a:chExt cx="1499240" cy="832026"/>
          </a:xfrm>
        </p:grpSpPr>
        <p:sp>
          <p:nvSpPr>
            <p:cNvPr id="31" name="Rectangle 26"/>
            <p:cNvSpPr/>
            <p:nvPr/>
          </p:nvSpPr>
          <p:spPr bwMode="auto">
            <a:xfrm>
              <a:off x="552376" y="2908733"/>
              <a:ext cx="1499240" cy="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14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200" dirty="0">
                  <a:solidFill>
                    <a:schemeClr val="accent3">
                      <a:lumMod val="50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200" dirty="0">
                <a:solidFill>
                  <a:schemeClr val="accent3">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2" name="Rectangle 27"/>
            <p:cNvSpPr/>
            <p:nvPr/>
          </p:nvSpPr>
          <p:spPr bwMode="auto">
            <a:xfrm>
              <a:off x="619811" y="2667382"/>
              <a:ext cx="1364371" cy="17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80000"/>
                </a:lnSpc>
                <a:defRPr/>
              </a:pPr>
              <a:r>
                <a:rPr lang="zh-CN" altLang="en-US" sz="2265" dirty="0">
                  <a:solidFill>
                    <a:schemeClr val="accent1"/>
                  </a:solidFill>
                  <a:latin typeface="微软雅黑" panose="020B0503020204020204" pitchFamily="34" charset="-122"/>
                  <a:ea typeface="微软雅黑" panose="020B0503020204020204" pitchFamily="34" charset="-122"/>
                  <a:cs typeface="Bebas Neue" charset="0"/>
                  <a:sym typeface="Bebas Neue" charset="0"/>
                </a:rPr>
                <a:t>实力雄厚</a:t>
              </a:r>
              <a:endParaRPr lang="en-US" altLang="zh-CN" sz="2265" dirty="0">
                <a:solidFill>
                  <a:schemeClr val="accent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3" name="Group 141"/>
          <p:cNvGrpSpPr/>
          <p:nvPr/>
        </p:nvGrpSpPr>
        <p:grpSpPr bwMode="auto">
          <a:xfrm>
            <a:off x="9800167" y="2849033"/>
            <a:ext cx="2023533" cy="1117600"/>
            <a:chOff x="552376" y="2667382"/>
            <a:chExt cx="1499240" cy="838333"/>
          </a:xfrm>
        </p:grpSpPr>
        <p:sp>
          <p:nvSpPr>
            <p:cNvPr id="34" name="Rectangle 26"/>
            <p:cNvSpPr/>
            <p:nvPr/>
          </p:nvSpPr>
          <p:spPr bwMode="auto">
            <a:xfrm>
              <a:off x="552376" y="2915071"/>
              <a:ext cx="1499240" cy="59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14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200" dirty="0">
                  <a:solidFill>
                    <a:schemeClr val="accent3">
                      <a:lumMod val="50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200" dirty="0">
                <a:solidFill>
                  <a:schemeClr val="accent3">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5" name="Rectangle 27"/>
            <p:cNvSpPr/>
            <p:nvPr/>
          </p:nvSpPr>
          <p:spPr bwMode="auto">
            <a:xfrm>
              <a:off x="619811" y="2667382"/>
              <a:ext cx="1364371" cy="17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80000"/>
                </a:lnSpc>
                <a:defRPr/>
              </a:pPr>
              <a:r>
                <a:rPr lang="zh-CN" altLang="en-US" sz="2265" dirty="0">
                  <a:solidFill>
                    <a:schemeClr val="accent6"/>
                  </a:solidFill>
                  <a:latin typeface="微软雅黑" panose="020B0503020204020204" pitchFamily="34" charset="-122"/>
                  <a:ea typeface="微软雅黑" panose="020B0503020204020204" pitchFamily="34" charset="-122"/>
                  <a:cs typeface="Bebas Neue" charset="0"/>
                  <a:sym typeface="Bebas Neue" charset="0"/>
                </a:rPr>
                <a:t>合作共赢</a:t>
              </a:r>
              <a:endParaRPr lang="en-US" altLang="zh-CN" sz="2265" dirty="0">
                <a:solidFill>
                  <a:schemeClr val="accent6"/>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39" name="Freeform 7"/>
          <p:cNvSpPr>
            <a:spLocks noEditPoints="1"/>
          </p:cNvSpPr>
          <p:nvPr/>
        </p:nvSpPr>
        <p:spPr bwMode="auto">
          <a:xfrm>
            <a:off x="1623484" y="2618317"/>
            <a:ext cx="404283" cy="370416"/>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121884" tIns="60941" rIns="121884" bIns="60941"/>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Oval 53"/>
          <p:cNvSpPr>
            <a:spLocks noChangeArrowheads="1"/>
          </p:cNvSpPr>
          <p:nvPr/>
        </p:nvSpPr>
        <p:spPr bwMode="auto">
          <a:xfrm>
            <a:off x="4855615" y="2316628"/>
            <a:ext cx="878780" cy="879000"/>
          </a:xfrm>
          <a:prstGeom prst="ellipse">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3" name="Freeform 8"/>
          <p:cNvSpPr>
            <a:spLocks noEditPoints="1"/>
          </p:cNvSpPr>
          <p:nvPr/>
        </p:nvSpPr>
        <p:spPr bwMode="auto">
          <a:xfrm>
            <a:off x="5181600" y="2601385"/>
            <a:ext cx="273051" cy="402167"/>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lIns="121884" tIns="60941" rIns="121884" bIns="60941"/>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4" name="Oval 53"/>
          <p:cNvSpPr>
            <a:spLocks noChangeArrowheads="1"/>
          </p:cNvSpPr>
          <p:nvPr/>
        </p:nvSpPr>
        <p:spPr bwMode="auto">
          <a:xfrm>
            <a:off x="6417620" y="4150764"/>
            <a:ext cx="798891" cy="799091"/>
          </a:xfrm>
          <a:prstGeom prst="ellipse">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66" name="Oval 53"/>
          <p:cNvSpPr>
            <a:spLocks noChangeArrowheads="1"/>
          </p:cNvSpPr>
          <p:nvPr/>
        </p:nvSpPr>
        <p:spPr bwMode="auto">
          <a:xfrm>
            <a:off x="10477390" y="1786068"/>
            <a:ext cx="878780" cy="879000"/>
          </a:xfrm>
          <a:prstGeom prst="ellipse">
            <a:avLst/>
          </a:prstGeom>
          <a:solidFill>
            <a:schemeClr val="accent6"/>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7" name="Freeform 10"/>
          <p:cNvSpPr>
            <a:spLocks noEditPoints="1"/>
          </p:cNvSpPr>
          <p:nvPr/>
        </p:nvSpPr>
        <p:spPr bwMode="auto">
          <a:xfrm>
            <a:off x="6639984" y="4415367"/>
            <a:ext cx="353483" cy="270933"/>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lIns="121884" tIns="60941" rIns="121884" bIns="60941"/>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 name="组合 1"/>
          <p:cNvGrpSpPr/>
          <p:nvPr/>
        </p:nvGrpSpPr>
        <p:grpSpPr>
          <a:xfrm>
            <a:off x="8812007" y="3726476"/>
            <a:ext cx="798891" cy="799091"/>
            <a:chOff x="6609005" y="2794857"/>
            <a:chExt cx="599168" cy="599318"/>
          </a:xfrm>
          <a:effectLst/>
        </p:grpSpPr>
        <p:sp>
          <p:nvSpPr>
            <p:cNvPr id="67" name="Oval 53"/>
            <p:cNvSpPr>
              <a:spLocks noChangeArrowheads="1"/>
            </p:cNvSpPr>
            <p:nvPr/>
          </p:nvSpPr>
          <p:spPr bwMode="auto">
            <a:xfrm>
              <a:off x="6609005" y="2794857"/>
              <a:ext cx="599168" cy="599318"/>
            </a:xfrm>
            <a:prstGeom prst="ellipse">
              <a:avLst/>
            </a:prstGeom>
            <a:solidFill>
              <a:schemeClr val="accent5"/>
            </a:solidFill>
            <a:ln w="57150">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5" name="Freeform 6"/>
            <p:cNvSpPr>
              <a:spLocks noEditPoints="1"/>
            </p:cNvSpPr>
            <p:nvPr/>
          </p:nvSpPr>
          <p:spPr bwMode="auto">
            <a:xfrm>
              <a:off x="6743700" y="2987675"/>
              <a:ext cx="322263" cy="211138"/>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lIns="121884" tIns="60941" rIns="121884" bIns="60941"/>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60" name="组合 59"/>
          <p:cNvGrpSpPr/>
          <p:nvPr/>
        </p:nvGrpSpPr>
        <p:grpSpPr>
          <a:xfrm>
            <a:off x="10645689" y="2042684"/>
            <a:ext cx="489577" cy="416571"/>
            <a:chOff x="5933005" y="2830391"/>
            <a:chExt cx="500408" cy="425843"/>
          </a:xfrm>
          <a:solidFill>
            <a:schemeClr val="bg1"/>
          </a:solidFill>
        </p:grpSpPr>
        <p:sp>
          <p:nvSpPr>
            <p:cNvPr id="61"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52" tIns="45727" rIns="91452" bIns="45727"/>
            <a:lstStyle/>
            <a:p>
              <a:pPr>
                <a:defRPr/>
              </a:pPr>
              <a:endParaRPr lang="zh-CN" altLang="en-US" sz="2400"/>
            </a:p>
          </p:txBody>
        </p:sp>
        <p:sp>
          <p:nvSpPr>
            <p:cNvPr id="62"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52" tIns="45727" rIns="91452" bIns="45727"/>
            <a:lstStyle/>
            <a:p>
              <a:pPr>
                <a:defRPr/>
              </a:pPr>
              <a:endParaRPr lang="zh-CN" altLang="en-US" sz="2400"/>
            </a:p>
          </p:txBody>
        </p:sp>
      </p:grpSp>
      <p:grpSp>
        <p:nvGrpSpPr>
          <p:cNvPr id="3" name="组合 2"/>
          <p:cNvGrpSpPr/>
          <p:nvPr/>
        </p:nvGrpSpPr>
        <p:grpSpPr>
          <a:xfrm>
            <a:off x="8514092" y="1341706"/>
            <a:ext cx="726264" cy="726447"/>
            <a:chOff x="6385569" y="1006279"/>
            <a:chExt cx="544698" cy="544835"/>
          </a:xfrm>
          <a:effectLst/>
        </p:grpSpPr>
        <p:sp>
          <p:nvSpPr>
            <p:cNvPr id="72" name="Oval 53"/>
            <p:cNvSpPr>
              <a:spLocks noChangeArrowheads="1"/>
            </p:cNvSpPr>
            <p:nvPr/>
          </p:nvSpPr>
          <p:spPr bwMode="auto">
            <a:xfrm>
              <a:off x="6385569" y="1006279"/>
              <a:ext cx="544698" cy="544835"/>
            </a:xfrm>
            <a:prstGeom prst="ellipse">
              <a:avLst/>
            </a:prstGeom>
            <a:solidFill>
              <a:schemeClr val="accent4"/>
            </a:solidFill>
            <a:ln w="57150">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51" name="Freeform 9"/>
            <p:cNvSpPr>
              <a:spLocks noEditPoints="1"/>
            </p:cNvSpPr>
            <p:nvPr/>
          </p:nvSpPr>
          <p:spPr bwMode="auto">
            <a:xfrm>
              <a:off x="6538913" y="1166813"/>
              <a:ext cx="266700" cy="196850"/>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lIns="121884" tIns="60941" rIns="121884" bIns="60941"/>
            <a:lstStyle/>
            <a:p>
              <a:pPr algn="ctr">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84" name="TextBox 83"/>
          <p:cNvSpPr txBox="1"/>
          <p:nvPr/>
        </p:nvSpPr>
        <p:spPr>
          <a:xfrm>
            <a:off x="836084" y="128543"/>
            <a:ext cx="2236510"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我们的优势</a:t>
            </a:r>
          </a:p>
        </p:txBody>
      </p:sp>
      <p:sp>
        <p:nvSpPr>
          <p:cNvPr id="48" name="TextBox 47"/>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strVal val="#ppt_x"/>
                                          </p:val>
                                        </p:tav>
                                        <p:tav tm="100000">
                                          <p:val>
                                            <p:strVal val="#ppt_x"/>
                                          </p:val>
                                        </p:tav>
                                      </p:tavLst>
                                    </p:anim>
                                    <p:anim calcmode="lin" valueType="num">
                                      <p:cBhvr>
                                        <p:cTn id="27"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anim calcmode="lin" valueType="num">
                                      <p:cBhvr>
                                        <p:cTn id="33" dur="500" fill="hold"/>
                                        <p:tgtEl>
                                          <p:spTgt spid="43"/>
                                        </p:tgtEl>
                                        <p:attrNameLst>
                                          <p:attrName>ppt_x</p:attrName>
                                        </p:attrNameLst>
                                      </p:cBhvr>
                                      <p:tavLst>
                                        <p:tav tm="0">
                                          <p:val>
                                            <p:strVal val="#ppt_x"/>
                                          </p:val>
                                        </p:tav>
                                        <p:tav tm="100000">
                                          <p:val>
                                            <p:strVal val="#ppt_x"/>
                                          </p:val>
                                        </p:tav>
                                      </p:tavLst>
                                    </p:anim>
                                    <p:anim calcmode="lin" valueType="num">
                                      <p:cBhvr>
                                        <p:cTn id="34" dur="500" fill="hold"/>
                                        <p:tgtEl>
                                          <p:spTgt spid="43"/>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1500"/>
                            </p:stCondLst>
                            <p:childTnLst>
                              <p:par>
                                <p:cTn id="47" presetID="22" presetClass="entr" presetSubtype="1"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500"/>
                                        <p:tgtEl>
                                          <p:spTgt spid="27"/>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2500"/>
                            </p:stCondLst>
                            <p:childTnLst>
                              <p:par>
                                <p:cTn id="55" presetID="42"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anim calcmode="lin" valueType="num">
                                      <p:cBhvr>
                                        <p:cTn id="58" dur="500" fill="hold"/>
                                        <p:tgtEl>
                                          <p:spTgt spid="2"/>
                                        </p:tgtEl>
                                        <p:attrNameLst>
                                          <p:attrName>ppt_x</p:attrName>
                                        </p:attrNameLst>
                                      </p:cBhvr>
                                      <p:tavLst>
                                        <p:tav tm="0">
                                          <p:val>
                                            <p:strVal val="#ppt_x"/>
                                          </p:val>
                                        </p:tav>
                                        <p:tav tm="100000">
                                          <p:val>
                                            <p:strVal val="#ppt_x"/>
                                          </p:val>
                                        </p:tav>
                                      </p:tavLst>
                                    </p:anim>
                                    <p:anim calcmode="lin" valueType="num">
                                      <p:cBhvr>
                                        <p:cTn id="59" dur="500" fill="hold"/>
                                        <p:tgtEl>
                                          <p:spTgt spid="2"/>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22" presetClass="entr" presetSubtype="1"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par>
                          <p:cTn id="64" fill="hold">
                            <p:stCondLst>
                              <p:cond delay="3500"/>
                            </p:stCondLst>
                            <p:childTnLst>
                              <p:par>
                                <p:cTn id="65" presetID="2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anim calcmode="lin" valueType="num">
                                      <p:cBhvr>
                                        <p:cTn id="72" dur="500" fill="hold"/>
                                        <p:tgtEl>
                                          <p:spTgt spid="3"/>
                                        </p:tgtEl>
                                        <p:attrNameLst>
                                          <p:attrName>ppt_x</p:attrName>
                                        </p:attrNameLst>
                                      </p:cBhvr>
                                      <p:tavLst>
                                        <p:tav tm="0">
                                          <p:val>
                                            <p:strVal val="#ppt_x"/>
                                          </p:val>
                                        </p:tav>
                                        <p:tav tm="100000">
                                          <p:val>
                                            <p:strVal val="#ppt_x"/>
                                          </p:val>
                                        </p:tav>
                                      </p:tavLst>
                                    </p:anim>
                                    <p:anim calcmode="lin" valueType="num">
                                      <p:cBhvr>
                                        <p:cTn id="73" dur="500" fill="hold"/>
                                        <p:tgtEl>
                                          <p:spTgt spid="3"/>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up)">
                                      <p:cBhvr>
                                        <p:cTn id="77" dur="500"/>
                                        <p:tgtEl>
                                          <p:spTgt spid="24"/>
                                        </p:tgtEl>
                                      </p:cBhvr>
                                    </p:animEffect>
                                  </p:childTnLst>
                                </p:cTn>
                              </p:par>
                              <p:par>
                                <p:cTn id="78" presetID="10" presetClass="entr" presetSubtype="0" fill="hold" nodeType="with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par>
                          <p:cTn id="81" fill="hold">
                            <p:stCondLst>
                              <p:cond delay="5000"/>
                            </p:stCondLst>
                            <p:childTnLst>
                              <p:par>
                                <p:cTn id="82" presetID="22" presetClass="entr" presetSubtype="1"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up)">
                                      <p:cBhvr>
                                        <p:cTn id="84" dur="500"/>
                                        <p:tgtEl>
                                          <p:spTgt spid="3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par>
                          <p:cTn id="88" fill="hold">
                            <p:stCondLst>
                              <p:cond delay="5500"/>
                            </p:stCondLst>
                            <p:childTnLst>
                              <p:par>
                                <p:cTn id="89" presetID="42"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200"/>
                                        <p:tgtEl>
                                          <p:spTgt spid="48"/>
                                        </p:tgtEl>
                                      </p:cBhvr>
                                    </p:animEffect>
                                    <p:anim calcmode="lin" valueType="num">
                                      <p:cBhvr>
                                        <p:cTn id="92" dur="1200" fill="hold"/>
                                        <p:tgtEl>
                                          <p:spTgt spid="48"/>
                                        </p:tgtEl>
                                        <p:attrNameLst>
                                          <p:attrName>ppt_x</p:attrName>
                                        </p:attrNameLst>
                                      </p:cBhvr>
                                      <p:tavLst>
                                        <p:tav tm="0">
                                          <p:val>
                                            <p:strVal val="#ppt_x"/>
                                          </p:val>
                                        </p:tav>
                                        <p:tav tm="100000">
                                          <p:val>
                                            <p:strVal val="#ppt_x"/>
                                          </p:val>
                                        </p:tav>
                                      </p:tavLst>
                                    </p:anim>
                                    <p:anim calcmode="lin" valueType="num">
                                      <p:cBhvr>
                                        <p:cTn id="93" dur="12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43" grpId="0" animBg="1"/>
      <p:bldP spid="64" grpId="0" animBg="1"/>
      <p:bldP spid="66" grpId="0" animBg="1"/>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5395384" y="-1856316"/>
            <a:ext cx="1691216" cy="11233149"/>
          </a:xfrm>
          <a:prstGeom prst="downArrow">
            <a:avLst>
              <a:gd name="adj1" fmla="val 49065"/>
              <a:gd name="adj2" fmla="val 44827"/>
            </a:avLst>
          </a:prstGeom>
          <a:solidFill>
            <a:schemeClr val="bg1">
              <a:lumMod val="75000"/>
            </a:schemeClr>
          </a:solidFill>
          <a:ln>
            <a:noFill/>
          </a:ln>
        </p:spPr>
        <p:txBody>
          <a:bodyPr vert="eaVert" lIns="110413" tIns="55207" rIns="110413" bIns="55207"/>
          <a:lstStyle/>
          <a:p>
            <a:pPr>
              <a:defRPr/>
            </a:pPr>
            <a:endParaRPr lang="zh-CN" altLang="en-US" sz="2535">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3791745" y="2997805"/>
            <a:ext cx="2054273" cy="1608151"/>
            <a:chOff x="1214414" y="2904673"/>
            <a:chExt cx="1935848" cy="1512817"/>
          </a:xfrm>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no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defRPr/>
              </a:pPr>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37" name="组合 36"/>
          <p:cNvGrpSpPr/>
          <p:nvPr/>
        </p:nvGrpSpPr>
        <p:grpSpPr bwMode="auto">
          <a:xfrm>
            <a:off x="6183621" y="2997802"/>
            <a:ext cx="2054272" cy="1608149"/>
            <a:chOff x="1214414" y="2904671"/>
            <a:chExt cx="1935848" cy="1512816"/>
          </a:xfrm>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no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defRPr/>
              </a:pPr>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42" name="组合 41"/>
          <p:cNvGrpSpPr/>
          <p:nvPr/>
        </p:nvGrpSpPr>
        <p:grpSpPr bwMode="auto">
          <a:xfrm>
            <a:off x="8572024" y="2997806"/>
            <a:ext cx="2054273" cy="1608151"/>
            <a:chOff x="1214414" y="2904673"/>
            <a:chExt cx="1935848" cy="1512817"/>
          </a:xfrm>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no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defRPr/>
              </a:pPr>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47" name="组合 40"/>
          <p:cNvGrpSpPr/>
          <p:nvPr/>
        </p:nvGrpSpPr>
        <p:grpSpPr bwMode="auto">
          <a:xfrm>
            <a:off x="1390651" y="2997200"/>
            <a:ext cx="2055283" cy="1608667"/>
            <a:chOff x="1214414" y="2904671"/>
            <a:chExt cx="1935848" cy="1512816"/>
          </a:xfrm>
          <a:effectLst/>
        </p:grpSpPr>
        <p:sp>
          <p:nvSpPr>
            <p:cNvPr id="51" name="Oval 8"/>
            <p:cNvSpPr>
              <a:spLocks noChangeArrowheads="1"/>
            </p:cNvSpPr>
            <p:nvPr/>
          </p:nvSpPr>
          <p:spPr bwMode="auto">
            <a:xfrm>
              <a:off x="1415774" y="2904671"/>
              <a:ext cx="1515185" cy="1512816"/>
            </a:xfrm>
            <a:prstGeom prst="ellipse">
              <a:avLst/>
            </a:prstGeom>
            <a:solidFill>
              <a:schemeClr val="accent1"/>
            </a:solidFill>
            <a:ln w="76200">
              <a:noFill/>
              <a:round/>
            </a:ln>
            <a:effectLst>
              <a:outerShdw blurRad="127000" dist="38100" dir="8100000" algn="tr" rotWithShape="0">
                <a:prstClr val="black">
                  <a:alpha val="40000"/>
                </a:prstClr>
              </a:outerShdw>
            </a:effectLst>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9479" name="Text Box 9"/>
            <p:cNvSpPr txBox="1">
              <a:spLocks noChangeArrowheads="1"/>
            </p:cNvSpPr>
            <p:nvPr/>
          </p:nvSpPr>
          <p:spPr bwMode="auto">
            <a:xfrm>
              <a:off x="1214414" y="3310306"/>
              <a:ext cx="1935848" cy="6201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865" b="1">
                  <a:solidFill>
                    <a:schemeClr val="bg1"/>
                  </a:solidFill>
                  <a:latin typeface="微软雅黑" panose="020B0503020204020204" pitchFamily="34" charset="-122"/>
                  <a:ea typeface="微软雅黑" panose="020B0503020204020204" pitchFamily="34" charset="-122"/>
                </a:rPr>
                <a:t>点击添加</a:t>
              </a:r>
              <a:endParaRPr lang="en-US" altLang="zh-CN" sz="1865" b="1">
                <a:solidFill>
                  <a:schemeClr val="bg1"/>
                </a:solidFill>
                <a:latin typeface="微软雅黑" panose="020B0503020204020204" pitchFamily="34" charset="-122"/>
                <a:ea typeface="微软雅黑" panose="020B0503020204020204" pitchFamily="34" charset="-122"/>
              </a:endParaRPr>
            </a:p>
            <a:p>
              <a:pPr algn="ctr"/>
              <a:r>
                <a:rPr lang="zh-CN" altLang="en-US" sz="1865" b="1">
                  <a:solidFill>
                    <a:schemeClr val="bg1"/>
                  </a:solidFill>
                  <a:latin typeface="微软雅黑" panose="020B0503020204020204" pitchFamily="34" charset="-122"/>
                  <a:ea typeface="微软雅黑" panose="020B0503020204020204" pitchFamily="34" charset="-122"/>
                </a:rPr>
                <a:t>文本内容</a:t>
              </a:r>
            </a:p>
          </p:txBody>
        </p:sp>
      </p:grpSp>
      <p:sp>
        <p:nvSpPr>
          <p:cNvPr id="52" name="矩形标注 51"/>
          <p:cNvSpPr/>
          <p:nvPr/>
        </p:nvSpPr>
        <p:spPr>
          <a:xfrm>
            <a:off x="4193118" y="5069418"/>
            <a:ext cx="1782233" cy="55033"/>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a:defRPr/>
            </a:pPr>
            <a:endParaRPr lang="zh-CN" altLang="en-US" sz="2400">
              <a:solidFill>
                <a:schemeClr val="tx1">
                  <a:lumMod val="85000"/>
                  <a:lumOff val="15000"/>
                </a:schemeClr>
              </a:solidFill>
            </a:endParaRPr>
          </a:p>
        </p:txBody>
      </p:sp>
      <p:sp>
        <p:nvSpPr>
          <p:cNvPr id="53" name="矩形标注 52"/>
          <p:cNvSpPr/>
          <p:nvPr/>
        </p:nvSpPr>
        <p:spPr>
          <a:xfrm>
            <a:off x="1758951" y="2453217"/>
            <a:ext cx="1913467" cy="76200"/>
          </a:xfrm>
          <a:prstGeom prst="wedgeRectCallout">
            <a:avLst>
              <a:gd name="adj1" fmla="val -23398"/>
              <a:gd name="adj2" fmla="val 403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a:defRPr/>
            </a:pPr>
            <a:endParaRPr lang="zh-CN" altLang="en-US" sz="2400">
              <a:solidFill>
                <a:schemeClr val="tx1">
                  <a:lumMod val="85000"/>
                  <a:lumOff val="15000"/>
                </a:schemeClr>
              </a:solidFill>
            </a:endParaRPr>
          </a:p>
        </p:txBody>
      </p:sp>
      <p:sp>
        <p:nvSpPr>
          <p:cNvPr id="54" name="Rectangle 28"/>
          <p:cNvSpPr>
            <a:spLocks noChangeArrowheads="1"/>
          </p:cNvSpPr>
          <p:nvPr/>
        </p:nvSpPr>
        <p:spPr bwMode="auto">
          <a:xfrm>
            <a:off x="3697817" y="5253568"/>
            <a:ext cx="2758016"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defRPr/>
            </a:pPr>
            <a:r>
              <a:rPr lang="zh-CN" altLang="en-US" sz="1335" dirty="0">
                <a:solidFill>
                  <a:srgbClr val="595959"/>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rgbClr val="595959"/>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1274234" y="1521885"/>
            <a:ext cx="2758017"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defRPr/>
            </a:pPr>
            <a:r>
              <a:rPr lang="zh-CN" altLang="en-US" sz="1335" dirty="0">
                <a:solidFill>
                  <a:srgbClr val="595959"/>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rgbClr val="595959"/>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6487584" y="2453217"/>
            <a:ext cx="1913467" cy="76200"/>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a:defRPr/>
            </a:pPr>
            <a:endParaRPr lang="zh-CN" altLang="en-US" sz="2400">
              <a:solidFill>
                <a:schemeClr val="tx1">
                  <a:lumMod val="85000"/>
                  <a:lumOff val="15000"/>
                </a:schemeClr>
              </a:solidFill>
            </a:endParaRPr>
          </a:p>
        </p:txBody>
      </p:sp>
      <p:sp>
        <p:nvSpPr>
          <p:cNvPr id="57" name="Rectangle 28"/>
          <p:cNvSpPr>
            <a:spLocks noChangeArrowheads="1"/>
          </p:cNvSpPr>
          <p:nvPr/>
        </p:nvSpPr>
        <p:spPr bwMode="auto">
          <a:xfrm>
            <a:off x="6002868" y="1521885"/>
            <a:ext cx="2758017"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defRPr/>
            </a:pPr>
            <a:r>
              <a:rPr lang="zh-CN" altLang="en-US" sz="1335" dirty="0">
                <a:solidFill>
                  <a:srgbClr val="595959"/>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rgbClr val="595959"/>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9017001" y="5069418"/>
            <a:ext cx="1784351" cy="55033"/>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anchor="ctr"/>
          <a:lstStyle/>
          <a:p>
            <a:pPr algn="ctr">
              <a:defRPr/>
            </a:pPr>
            <a:endParaRPr lang="zh-CN" altLang="en-US" sz="2400">
              <a:solidFill>
                <a:schemeClr val="tx1">
                  <a:lumMod val="85000"/>
                  <a:lumOff val="15000"/>
                </a:schemeClr>
              </a:solidFill>
            </a:endParaRPr>
          </a:p>
        </p:txBody>
      </p:sp>
      <p:sp>
        <p:nvSpPr>
          <p:cNvPr id="59" name="Rectangle 28"/>
          <p:cNvSpPr>
            <a:spLocks noChangeArrowheads="1"/>
          </p:cNvSpPr>
          <p:nvPr/>
        </p:nvSpPr>
        <p:spPr bwMode="auto">
          <a:xfrm>
            <a:off x="8521701" y="5253568"/>
            <a:ext cx="2758017"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413" tIns="55207" rIns="110413" bIns="55207">
            <a:spAutoFit/>
          </a:bodyPr>
          <a:lstStyle/>
          <a:p>
            <a:pPr>
              <a:lnSpc>
                <a:spcPct val="120000"/>
              </a:lnSpc>
              <a:defRPr/>
            </a:pPr>
            <a:r>
              <a:rPr lang="zh-CN" altLang="en-US" sz="1335" dirty="0">
                <a:solidFill>
                  <a:srgbClr val="595959"/>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rgbClr val="595959"/>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20613" y="127900"/>
            <a:ext cx="2236510"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可行性分析</a:t>
            </a:r>
          </a:p>
        </p:txBody>
      </p:sp>
      <p:sp>
        <p:nvSpPr>
          <p:cNvPr id="30" name="TextBox 29"/>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par>
                          <p:cTn id="97" fill="hold">
                            <p:stCondLst>
                              <p:cond delay="7500"/>
                            </p:stCondLst>
                            <p:childTnLst>
                              <p:par>
                                <p:cTn id="98" presetID="42"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200"/>
                                        <p:tgtEl>
                                          <p:spTgt spid="30"/>
                                        </p:tgtEl>
                                      </p:cBhvr>
                                    </p:animEffect>
                                    <p:anim calcmode="lin" valueType="num">
                                      <p:cBhvr>
                                        <p:cTn id="101" dur="1200" fill="hold"/>
                                        <p:tgtEl>
                                          <p:spTgt spid="30"/>
                                        </p:tgtEl>
                                        <p:attrNameLst>
                                          <p:attrName>ppt_x</p:attrName>
                                        </p:attrNameLst>
                                      </p:cBhvr>
                                      <p:tavLst>
                                        <p:tav tm="0">
                                          <p:val>
                                            <p:strVal val="#ppt_x"/>
                                          </p:val>
                                        </p:tav>
                                        <p:tav tm="100000">
                                          <p:val>
                                            <p:strVal val="#ppt_x"/>
                                          </p:val>
                                        </p:tav>
                                      </p:tavLst>
                                    </p:anim>
                                    <p:anim calcmode="lin" valueType="num">
                                      <p:cBhvr>
                                        <p:cTn id="102" dur="12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666" t="12888" r="33000"/>
          <a:stretch>
            <a:fillRect/>
          </a:stretch>
        </p:blipFill>
        <p:spPr>
          <a:xfrm>
            <a:off x="128844" y="1272227"/>
            <a:ext cx="5281785" cy="5585773"/>
          </a:xfrm>
          <a:prstGeom prst="rect">
            <a:avLst/>
          </a:prstGeom>
        </p:spPr>
      </p:pic>
      <p:sp>
        <p:nvSpPr>
          <p:cNvPr id="6" name="文本框 5"/>
          <p:cNvSpPr txBox="1"/>
          <p:nvPr/>
        </p:nvSpPr>
        <p:spPr>
          <a:xfrm flipH="1">
            <a:off x="6452996" y="2300800"/>
            <a:ext cx="2293892" cy="707886"/>
          </a:xfrm>
          <a:prstGeom prst="rect">
            <a:avLst/>
          </a:prstGeom>
          <a:noFill/>
        </p:spPr>
        <p:txBody>
          <a:bodyPr wrap="square" rtlCol="0">
            <a:spAutoFit/>
          </a:bodyPr>
          <a:lstStyle/>
          <a:p>
            <a:r>
              <a:rPr lang="zh-CN" altLang="en-US" sz="4000" dirty="0">
                <a:solidFill>
                  <a:srgbClr val="FFFFFF"/>
                </a:solidFill>
                <a:effectLst>
                  <a:glow rad="139700">
                    <a:srgbClr val="052463">
                      <a:satMod val="175000"/>
                      <a:alpha val="40000"/>
                    </a:srgbClr>
                  </a:glow>
                </a:effectLst>
                <a:latin typeface="微软雅黑" panose="020B0503020204020204" pitchFamily="34" charset="-122"/>
                <a:ea typeface="微软雅黑" panose="020B0503020204020204" pitchFamily="34" charset="-122"/>
              </a:rPr>
              <a:t>第三章</a:t>
            </a:r>
          </a:p>
        </p:txBody>
      </p:sp>
      <p:sp>
        <p:nvSpPr>
          <p:cNvPr id="7" name="TextBox 54"/>
          <p:cNvSpPr txBox="1"/>
          <p:nvPr/>
        </p:nvSpPr>
        <p:spPr>
          <a:xfrm>
            <a:off x="5806503" y="3220655"/>
            <a:ext cx="3285183" cy="923330"/>
          </a:xfrm>
          <a:prstGeom prst="rect">
            <a:avLst/>
          </a:prstGeom>
          <a:noFill/>
        </p:spPr>
        <p:txBody>
          <a:bodyPr wrap="square" rtlCol="0">
            <a:spAutoFit/>
          </a:bodyPr>
          <a:lstStyle/>
          <a:p>
            <a:pPr algn="ctr"/>
            <a:r>
              <a:rPr lang="zh-CN" altLang="en-US" sz="5400" b="1" dirty="0">
                <a:solidFill>
                  <a:srgbClr val="FFFFFF">
                    <a:lumMod val="85000"/>
                  </a:srgbClr>
                </a:solidFill>
                <a:latin typeface="微软雅黑" panose="020B0503020204020204" pitchFamily="34" charset="-122"/>
                <a:ea typeface="微软雅黑" panose="020B0503020204020204" pitchFamily="34" charset="-122"/>
              </a:rPr>
              <a:t>产品介绍</a:t>
            </a:r>
          </a:p>
        </p:txBody>
      </p:sp>
      <p:sp>
        <p:nvSpPr>
          <p:cNvPr id="10" name="圆角矩形 9"/>
          <p:cNvSpPr/>
          <p:nvPr/>
        </p:nvSpPr>
        <p:spPr>
          <a:xfrm>
            <a:off x="6452996" y="4388031"/>
            <a:ext cx="275853" cy="2758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1" name="TextBox 54"/>
          <p:cNvSpPr txBox="1"/>
          <p:nvPr/>
        </p:nvSpPr>
        <p:spPr>
          <a:xfrm>
            <a:off x="6742641" y="4277539"/>
            <a:ext cx="2140824" cy="461665"/>
          </a:xfrm>
          <a:prstGeom prst="rect">
            <a:avLst/>
          </a:prstGeom>
          <a:noFill/>
        </p:spPr>
        <p:txBody>
          <a:bodyPr wrap="square" rtlCol="0">
            <a:spAutoFit/>
          </a:bodyPr>
          <a:lstStyle/>
          <a:p>
            <a:pPr algn="ctr"/>
            <a:r>
              <a:rPr lang="zh-CN" altLang="en-US" sz="2400" dirty="0">
                <a:solidFill>
                  <a:srgbClr val="FFFFFF">
                    <a:lumMod val="65000"/>
                  </a:srgbClr>
                </a:solidFill>
                <a:latin typeface="微软雅黑" panose="020B0503020204020204" pitchFamily="34" charset="-122"/>
                <a:ea typeface="微软雅黑" panose="020B0503020204020204" pitchFamily="34" charset="-122"/>
              </a:rPr>
              <a:t>你的标题文字</a:t>
            </a:r>
          </a:p>
        </p:txBody>
      </p:sp>
      <p:sp>
        <p:nvSpPr>
          <p:cNvPr id="14" name="圆角矩形 13"/>
          <p:cNvSpPr/>
          <p:nvPr/>
        </p:nvSpPr>
        <p:spPr>
          <a:xfrm>
            <a:off x="6452996" y="5151268"/>
            <a:ext cx="275853" cy="2758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5" name="TextBox 54"/>
          <p:cNvSpPr txBox="1"/>
          <p:nvPr/>
        </p:nvSpPr>
        <p:spPr>
          <a:xfrm>
            <a:off x="6742641" y="5040776"/>
            <a:ext cx="2140824" cy="461665"/>
          </a:xfrm>
          <a:prstGeom prst="rect">
            <a:avLst/>
          </a:prstGeom>
          <a:noFill/>
        </p:spPr>
        <p:txBody>
          <a:bodyPr wrap="square" rtlCol="0">
            <a:spAutoFit/>
          </a:bodyPr>
          <a:lstStyle/>
          <a:p>
            <a:pPr algn="ctr"/>
            <a:r>
              <a:rPr lang="zh-CN" altLang="en-US" sz="2400" dirty="0">
                <a:solidFill>
                  <a:srgbClr val="FFFFFF">
                    <a:lumMod val="65000"/>
                  </a:srgbClr>
                </a:solidFill>
                <a:latin typeface="微软雅黑" panose="020B0503020204020204" pitchFamily="34" charset="-122"/>
                <a:ea typeface="微软雅黑" panose="020B0503020204020204" pitchFamily="34" charset="-122"/>
              </a:rPr>
              <a:t>你的标题文字</a:t>
            </a:r>
          </a:p>
        </p:txBody>
      </p:sp>
      <p:sp>
        <p:nvSpPr>
          <p:cNvPr id="9" name="TextBox 33"/>
          <p:cNvSpPr txBox="1"/>
          <p:nvPr/>
        </p:nvSpPr>
        <p:spPr>
          <a:xfrm>
            <a:off x="10908618" y="7124447"/>
            <a:ext cx="1361572" cy="461665"/>
          </a:xfrm>
          <a:prstGeom prst="rect">
            <a:avLst/>
          </a:prstGeom>
          <a:noFill/>
        </p:spPr>
        <p:txBody>
          <a:bodyPr wrap="square" rtlCol="0">
            <a:spAutoFit/>
          </a:bodyPr>
          <a:lstStyle/>
          <a:p>
            <a:r>
              <a:rPr lang="zh-CN" altLang="en-US" sz="2400" dirty="0">
                <a:solidFill>
                  <a:srgbClr val="393939"/>
                </a:solidFill>
              </a:rPr>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24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200"/>
                                        <p:tgtEl>
                                          <p:spTgt spid="9"/>
                                        </p:tgtEl>
                                      </p:cBhvr>
                                    </p:animEffect>
                                    <p:anim calcmode="lin" valueType="num">
                                      <p:cBhvr>
                                        <p:cTn id="43" dur="1200" fill="hold"/>
                                        <p:tgtEl>
                                          <p:spTgt spid="9"/>
                                        </p:tgtEl>
                                        <p:attrNameLst>
                                          <p:attrName>ppt_x</p:attrName>
                                        </p:attrNameLst>
                                      </p:cBhvr>
                                      <p:tavLst>
                                        <p:tav tm="0">
                                          <p:val>
                                            <p:strVal val="#ppt_x"/>
                                          </p:val>
                                        </p:tav>
                                        <p:tav tm="100000">
                                          <p:val>
                                            <p:strVal val="#ppt_x"/>
                                          </p:val>
                                        </p:tav>
                                      </p:tavLst>
                                    </p:anim>
                                    <p:anim calcmode="lin" valueType="num">
                                      <p:cBhvr>
                                        <p:cTn id="44" dur="12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P spid="14" grpId="0" animBg="1"/>
      <p:bldP spid="1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352" y="1508787"/>
            <a:ext cx="12230704" cy="2688299"/>
          </a:xfrm>
          <a:prstGeom prst="rect">
            <a:avLst/>
          </a:prstGeom>
          <a:blipFill dpi="0" rotWithShape="1">
            <a:blip r:embed="rId3"/>
            <a:srcRect/>
            <a:tile tx="0" ty="-42291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9" name="矩形 8"/>
          <p:cNvSpPr/>
          <p:nvPr/>
        </p:nvSpPr>
        <p:spPr>
          <a:xfrm>
            <a:off x="1488018" y="5181601"/>
            <a:ext cx="2872316" cy="1126655"/>
          </a:xfrm>
          <a:prstGeom prst="rect">
            <a:avLst/>
          </a:prstGeom>
        </p:spPr>
        <p:txBody>
          <a:bodyPr>
            <a:spAutoFit/>
          </a:bodyPr>
          <a:lstStyle/>
          <a:p>
            <a:pPr>
              <a:lnSpc>
                <a:spcPct val="120000"/>
              </a:lnSpc>
              <a:defRPr/>
            </a:pPr>
            <a:r>
              <a:rPr lang="zh-CN" altLang="en-US" sz="1865" dirty="0">
                <a:solidFill>
                  <a:srgbClr val="595959"/>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10" name="矩形 9"/>
          <p:cNvSpPr>
            <a:spLocks noChangeArrowheads="1"/>
          </p:cNvSpPr>
          <p:nvPr/>
        </p:nvSpPr>
        <p:spPr bwMode="auto">
          <a:xfrm>
            <a:off x="1765301" y="4624918"/>
            <a:ext cx="2317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dirty="0">
                <a:solidFill>
                  <a:schemeClr val="accent1"/>
                </a:solidFill>
                <a:latin typeface="方正兰亭粗黑_GBK" panose="02000000000000000000" pitchFamily="2" charset="-122"/>
                <a:ea typeface="方正兰亭粗黑_GBK" panose="02000000000000000000" pitchFamily="2" charset="-122"/>
              </a:rPr>
              <a:t>产品叙述一</a:t>
            </a:r>
          </a:p>
        </p:txBody>
      </p:sp>
      <p:sp>
        <p:nvSpPr>
          <p:cNvPr id="11" name="矩形 10"/>
          <p:cNvSpPr>
            <a:spLocks noChangeArrowheads="1"/>
          </p:cNvSpPr>
          <p:nvPr/>
        </p:nvSpPr>
        <p:spPr bwMode="auto">
          <a:xfrm>
            <a:off x="4936067" y="4624918"/>
            <a:ext cx="2319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dirty="0">
                <a:solidFill>
                  <a:schemeClr val="accent1"/>
                </a:solidFill>
                <a:latin typeface="方正兰亭粗黑_GBK" panose="02000000000000000000" pitchFamily="2" charset="-122"/>
                <a:ea typeface="方正兰亭粗黑_GBK" panose="02000000000000000000" pitchFamily="2" charset="-122"/>
              </a:rPr>
              <a:t>产品叙述二</a:t>
            </a:r>
          </a:p>
        </p:txBody>
      </p:sp>
      <p:sp>
        <p:nvSpPr>
          <p:cNvPr id="12" name="矩形 11"/>
          <p:cNvSpPr/>
          <p:nvPr/>
        </p:nvSpPr>
        <p:spPr>
          <a:xfrm>
            <a:off x="8108951" y="4624918"/>
            <a:ext cx="2317749" cy="461665"/>
          </a:xfrm>
          <a:prstGeom prst="rect">
            <a:avLst/>
          </a:prstGeom>
        </p:spPr>
        <p:txBody>
          <a:bodyPr>
            <a:spAutoFit/>
          </a:bodyPr>
          <a:lstStyle/>
          <a:p>
            <a:pPr algn="ctr">
              <a:defRPr/>
            </a:pPr>
            <a:r>
              <a:rPr lang="zh-CN" altLang="en-US" sz="2400" dirty="0">
                <a:solidFill>
                  <a:schemeClr val="accent1"/>
                </a:solidFill>
                <a:latin typeface="方正兰亭粗黑_GBK" panose="02000000000000000000" pitchFamily="2" charset="-122"/>
                <a:ea typeface="方正兰亭粗黑_GBK" panose="02000000000000000000" pitchFamily="2" charset="-122"/>
              </a:rPr>
              <a:t>产品叙述三</a:t>
            </a:r>
          </a:p>
        </p:txBody>
      </p:sp>
      <p:sp>
        <p:nvSpPr>
          <p:cNvPr id="13" name="矩形 12"/>
          <p:cNvSpPr/>
          <p:nvPr/>
        </p:nvSpPr>
        <p:spPr>
          <a:xfrm>
            <a:off x="4658785" y="5181601"/>
            <a:ext cx="2874433" cy="1126655"/>
          </a:xfrm>
          <a:prstGeom prst="rect">
            <a:avLst/>
          </a:prstGeom>
        </p:spPr>
        <p:txBody>
          <a:bodyPr>
            <a:spAutoFit/>
          </a:bodyPr>
          <a:lstStyle/>
          <a:p>
            <a:pPr>
              <a:lnSpc>
                <a:spcPct val="120000"/>
              </a:lnSpc>
              <a:defRPr/>
            </a:pPr>
            <a:r>
              <a:rPr lang="zh-CN" altLang="en-US" sz="1865" dirty="0">
                <a:solidFill>
                  <a:srgbClr val="595959"/>
                </a:solidFill>
                <a:latin typeface="微软雅黑" panose="020B0503020204020204" pitchFamily="34" charset="-122"/>
                <a:ea typeface="微软雅黑" panose="020B0503020204020204" pitchFamily="34" charset="-122"/>
              </a:rPr>
              <a:t>任务中遇见问题可以从外的问题和内的问题两方面考虑</a:t>
            </a:r>
          </a:p>
        </p:txBody>
      </p:sp>
      <p:sp>
        <p:nvSpPr>
          <p:cNvPr id="14" name="矩形 13"/>
          <p:cNvSpPr/>
          <p:nvPr/>
        </p:nvSpPr>
        <p:spPr>
          <a:xfrm>
            <a:off x="7831667" y="5181601"/>
            <a:ext cx="2872317" cy="1126655"/>
          </a:xfrm>
          <a:prstGeom prst="rect">
            <a:avLst/>
          </a:prstGeom>
        </p:spPr>
        <p:txBody>
          <a:bodyPr>
            <a:spAutoFit/>
          </a:bodyPr>
          <a:lstStyle/>
          <a:p>
            <a:pPr>
              <a:lnSpc>
                <a:spcPct val="120000"/>
              </a:lnSpc>
              <a:defRPr/>
            </a:pPr>
            <a:r>
              <a:rPr lang="zh-CN" altLang="en-US" sz="1865" dirty="0">
                <a:solidFill>
                  <a:srgbClr val="595959"/>
                </a:solidFill>
                <a:latin typeface="微软雅黑" panose="020B0503020204020204" pitchFamily="34" charset="-122"/>
                <a:ea typeface="微软雅黑" panose="020B0503020204020204" pitchFamily="34" charset="-122"/>
              </a:rPr>
              <a:t>任务中遇见问题可以从外的问题和内的问题两方面考虑</a:t>
            </a:r>
          </a:p>
        </p:txBody>
      </p:sp>
      <p:grpSp>
        <p:nvGrpSpPr>
          <p:cNvPr id="38" name="组合 37"/>
          <p:cNvGrpSpPr/>
          <p:nvPr/>
        </p:nvGrpSpPr>
        <p:grpSpPr bwMode="auto">
          <a:xfrm>
            <a:off x="2504017" y="3765555"/>
            <a:ext cx="785283" cy="785283"/>
            <a:chOff x="1505114" y="3434341"/>
            <a:chExt cx="589156" cy="589303"/>
          </a:xfrm>
          <a:effectLst/>
        </p:grpSpPr>
        <p:sp>
          <p:nvSpPr>
            <p:cNvPr id="39" name="Oval 53"/>
            <p:cNvSpPr>
              <a:spLocks noChangeArrowheads="1"/>
            </p:cNvSpPr>
            <p:nvPr/>
          </p:nvSpPr>
          <p:spPr bwMode="auto">
            <a:xfrm>
              <a:off x="1505114" y="3434341"/>
              <a:ext cx="589156" cy="589303"/>
            </a:xfrm>
            <a:prstGeom prst="ellipse">
              <a:avLst/>
            </a:pr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21536" name="文本框 9"/>
            <p:cNvSpPr txBox="1">
              <a:spLocks noChangeArrowheads="1"/>
            </p:cNvSpPr>
            <p:nvPr/>
          </p:nvSpPr>
          <p:spPr bwMode="auto">
            <a:xfrm>
              <a:off x="1643781" y="3500218"/>
              <a:ext cx="294889" cy="4388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Impact" panose="020B0806030902050204" pitchFamily="34" charset="0"/>
                  <a:ea typeface="汉仪菱心体简"/>
                  <a:cs typeface="汉仪菱心体简"/>
                </a:rPr>
                <a:t>A</a:t>
              </a:r>
              <a:endParaRPr lang="zh-CN" altLang="en-US" sz="3200" dirty="0">
                <a:solidFill>
                  <a:schemeClr val="bg1"/>
                </a:solidFill>
                <a:latin typeface="Impact" panose="020B0806030902050204" pitchFamily="34" charset="0"/>
                <a:ea typeface="汉仪菱心体简"/>
                <a:cs typeface="汉仪菱心体简"/>
              </a:endParaRPr>
            </a:p>
          </p:txBody>
        </p:sp>
      </p:grpSp>
      <p:grpSp>
        <p:nvGrpSpPr>
          <p:cNvPr id="44" name="组合 43"/>
          <p:cNvGrpSpPr/>
          <p:nvPr/>
        </p:nvGrpSpPr>
        <p:grpSpPr bwMode="auto">
          <a:xfrm>
            <a:off x="5615517" y="3765555"/>
            <a:ext cx="785283" cy="785283"/>
            <a:chOff x="1505114" y="3434341"/>
            <a:chExt cx="589156" cy="589303"/>
          </a:xfrm>
          <a:effectLst/>
        </p:grpSpPr>
        <p:sp>
          <p:nvSpPr>
            <p:cNvPr id="45" name="Oval 53"/>
            <p:cNvSpPr>
              <a:spLocks noChangeArrowheads="1"/>
            </p:cNvSpPr>
            <p:nvPr/>
          </p:nvSpPr>
          <p:spPr bwMode="auto">
            <a:xfrm>
              <a:off x="1505114" y="3434341"/>
              <a:ext cx="589156" cy="589303"/>
            </a:xfrm>
            <a:prstGeom prst="ellipse">
              <a:avLst/>
            </a:prstGeom>
            <a:solidFill>
              <a:schemeClr val="accent2"/>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21532" name="文本框 9"/>
            <p:cNvSpPr txBox="1">
              <a:spLocks noChangeArrowheads="1"/>
            </p:cNvSpPr>
            <p:nvPr/>
          </p:nvSpPr>
          <p:spPr bwMode="auto">
            <a:xfrm>
              <a:off x="1637167" y="3500218"/>
              <a:ext cx="308119" cy="4388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Impact" panose="020B0806030902050204" pitchFamily="34" charset="0"/>
                  <a:ea typeface="汉仪菱心体简"/>
                  <a:cs typeface="汉仪菱心体简"/>
                </a:rPr>
                <a:t>B</a:t>
              </a:r>
              <a:endParaRPr lang="zh-CN" altLang="en-US" sz="3200" dirty="0">
                <a:solidFill>
                  <a:schemeClr val="bg1"/>
                </a:solidFill>
                <a:latin typeface="Impact" panose="020B0806030902050204" pitchFamily="34" charset="0"/>
                <a:ea typeface="汉仪菱心体简"/>
                <a:cs typeface="汉仪菱心体简"/>
              </a:endParaRPr>
            </a:p>
          </p:txBody>
        </p:sp>
      </p:grpSp>
      <p:grpSp>
        <p:nvGrpSpPr>
          <p:cNvPr id="47" name="组合 46"/>
          <p:cNvGrpSpPr/>
          <p:nvPr/>
        </p:nvGrpSpPr>
        <p:grpSpPr bwMode="auto">
          <a:xfrm>
            <a:off x="8875184" y="3765555"/>
            <a:ext cx="785283" cy="785283"/>
            <a:chOff x="1505114" y="3434341"/>
            <a:chExt cx="589156" cy="589303"/>
          </a:xfrm>
          <a:effectLst/>
        </p:grpSpPr>
        <p:sp>
          <p:nvSpPr>
            <p:cNvPr id="48" name="Oval 53"/>
            <p:cNvSpPr>
              <a:spLocks noChangeArrowheads="1"/>
            </p:cNvSpPr>
            <p:nvPr/>
          </p:nvSpPr>
          <p:spPr bwMode="auto">
            <a:xfrm>
              <a:off x="1505114" y="3434341"/>
              <a:ext cx="589156" cy="589303"/>
            </a:xfrm>
            <a:prstGeom prst="ellipse">
              <a:avLst/>
            </a:prstGeom>
            <a:solidFill>
              <a:schemeClr val="accent3"/>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21528" name="文本框 9"/>
            <p:cNvSpPr txBox="1">
              <a:spLocks noChangeArrowheads="1"/>
            </p:cNvSpPr>
            <p:nvPr/>
          </p:nvSpPr>
          <p:spPr bwMode="auto">
            <a:xfrm>
              <a:off x="1636566" y="3500218"/>
              <a:ext cx="309321" cy="43883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Impact" panose="020B0806030902050204" pitchFamily="34" charset="0"/>
                  <a:ea typeface="汉仪菱心体简"/>
                  <a:cs typeface="汉仪菱心体简"/>
                </a:rPr>
                <a:t>C</a:t>
              </a:r>
              <a:endParaRPr lang="zh-CN" altLang="en-US" sz="3200">
                <a:solidFill>
                  <a:schemeClr val="bg1"/>
                </a:solidFill>
                <a:latin typeface="Impact" panose="020B0806030902050204" pitchFamily="34" charset="0"/>
                <a:ea typeface="汉仪菱心体简"/>
                <a:cs typeface="汉仪菱心体简"/>
              </a:endParaRPr>
            </a:p>
          </p:txBody>
        </p:sp>
      </p:grpSp>
      <p:sp>
        <p:nvSpPr>
          <p:cNvPr id="90" name="TextBox 89"/>
          <p:cNvSpPr txBox="1"/>
          <p:nvPr/>
        </p:nvSpPr>
        <p:spPr>
          <a:xfrm>
            <a:off x="796310" y="139234"/>
            <a:ext cx="2492990" cy="553998"/>
          </a:xfrm>
          <a:prstGeom prst="rect">
            <a:avLst/>
          </a:prstGeom>
          <a:noFill/>
        </p:spPr>
        <p:txBody>
          <a:bodyPr wrap="none">
            <a:spAutoFit/>
          </a:bodyPr>
          <a:lstStyle/>
          <a:p>
            <a:pPr>
              <a:defRPr/>
            </a:pP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产品叙述形势</a:t>
            </a:r>
          </a:p>
        </p:txBody>
      </p:sp>
      <p:sp>
        <p:nvSpPr>
          <p:cNvPr id="25" name="TextBox 24"/>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3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6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200"/>
                                        <p:tgtEl>
                                          <p:spTgt spid="25"/>
                                        </p:tgtEl>
                                      </p:cBhvr>
                                    </p:animEffect>
                                    <p:anim calcmode="lin" valueType="num">
                                      <p:cBhvr>
                                        <p:cTn id="55" dur="1200" fill="hold"/>
                                        <p:tgtEl>
                                          <p:spTgt spid="25"/>
                                        </p:tgtEl>
                                        <p:attrNameLst>
                                          <p:attrName>ppt_x</p:attrName>
                                        </p:attrNameLst>
                                      </p:cBhvr>
                                      <p:tavLst>
                                        <p:tav tm="0">
                                          <p:val>
                                            <p:strVal val="#ppt_x"/>
                                          </p:val>
                                        </p:tav>
                                        <p:tav tm="100000">
                                          <p:val>
                                            <p:strVal val="#ppt_x"/>
                                          </p:val>
                                        </p:tav>
                                      </p:tavLst>
                                    </p:anim>
                                    <p:anim calcmode="lin" valueType="num">
                                      <p:cBhvr>
                                        <p:cTn id="56" dur="12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90"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666" t="12888" r="33000"/>
          <a:stretch>
            <a:fillRect/>
          </a:stretch>
        </p:blipFill>
        <p:spPr>
          <a:xfrm>
            <a:off x="7103127" y="1272227"/>
            <a:ext cx="5281785" cy="5585773"/>
          </a:xfrm>
          <a:prstGeom prst="rect">
            <a:avLst/>
          </a:prstGeom>
        </p:spPr>
      </p:pic>
      <p:sp>
        <p:nvSpPr>
          <p:cNvPr id="5" name="文本框 4"/>
          <p:cNvSpPr txBox="1"/>
          <p:nvPr/>
        </p:nvSpPr>
        <p:spPr>
          <a:xfrm>
            <a:off x="4408518" y="2584025"/>
            <a:ext cx="2043212" cy="584775"/>
          </a:xfrm>
          <a:prstGeom prst="rect">
            <a:avLst/>
          </a:prstGeom>
          <a:noFill/>
        </p:spPr>
        <p:txBody>
          <a:bodyPr wrap="square" rtlCol="0">
            <a:spAutoFit/>
          </a:bodyPr>
          <a:lstStyle/>
          <a:p>
            <a:r>
              <a:rPr lang="zh-CN" altLang="en-US" sz="3200" dirty="0">
                <a:solidFill>
                  <a:schemeClr val="bg1"/>
                </a:solidFill>
                <a:effectLst>
                  <a:glow rad="139700">
                    <a:schemeClr val="accent1">
                      <a:satMod val="175000"/>
                      <a:alpha val="40000"/>
                    </a:schemeClr>
                  </a:glow>
                </a:effectLst>
                <a:latin typeface="微软雅黑" panose="020B0503020204020204" pitchFamily="34" charset="-122"/>
                <a:ea typeface="微软雅黑" panose="020B0503020204020204" pitchFamily="34" charset="-122"/>
              </a:rPr>
              <a:t>企业介绍</a:t>
            </a:r>
          </a:p>
        </p:txBody>
      </p:sp>
      <p:sp>
        <p:nvSpPr>
          <p:cNvPr id="6" name="文本框 5"/>
          <p:cNvSpPr txBox="1"/>
          <p:nvPr/>
        </p:nvSpPr>
        <p:spPr>
          <a:xfrm>
            <a:off x="4408518" y="3228091"/>
            <a:ext cx="2043212" cy="584775"/>
          </a:xfrm>
          <a:prstGeom prst="rect">
            <a:avLst/>
          </a:prstGeom>
          <a:noFill/>
        </p:spPr>
        <p:txBody>
          <a:bodyPr wrap="square" rtlCol="0">
            <a:spAutoFit/>
          </a:bodyPr>
          <a:lstStyle/>
          <a:p>
            <a:r>
              <a:rPr lang="zh-CN" altLang="en-US" sz="3200" dirty="0">
                <a:solidFill>
                  <a:schemeClr val="bg1"/>
                </a:solidFill>
                <a:effectLst>
                  <a:glow rad="139700">
                    <a:schemeClr val="accent1">
                      <a:satMod val="175000"/>
                      <a:alpha val="40000"/>
                    </a:schemeClr>
                  </a:glow>
                </a:effectLst>
                <a:latin typeface="微软雅黑" panose="020B0503020204020204" pitchFamily="34" charset="-122"/>
                <a:ea typeface="微软雅黑" panose="020B0503020204020204" pitchFamily="34" charset="-122"/>
              </a:rPr>
              <a:t>项目介绍</a:t>
            </a:r>
          </a:p>
        </p:txBody>
      </p:sp>
      <p:sp>
        <p:nvSpPr>
          <p:cNvPr id="7" name="文本框 6"/>
          <p:cNvSpPr txBox="1"/>
          <p:nvPr/>
        </p:nvSpPr>
        <p:spPr>
          <a:xfrm>
            <a:off x="4408518" y="3908573"/>
            <a:ext cx="2043212" cy="584775"/>
          </a:xfrm>
          <a:prstGeom prst="rect">
            <a:avLst/>
          </a:prstGeom>
          <a:noFill/>
        </p:spPr>
        <p:txBody>
          <a:bodyPr wrap="square" rtlCol="0">
            <a:spAutoFit/>
          </a:bodyPr>
          <a:lstStyle/>
          <a:p>
            <a:r>
              <a:rPr lang="zh-CN" altLang="en-US" sz="3200" dirty="0">
                <a:solidFill>
                  <a:schemeClr val="bg1"/>
                </a:solidFill>
                <a:effectLst>
                  <a:glow rad="139700">
                    <a:schemeClr val="accent1">
                      <a:satMod val="175000"/>
                      <a:alpha val="40000"/>
                    </a:schemeClr>
                  </a:glow>
                </a:effectLst>
                <a:latin typeface="微软雅黑" panose="020B0503020204020204" pitchFamily="34" charset="-122"/>
                <a:ea typeface="微软雅黑" panose="020B0503020204020204" pitchFamily="34" charset="-122"/>
              </a:rPr>
              <a:t>产品运行</a:t>
            </a:r>
          </a:p>
        </p:txBody>
      </p:sp>
      <p:sp>
        <p:nvSpPr>
          <p:cNvPr id="8" name="文本框 7"/>
          <p:cNvSpPr txBox="1"/>
          <p:nvPr/>
        </p:nvSpPr>
        <p:spPr>
          <a:xfrm>
            <a:off x="4408518" y="4493348"/>
            <a:ext cx="2043212" cy="584775"/>
          </a:xfrm>
          <a:prstGeom prst="rect">
            <a:avLst/>
          </a:prstGeom>
          <a:noFill/>
        </p:spPr>
        <p:txBody>
          <a:bodyPr wrap="square" rtlCol="0">
            <a:spAutoFit/>
          </a:bodyPr>
          <a:lstStyle/>
          <a:p>
            <a:r>
              <a:rPr lang="zh-CN" altLang="en-US" sz="3200" dirty="0">
                <a:solidFill>
                  <a:schemeClr val="bg1"/>
                </a:solidFill>
                <a:effectLst>
                  <a:glow rad="139700">
                    <a:schemeClr val="accent1">
                      <a:satMod val="175000"/>
                      <a:alpha val="40000"/>
                    </a:schemeClr>
                  </a:glow>
                </a:effectLst>
                <a:latin typeface="微软雅黑" panose="020B0503020204020204" pitchFamily="34" charset="-122"/>
                <a:ea typeface="微软雅黑" panose="020B0503020204020204" pitchFamily="34" charset="-122"/>
              </a:rPr>
              <a:t>发展计划</a:t>
            </a:r>
          </a:p>
        </p:txBody>
      </p:sp>
      <p:sp>
        <p:nvSpPr>
          <p:cNvPr id="9" name="文本框 8"/>
          <p:cNvSpPr txBox="1"/>
          <p:nvPr/>
        </p:nvSpPr>
        <p:spPr>
          <a:xfrm>
            <a:off x="4408518" y="5141829"/>
            <a:ext cx="2043212" cy="584775"/>
          </a:xfrm>
          <a:prstGeom prst="rect">
            <a:avLst/>
          </a:prstGeom>
          <a:noFill/>
        </p:spPr>
        <p:txBody>
          <a:bodyPr wrap="square" rtlCol="0">
            <a:spAutoFit/>
          </a:bodyPr>
          <a:lstStyle/>
          <a:p>
            <a:r>
              <a:rPr lang="zh-CN" altLang="en-US" sz="3200" dirty="0">
                <a:solidFill>
                  <a:schemeClr val="bg1"/>
                </a:solidFill>
                <a:effectLst>
                  <a:glow rad="139700">
                    <a:schemeClr val="accent1">
                      <a:satMod val="175000"/>
                      <a:alpha val="40000"/>
                    </a:schemeClr>
                  </a:glow>
                </a:effectLst>
                <a:latin typeface="微软雅黑" panose="020B0503020204020204" pitchFamily="34" charset="-122"/>
                <a:ea typeface="微软雅黑" panose="020B0503020204020204" pitchFamily="34" charset="-122"/>
              </a:rPr>
              <a:t>资金融资</a:t>
            </a:r>
          </a:p>
        </p:txBody>
      </p:sp>
      <p:grpSp>
        <p:nvGrpSpPr>
          <p:cNvPr id="10" name="组合 9"/>
          <p:cNvGrpSpPr/>
          <p:nvPr/>
        </p:nvGrpSpPr>
        <p:grpSpPr>
          <a:xfrm>
            <a:off x="1820716" y="635810"/>
            <a:ext cx="2729361" cy="1249224"/>
            <a:chOff x="579923" y="2714625"/>
            <a:chExt cx="2729361" cy="1249224"/>
          </a:xfrm>
        </p:grpSpPr>
        <p:sp>
          <p:nvSpPr>
            <p:cNvPr id="11" name="文本框 133"/>
            <p:cNvSpPr txBox="1">
              <a:spLocks noChangeArrowheads="1"/>
            </p:cNvSpPr>
            <p:nvPr/>
          </p:nvSpPr>
          <p:spPr bwMode="auto">
            <a:xfrm>
              <a:off x="579923" y="2714625"/>
              <a:ext cx="27293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en-US" altLang="zh-CN" sz="4000" b="1" dirty="0">
                  <a:gradFill>
                    <a:gsLst>
                      <a:gs pos="6000">
                        <a:srgbClr val="A0B7E5"/>
                      </a:gs>
                      <a:gs pos="56000">
                        <a:srgbClr val="5A8AC9"/>
                      </a:gs>
                      <a:gs pos="100000">
                        <a:srgbClr val="21A3DC"/>
                      </a:gs>
                    </a:gsLst>
                    <a:lin ang="0" scaled="0"/>
                  </a:gradFill>
                  <a:latin typeface="微软雅黑" panose="020B0503020204020204" pitchFamily="34" charset="-122"/>
                  <a:ea typeface="微软雅黑" panose="020B0503020204020204" pitchFamily="34" charset="-122"/>
                </a:rPr>
                <a:t>CONTENT</a:t>
              </a:r>
              <a:endParaRPr lang="zh-CN" altLang="en-US" sz="4000" b="1" dirty="0">
                <a:gradFill>
                  <a:gsLst>
                    <a:gs pos="6000">
                      <a:srgbClr val="A0B7E5"/>
                    </a:gs>
                    <a:gs pos="56000">
                      <a:srgbClr val="5A8AC9"/>
                    </a:gs>
                    <a:gs pos="100000">
                      <a:srgbClr val="21A3DC"/>
                    </a:gs>
                  </a:gsLst>
                  <a:lin ang="0" scaled="0"/>
                </a:gradFill>
                <a:latin typeface="微软雅黑" panose="020B0503020204020204" pitchFamily="34" charset="-122"/>
                <a:ea typeface="微软雅黑" panose="020B0503020204020204" pitchFamily="34" charset="-122"/>
              </a:endParaRPr>
            </a:p>
          </p:txBody>
        </p:sp>
        <p:sp>
          <p:nvSpPr>
            <p:cNvPr id="12" name="文本框 133"/>
            <p:cNvSpPr txBox="1">
              <a:spLocks noChangeArrowheads="1"/>
            </p:cNvSpPr>
            <p:nvPr/>
          </p:nvSpPr>
          <p:spPr bwMode="auto">
            <a:xfrm>
              <a:off x="1989623" y="3255963"/>
              <a:ext cx="13196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zh-CN" altLang="en-US" sz="4000" b="1" dirty="0">
                  <a:gradFill>
                    <a:gsLst>
                      <a:gs pos="6000">
                        <a:srgbClr val="A0B7E5"/>
                      </a:gs>
                      <a:gs pos="100000">
                        <a:srgbClr val="21A3DC"/>
                      </a:gs>
                    </a:gsLst>
                    <a:lin ang="0" scaled="0"/>
                  </a:gradFill>
                  <a:latin typeface="微软雅黑" panose="020B0503020204020204" pitchFamily="34" charset="-122"/>
                  <a:ea typeface="微软雅黑" panose="020B0503020204020204" pitchFamily="34" charset="-122"/>
                </a:rPr>
                <a:t>目录</a:t>
              </a:r>
            </a:p>
          </p:txBody>
        </p:sp>
      </p:grpSp>
      <p:grpSp>
        <p:nvGrpSpPr>
          <p:cNvPr id="13" name="组合 12"/>
          <p:cNvGrpSpPr/>
          <p:nvPr/>
        </p:nvGrpSpPr>
        <p:grpSpPr>
          <a:xfrm>
            <a:off x="2691724" y="2736194"/>
            <a:ext cx="1254947" cy="432606"/>
            <a:chOff x="6975704" y="1409866"/>
            <a:chExt cx="1383324" cy="583057"/>
          </a:xfrm>
        </p:grpSpPr>
        <p:sp>
          <p:nvSpPr>
            <p:cNvPr id="14" name="圆角矩形 13"/>
            <p:cNvSpPr/>
            <p:nvPr/>
          </p:nvSpPr>
          <p:spPr>
            <a:xfrm>
              <a:off x="6975704" y="1409866"/>
              <a:ext cx="1383324" cy="5830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5" name="文本框 14"/>
            <p:cNvSpPr txBox="1"/>
            <p:nvPr/>
          </p:nvSpPr>
          <p:spPr>
            <a:xfrm>
              <a:off x="7134561" y="1431335"/>
              <a:ext cx="1224467" cy="539260"/>
            </a:xfrm>
            <a:prstGeom prst="rect">
              <a:avLst/>
            </a:prstGeom>
            <a:noFill/>
          </p:spPr>
          <p:txBody>
            <a:bodyPr wrap="square" lIns="91440" tIns="45720" rIns="91440" bIns="45720" rtlCol="0">
              <a:spAutoFit/>
            </a:bodyPr>
            <a:lstStyle/>
            <a:p>
              <a:r>
                <a:rPr lang="zh-CN" altLang="en-US" sz="2000" dirty="0">
                  <a:solidFill>
                    <a:srgbClr val="F2F2F2"/>
                  </a:solidFill>
                  <a:latin typeface="微软雅黑" panose="020B0503020204020204" pitchFamily="34" charset="-122"/>
                  <a:ea typeface="微软雅黑" panose="020B0503020204020204" pitchFamily="34" charset="-122"/>
                </a:rPr>
                <a:t>第一章</a:t>
              </a:r>
            </a:p>
          </p:txBody>
        </p:sp>
      </p:grpSp>
      <p:grpSp>
        <p:nvGrpSpPr>
          <p:cNvPr id="16" name="组合 15"/>
          <p:cNvGrpSpPr/>
          <p:nvPr/>
        </p:nvGrpSpPr>
        <p:grpSpPr>
          <a:xfrm>
            <a:off x="2686982" y="3399564"/>
            <a:ext cx="1254947" cy="432606"/>
            <a:chOff x="6975704" y="1409866"/>
            <a:chExt cx="1383324" cy="583057"/>
          </a:xfrm>
        </p:grpSpPr>
        <p:sp>
          <p:nvSpPr>
            <p:cNvPr id="17" name="圆角矩形 16"/>
            <p:cNvSpPr/>
            <p:nvPr/>
          </p:nvSpPr>
          <p:spPr>
            <a:xfrm>
              <a:off x="6975704" y="1409866"/>
              <a:ext cx="1383324" cy="58305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8" name="文本框 17"/>
            <p:cNvSpPr txBox="1"/>
            <p:nvPr/>
          </p:nvSpPr>
          <p:spPr>
            <a:xfrm>
              <a:off x="7134561" y="1431335"/>
              <a:ext cx="1224467" cy="539259"/>
            </a:xfrm>
            <a:prstGeom prst="rect">
              <a:avLst/>
            </a:prstGeom>
            <a:noFill/>
          </p:spPr>
          <p:txBody>
            <a:bodyPr wrap="square" lIns="91440" tIns="45720" rIns="91440" bIns="45720" rtlCol="0">
              <a:spAutoFit/>
            </a:bodyPr>
            <a:lstStyle/>
            <a:p>
              <a:r>
                <a:rPr lang="zh-CN" altLang="en-US" sz="2000" dirty="0">
                  <a:solidFill>
                    <a:srgbClr val="F2F2F2"/>
                  </a:solidFill>
                  <a:latin typeface="微软雅黑" panose="020B0503020204020204" pitchFamily="34" charset="-122"/>
                  <a:ea typeface="微软雅黑" panose="020B0503020204020204" pitchFamily="34" charset="-122"/>
                </a:rPr>
                <a:t>第二章</a:t>
              </a:r>
            </a:p>
          </p:txBody>
        </p:sp>
      </p:grpSp>
      <p:grpSp>
        <p:nvGrpSpPr>
          <p:cNvPr id="19" name="组合 18"/>
          <p:cNvGrpSpPr/>
          <p:nvPr/>
        </p:nvGrpSpPr>
        <p:grpSpPr>
          <a:xfrm>
            <a:off x="2686982" y="4040801"/>
            <a:ext cx="1254947" cy="432606"/>
            <a:chOff x="6975704" y="1409866"/>
            <a:chExt cx="1383324" cy="583057"/>
          </a:xfrm>
        </p:grpSpPr>
        <p:sp>
          <p:nvSpPr>
            <p:cNvPr id="20" name="圆角矩形 19"/>
            <p:cNvSpPr/>
            <p:nvPr/>
          </p:nvSpPr>
          <p:spPr>
            <a:xfrm>
              <a:off x="6975704" y="1409866"/>
              <a:ext cx="1383324" cy="5830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21" name="文本框 20"/>
            <p:cNvSpPr txBox="1"/>
            <p:nvPr/>
          </p:nvSpPr>
          <p:spPr>
            <a:xfrm>
              <a:off x="7134561" y="1431335"/>
              <a:ext cx="1224467" cy="539260"/>
            </a:xfrm>
            <a:prstGeom prst="rect">
              <a:avLst/>
            </a:prstGeom>
            <a:noFill/>
          </p:spPr>
          <p:txBody>
            <a:bodyPr wrap="square" lIns="91440" tIns="45720" rIns="91440" bIns="45720" rtlCol="0">
              <a:spAutoFit/>
            </a:bodyPr>
            <a:lstStyle/>
            <a:p>
              <a:r>
                <a:rPr lang="zh-CN" altLang="en-US" sz="2000" dirty="0">
                  <a:solidFill>
                    <a:srgbClr val="F2F2F2"/>
                  </a:solidFill>
                  <a:latin typeface="微软雅黑" panose="020B0503020204020204" pitchFamily="34" charset="-122"/>
                  <a:ea typeface="微软雅黑" panose="020B0503020204020204" pitchFamily="34" charset="-122"/>
                </a:rPr>
                <a:t>第三章</a:t>
              </a:r>
            </a:p>
          </p:txBody>
        </p:sp>
      </p:grpSp>
      <p:grpSp>
        <p:nvGrpSpPr>
          <p:cNvPr id="22" name="组合 21"/>
          <p:cNvGrpSpPr/>
          <p:nvPr/>
        </p:nvGrpSpPr>
        <p:grpSpPr>
          <a:xfrm>
            <a:off x="2686982" y="4652582"/>
            <a:ext cx="1254947" cy="432606"/>
            <a:chOff x="6975704" y="1409866"/>
            <a:chExt cx="1383324" cy="583057"/>
          </a:xfrm>
        </p:grpSpPr>
        <p:sp>
          <p:nvSpPr>
            <p:cNvPr id="23" name="圆角矩形 22"/>
            <p:cNvSpPr/>
            <p:nvPr/>
          </p:nvSpPr>
          <p:spPr>
            <a:xfrm>
              <a:off x="6975704" y="1409866"/>
              <a:ext cx="1383324" cy="5830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24" name="文本框 23"/>
            <p:cNvSpPr txBox="1"/>
            <p:nvPr/>
          </p:nvSpPr>
          <p:spPr>
            <a:xfrm>
              <a:off x="7134561" y="1431335"/>
              <a:ext cx="1224467" cy="539260"/>
            </a:xfrm>
            <a:prstGeom prst="rect">
              <a:avLst/>
            </a:prstGeom>
            <a:noFill/>
          </p:spPr>
          <p:txBody>
            <a:bodyPr wrap="square" lIns="91440" tIns="45720" rIns="91440" bIns="45720" rtlCol="0">
              <a:spAutoFit/>
            </a:bodyPr>
            <a:lstStyle/>
            <a:p>
              <a:r>
                <a:rPr lang="zh-CN" altLang="en-US" sz="2000" dirty="0">
                  <a:solidFill>
                    <a:srgbClr val="F2F2F2"/>
                  </a:solidFill>
                  <a:latin typeface="微软雅黑" panose="020B0503020204020204" pitchFamily="34" charset="-122"/>
                  <a:ea typeface="微软雅黑" panose="020B0503020204020204" pitchFamily="34" charset="-122"/>
                </a:rPr>
                <a:t>第四章</a:t>
              </a:r>
            </a:p>
          </p:txBody>
        </p:sp>
      </p:grpSp>
      <p:grpSp>
        <p:nvGrpSpPr>
          <p:cNvPr id="25" name="组合 24"/>
          <p:cNvGrpSpPr/>
          <p:nvPr/>
        </p:nvGrpSpPr>
        <p:grpSpPr>
          <a:xfrm>
            <a:off x="2686982" y="5267199"/>
            <a:ext cx="1254947" cy="432606"/>
            <a:chOff x="6975704" y="1409866"/>
            <a:chExt cx="1383324" cy="583057"/>
          </a:xfrm>
        </p:grpSpPr>
        <p:sp>
          <p:nvSpPr>
            <p:cNvPr id="26" name="圆角矩形 25"/>
            <p:cNvSpPr/>
            <p:nvPr/>
          </p:nvSpPr>
          <p:spPr>
            <a:xfrm>
              <a:off x="6975704" y="1409866"/>
              <a:ext cx="1383324" cy="5830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27" name="文本框 26"/>
            <p:cNvSpPr txBox="1"/>
            <p:nvPr/>
          </p:nvSpPr>
          <p:spPr>
            <a:xfrm>
              <a:off x="7134561" y="1431335"/>
              <a:ext cx="1224467" cy="539260"/>
            </a:xfrm>
            <a:prstGeom prst="rect">
              <a:avLst/>
            </a:prstGeom>
            <a:noFill/>
          </p:spPr>
          <p:txBody>
            <a:bodyPr wrap="square" lIns="91440" tIns="45720" rIns="91440" bIns="45720" rtlCol="0">
              <a:spAutoFit/>
            </a:bodyPr>
            <a:lstStyle/>
            <a:p>
              <a:r>
                <a:rPr lang="zh-CN" altLang="en-US" sz="2000" dirty="0">
                  <a:solidFill>
                    <a:srgbClr val="F2F2F2"/>
                  </a:solidFill>
                  <a:latin typeface="微软雅黑" panose="020B0503020204020204" pitchFamily="34" charset="-122"/>
                  <a:ea typeface="微软雅黑" panose="020B0503020204020204" pitchFamily="34" charset="-122"/>
                </a:rPr>
                <a:t>第五章</a:t>
              </a:r>
            </a:p>
          </p:txBody>
        </p:sp>
      </p:grpSp>
      <p:sp>
        <p:nvSpPr>
          <p:cNvPr id="28" name="文本框 27"/>
          <p:cNvSpPr txBox="1"/>
          <p:nvPr/>
        </p:nvSpPr>
        <p:spPr>
          <a:xfrm>
            <a:off x="11227189" y="6858000"/>
            <a:ext cx="877163" cy="369332"/>
          </a:xfrm>
          <a:prstGeom prst="rect">
            <a:avLst/>
          </a:prstGeom>
          <a:noFill/>
        </p:spPr>
        <p:txBody>
          <a:bodyPr wrap="none" rtlCol="0">
            <a:spAutoFit/>
          </a:bodyPr>
          <a:lstStyle/>
          <a:p>
            <a:r>
              <a:rPr lang="zh-CN" altLang="en-US" dirty="0">
                <a:solidFill>
                  <a:prstClr val="black"/>
                </a:solidFill>
              </a:rPr>
              <a:t>延迟符</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iterate type="lt">
                                    <p:tmPct val="24000"/>
                                  </p:iterate>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1360"/>
                            </p:stCondLst>
                            <p:childTnLst>
                              <p:par>
                                <p:cTn id="48" presetID="10" presetClass="entr" presetSubtype="0" fill="hold" grpId="0" nodeType="afterEffect">
                                  <p:stCondLst>
                                    <p:cond delay="0"/>
                                  </p:stCondLst>
                                  <p:iterate type="lt">
                                    <p:tmPct val="24000"/>
                                  </p:iterate>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par>
                          <p:cTn id="51" fill="hold">
                            <p:stCondLst>
                              <p:cond delay="2220"/>
                            </p:stCondLst>
                            <p:childTnLst>
                              <p:par>
                                <p:cTn id="52" presetID="10" presetClass="entr" presetSubtype="0" fill="hold" grpId="0" nodeType="afterEffect">
                                  <p:stCondLst>
                                    <p:cond delay="0"/>
                                  </p:stCondLst>
                                  <p:iterate type="lt">
                                    <p:tmPct val="24000"/>
                                  </p:iterate>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par>
                          <p:cTn id="55" fill="hold">
                            <p:stCondLst>
                              <p:cond delay="3079"/>
                            </p:stCondLst>
                            <p:childTnLst>
                              <p:par>
                                <p:cTn id="56" presetID="10" presetClass="entr" presetSubtype="0" fill="hold" grpId="0" nodeType="afterEffect">
                                  <p:stCondLst>
                                    <p:cond delay="0"/>
                                  </p:stCondLst>
                                  <p:iterate type="lt">
                                    <p:tmPct val="24000"/>
                                  </p:iterate>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3940"/>
                            </p:stCondLst>
                            <p:childTnLst>
                              <p:par>
                                <p:cTn id="60" presetID="10" presetClass="entr" presetSubtype="0" fill="hold" grpId="0" nodeType="afterEffect">
                                  <p:stCondLst>
                                    <p:cond delay="0"/>
                                  </p:stCondLst>
                                  <p:iterate type="lt">
                                    <p:tmPct val="24000"/>
                                  </p:iterate>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
          <p:cNvSpPr/>
          <p:nvPr/>
        </p:nvSpPr>
        <p:spPr>
          <a:xfrm>
            <a:off x="1016001" y="1892301"/>
            <a:ext cx="1775884" cy="1775884"/>
          </a:xfrm>
          <a:prstGeom prst="ellipse">
            <a:avLst/>
          </a:prstGeom>
          <a:solidFill>
            <a:schemeClr val="accent1"/>
          </a:solidFill>
          <a:ln w="635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latin typeface="+mn-ea"/>
            </a:endParaRPr>
          </a:p>
        </p:txBody>
      </p:sp>
      <p:sp>
        <p:nvSpPr>
          <p:cNvPr id="9" name="Oval 14"/>
          <p:cNvSpPr/>
          <p:nvPr/>
        </p:nvSpPr>
        <p:spPr>
          <a:xfrm>
            <a:off x="3845985" y="1900767"/>
            <a:ext cx="1773767" cy="1773767"/>
          </a:xfrm>
          <a:prstGeom prst="ellipse">
            <a:avLst/>
          </a:prstGeom>
          <a:solidFill>
            <a:schemeClr val="accent2"/>
          </a:solidFill>
          <a:ln w="635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latin typeface="+mn-ea"/>
            </a:endParaRPr>
          </a:p>
        </p:txBody>
      </p:sp>
      <p:sp>
        <p:nvSpPr>
          <p:cNvPr id="10" name="Oval 17"/>
          <p:cNvSpPr/>
          <p:nvPr/>
        </p:nvSpPr>
        <p:spPr>
          <a:xfrm>
            <a:off x="6678085" y="1900767"/>
            <a:ext cx="1773767" cy="1773767"/>
          </a:xfrm>
          <a:prstGeom prst="ellipse">
            <a:avLst/>
          </a:prstGeom>
          <a:solidFill>
            <a:schemeClr val="accent3"/>
          </a:solidFill>
          <a:ln w="635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latin typeface="+mn-ea"/>
            </a:endParaRPr>
          </a:p>
        </p:txBody>
      </p:sp>
      <p:sp>
        <p:nvSpPr>
          <p:cNvPr id="11" name="Oval 20"/>
          <p:cNvSpPr/>
          <p:nvPr/>
        </p:nvSpPr>
        <p:spPr>
          <a:xfrm>
            <a:off x="9505951" y="1900767"/>
            <a:ext cx="1773767" cy="1773767"/>
          </a:xfrm>
          <a:prstGeom prst="ellipse">
            <a:avLst/>
          </a:prstGeom>
          <a:solidFill>
            <a:schemeClr val="accent4"/>
          </a:solidFill>
          <a:ln w="635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latin typeface="+mn-ea"/>
            </a:endParaRPr>
          </a:p>
        </p:txBody>
      </p:sp>
      <p:sp>
        <p:nvSpPr>
          <p:cNvPr id="12" name="TextBox 11"/>
          <p:cNvSpPr txBox="1"/>
          <p:nvPr/>
        </p:nvSpPr>
        <p:spPr>
          <a:xfrm>
            <a:off x="2755900" y="2137833"/>
            <a:ext cx="1109133" cy="1231076"/>
          </a:xfrm>
          <a:prstGeom prst="rect">
            <a:avLst/>
          </a:prstGeom>
          <a:noFill/>
        </p:spPr>
        <p:txBody>
          <a:bodyPr lIns="121893" tIns="60945" rIns="121893" bIns="6094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7200" b="1">
                <a:solidFill>
                  <a:srgbClr val="A6A6A6"/>
                </a:solidFill>
                <a:ea typeface="Helvetica Neue"/>
                <a:cs typeface="Helvetica Neue"/>
              </a:rPr>
              <a:t>+</a:t>
            </a:r>
            <a:endParaRPr lang="ru-RU" altLang="zh-CN" sz="7200" b="1">
              <a:solidFill>
                <a:srgbClr val="A6A6A6"/>
              </a:solidFill>
              <a:ea typeface="Helvetica Neue"/>
              <a:cs typeface="Helvetica Neue"/>
            </a:endParaRPr>
          </a:p>
        </p:txBody>
      </p:sp>
      <p:sp>
        <p:nvSpPr>
          <p:cNvPr id="13" name="TextBox 12"/>
          <p:cNvSpPr txBox="1"/>
          <p:nvPr/>
        </p:nvSpPr>
        <p:spPr>
          <a:xfrm>
            <a:off x="5585884" y="2137833"/>
            <a:ext cx="1109133" cy="1231076"/>
          </a:xfrm>
          <a:prstGeom prst="rect">
            <a:avLst/>
          </a:prstGeom>
          <a:noFill/>
        </p:spPr>
        <p:txBody>
          <a:bodyPr lIns="121893" tIns="60945" rIns="121893" bIns="6094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7200" b="1">
                <a:solidFill>
                  <a:srgbClr val="A6A6A6"/>
                </a:solidFill>
                <a:ea typeface="Helvetica Neue"/>
                <a:cs typeface="Helvetica Neue"/>
              </a:rPr>
              <a:t>+</a:t>
            </a:r>
            <a:endParaRPr lang="ru-RU" altLang="zh-CN" sz="7200" b="1">
              <a:solidFill>
                <a:srgbClr val="A6A6A6"/>
              </a:solidFill>
              <a:ea typeface="Helvetica Neue"/>
              <a:cs typeface="Helvetica Neue"/>
            </a:endParaRPr>
          </a:p>
        </p:txBody>
      </p:sp>
      <p:sp>
        <p:nvSpPr>
          <p:cNvPr id="15" name="TextBox 14"/>
          <p:cNvSpPr txBox="1">
            <a:spLocks noChangeArrowheads="1"/>
          </p:cNvSpPr>
          <p:nvPr/>
        </p:nvSpPr>
        <p:spPr bwMode="auto">
          <a:xfrm>
            <a:off x="709084" y="4273551"/>
            <a:ext cx="2410883" cy="37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tabLst>
                <a:tab pos="1025525" algn="l"/>
              </a:tabLst>
              <a:defRPr>
                <a:solidFill>
                  <a:schemeClr val="tx1"/>
                </a:solidFill>
                <a:latin typeface="Calibri" panose="020F0502020204030204" pitchFamily="34" charset="0"/>
                <a:ea typeface="宋体" panose="02010600030101010101" pitchFamily="2" charset="-122"/>
              </a:defRPr>
            </a:lvl1pPr>
            <a:lvl2pPr marL="742950" indent="-285750">
              <a:tabLst>
                <a:tab pos="1025525" algn="l"/>
              </a:tabLst>
              <a:defRPr>
                <a:solidFill>
                  <a:schemeClr val="tx1"/>
                </a:solidFill>
                <a:latin typeface="Calibri" panose="020F0502020204030204" pitchFamily="34" charset="0"/>
                <a:ea typeface="宋体" panose="02010600030101010101" pitchFamily="2" charset="-122"/>
              </a:defRPr>
            </a:lvl2pPr>
            <a:lvl3pPr marL="1143000" indent="-228600">
              <a:tabLst>
                <a:tab pos="1025525" algn="l"/>
              </a:tabLst>
              <a:defRPr>
                <a:solidFill>
                  <a:schemeClr val="tx1"/>
                </a:solidFill>
                <a:latin typeface="Calibri" panose="020F0502020204030204" pitchFamily="34" charset="0"/>
                <a:ea typeface="宋体" panose="02010600030101010101" pitchFamily="2" charset="-122"/>
              </a:defRPr>
            </a:lvl3pPr>
            <a:lvl4pPr marL="1600200" indent="-228600">
              <a:tabLst>
                <a:tab pos="1025525" algn="l"/>
              </a:tabLst>
              <a:defRPr>
                <a:solidFill>
                  <a:schemeClr val="tx1"/>
                </a:solidFill>
                <a:latin typeface="Calibri" panose="020F0502020204030204" pitchFamily="34" charset="0"/>
                <a:ea typeface="宋体" panose="02010600030101010101" pitchFamily="2" charset="-122"/>
              </a:defRPr>
            </a:lvl4pPr>
            <a:lvl5pPr marL="2057400" indent="-228600">
              <a:tabLst>
                <a:tab pos="1025525" algn="l"/>
              </a:tabLst>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tabLst>
                <a:tab pos="1025525" algn="l"/>
              </a:tabLs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tabLst>
                <a:tab pos="1025525" algn="l"/>
              </a:tabLs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tabLst>
                <a:tab pos="1025525" algn="l"/>
              </a:tabLs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tabLst>
                <a:tab pos="1025525" algn="l"/>
              </a:tabLst>
              <a:defRPr>
                <a:solidFill>
                  <a:schemeClr val="tx1"/>
                </a:solidFill>
                <a:latin typeface="Calibri" panose="020F0502020204030204" pitchFamily="34" charset="0"/>
                <a:ea typeface="宋体" panose="02010600030101010101" pitchFamily="2" charset="-122"/>
              </a:defRPr>
            </a:lvl9pPr>
          </a:lstStyle>
          <a:p>
            <a:pPr algn="ctr"/>
            <a:r>
              <a:rPr lang="zh-CN" altLang="en-US" sz="2135" b="1"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rPr>
              <a:t>填加文字标题</a:t>
            </a:r>
            <a:endParaRPr lang="en-US" sz="2135" b="1"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6" name="TextBox 15"/>
          <p:cNvSpPr txBox="1"/>
          <p:nvPr/>
        </p:nvSpPr>
        <p:spPr>
          <a:xfrm>
            <a:off x="878418" y="4679952"/>
            <a:ext cx="2063749" cy="846194"/>
          </a:xfrm>
          <a:prstGeom prst="rect">
            <a:avLst/>
          </a:prstGeom>
          <a:noFill/>
        </p:spPr>
        <p:txBody>
          <a:bodyPr lIns="0" rIns="0" bIns="0">
            <a:spAutoFit/>
          </a:bodyPr>
          <a:lstStyle/>
          <a:p>
            <a:pPr algn="ctr">
              <a:lnSpc>
                <a:spcPct val="130000"/>
              </a:lnSpc>
              <a:defRPr/>
            </a:pPr>
            <a:r>
              <a:rPr lang="zh-CN" altLang="en-US" sz="1335" dirty="0">
                <a:solidFill>
                  <a:srgbClr val="50596D"/>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335" dirty="0">
              <a:solidFill>
                <a:srgbClr val="50596D"/>
              </a:solidFill>
              <a:latin typeface="微软雅黑" panose="020B0503020204020204" pitchFamily="34" charset="-122"/>
              <a:ea typeface="微软雅黑" panose="020B0503020204020204" pitchFamily="34" charset="-122"/>
              <a:cs typeface="Calibri" panose="020F0502020204030204"/>
            </a:endParaRPr>
          </a:p>
        </p:txBody>
      </p:sp>
      <p:sp>
        <p:nvSpPr>
          <p:cNvPr id="17" name="TextBox 16"/>
          <p:cNvSpPr txBox="1">
            <a:spLocks noChangeArrowheads="1"/>
          </p:cNvSpPr>
          <p:nvPr/>
        </p:nvSpPr>
        <p:spPr bwMode="auto">
          <a:xfrm>
            <a:off x="3500967" y="4271434"/>
            <a:ext cx="2410884" cy="37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tabLst>
                <a:tab pos="1025525" algn="l"/>
              </a:tabLst>
              <a:defRPr>
                <a:solidFill>
                  <a:schemeClr val="tx1"/>
                </a:solidFill>
                <a:latin typeface="Calibri" panose="020F0502020204030204" pitchFamily="34" charset="0"/>
                <a:ea typeface="宋体" panose="02010600030101010101" pitchFamily="2" charset="-122"/>
              </a:defRPr>
            </a:lvl1pPr>
            <a:lvl2pPr marL="742950" indent="-285750">
              <a:tabLst>
                <a:tab pos="1025525" algn="l"/>
              </a:tabLst>
              <a:defRPr>
                <a:solidFill>
                  <a:schemeClr val="tx1"/>
                </a:solidFill>
                <a:latin typeface="Calibri" panose="020F0502020204030204" pitchFamily="34" charset="0"/>
                <a:ea typeface="宋体" panose="02010600030101010101" pitchFamily="2" charset="-122"/>
              </a:defRPr>
            </a:lvl2pPr>
            <a:lvl3pPr marL="1143000" indent="-228600">
              <a:tabLst>
                <a:tab pos="1025525" algn="l"/>
              </a:tabLst>
              <a:defRPr>
                <a:solidFill>
                  <a:schemeClr val="tx1"/>
                </a:solidFill>
                <a:latin typeface="Calibri" panose="020F0502020204030204" pitchFamily="34" charset="0"/>
                <a:ea typeface="宋体" panose="02010600030101010101" pitchFamily="2" charset="-122"/>
              </a:defRPr>
            </a:lvl3pPr>
            <a:lvl4pPr marL="1600200" indent="-228600">
              <a:tabLst>
                <a:tab pos="1025525" algn="l"/>
              </a:tabLst>
              <a:defRPr>
                <a:solidFill>
                  <a:schemeClr val="tx1"/>
                </a:solidFill>
                <a:latin typeface="Calibri" panose="020F0502020204030204" pitchFamily="34" charset="0"/>
                <a:ea typeface="宋体" panose="02010600030101010101" pitchFamily="2" charset="-122"/>
              </a:defRPr>
            </a:lvl4pPr>
            <a:lvl5pPr marL="2057400" indent="-228600">
              <a:tabLst>
                <a:tab pos="1025525" algn="l"/>
              </a:tabLst>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tabLst>
                <a:tab pos="1025525" algn="l"/>
              </a:tabLs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tabLst>
                <a:tab pos="1025525" algn="l"/>
              </a:tabLs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tabLst>
                <a:tab pos="1025525" algn="l"/>
              </a:tabLs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tabLst>
                <a:tab pos="1025525" algn="l"/>
              </a:tabLst>
              <a:defRPr>
                <a:solidFill>
                  <a:schemeClr val="tx1"/>
                </a:solidFill>
                <a:latin typeface="Calibri" panose="020F0502020204030204" pitchFamily="34" charset="0"/>
                <a:ea typeface="宋体" panose="02010600030101010101" pitchFamily="2" charset="-122"/>
              </a:defRPr>
            </a:lvl9pPr>
          </a:lstStyle>
          <a:p>
            <a:pPr algn="ctr"/>
            <a:r>
              <a:rPr lang="zh-CN" altLang="en-US" sz="2135" b="1"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rPr>
              <a:t>填加文字标题</a:t>
            </a:r>
            <a:endParaRPr lang="en-US" altLang="zh-CN" sz="2135" b="1"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8" name="TextBox 17"/>
          <p:cNvSpPr txBox="1"/>
          <p:nvPr/>
        </p:nvSpPr>
        <p:spPr>
          <a:xfrm>
            <a:off x="3670301" y="4675718"/>
            <a:ext cx="2063751" cy="846194"/>
          </a:xfrm>
          <a:prstGeom prst="rect">
            <a:avLst/>
          </a:prstGeom>
          <a:noFill/>
        </p:spPr>
        <p:txBody>
          <a:bodyPr lIns="0" rIns="0" bIns="0">
            <a:spAutoFit/>
          </a:bodyPr>
          <a:lstStyle/>
          <a:p>
            <a:pPr algn="ctr">
              <a:lnSpc>
                <a:spcPct val="130000"/>
              </a:lnSpc>
              <a:defRPr/>
            </a:pPr>
            <a:r>
              <a:rPr lang="zh-CN" altLang="en-US" sz="1335" dirty="0">
                <a:solidFill>
                  <a:srgbClr val="50596D"/>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335" dirty="0">
              <a:solidFill>
                <a:srgbClr val="50596D"/>
              </a:solidFill>
              <a:latin typeface="微软雅黑" panose="020B0503020204020204" pitchFamily="34" charset="-122"/>
              <a:ea typeface="微软雅黑" panose="020B0503020204020204" pitchFamily="34" charset="-122"/>
              <a:cs typeface="Calibri" panose="020F0502020204030204"/>
            </a:endParaRPr>
          </a:p>
        </p:txBody>
      </p:sp>
      <p:sp>
        <p:nvSpPr>
          <p:cNvPr id="19" name="TextBox 18"/>
          <p:cNvSpPr txBox="1"/>
          <p:nvPr/>
        </p:nvSpPr>
        <p:spPr>
          <a:xfrm>
            <a:off x="6322655" y="4296029"/>
            <a:ext cx="2410883" cy="374398"/>
          </a:xfrm>
          <a:prstGeom prst="rect">
            <a:avLst/>
          </a:prstGeom>
          <a:noFill/>
        </p:spPr>
        <p:txBody>
          <a:bodyPr lIns="0" rIns="0" bIns="0">
            <a:spAutoFit/>
          </a:bodyPr>
          <a:lstStyle/>
          <a:p>
            <a:pPr algn="ctr">
              <a:tabLst>
                <a:tab pos="1367155" algn="l"/>
              </a:tabLst>
              <a:defRPr/>
            </a:pPr>
            <a:r>
              <a:rPr lang="zh-CN" altLang="en-US" sz="2135" b="1" dirty="0">
                <a:solidFill>
                  <a:schemeClr val="accent3"/>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2135"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20" name="TextBox 19"/>
          <p:cNvSpPr txBox="1"/>
          <p:nvPr/>
        </p:nvSpPr>
        <p:spPr>
          <a:xfrm>
            <a:off x="6512984" y="4673601"/>
            <a:ext cx="2063749" cy="846194"/>
          </a:xfrm>
          <a:prstGeom prst="rect">
            <a:avLst/>
          </a:prstGeom>
          <a:noFill/>
        </p:spPr>
        <p:txBody>
          <a:bodyPr lIns="0" rIns="0" bIns="0">
            <a:spAutoFit/>
          </a:bodyPr>
          <a:lstStyle/>
          <a:p>
            <a:pPr algn="ctr">
              <a:lnSpc>
                <a:spcPct val="130000"/>
              </a:lnSpc>
              <a:defRPr/>
            </a:pPr>
            <a:r>
              <a:rPr lang="zh-CN" altLang="en-US" sz="1335" dirty="0">
                <a:solidFill>
                  <a:srgbClr val="50596D"/>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335" dirty="0">
              <a:solidFill>
                <a:srgbClr val="50596D"/>
              </a:solidFill>
              <a:latin typeface="微软雅黑" panose="020B0503020204020204" pitchFamily="34" charset="-122"/>
              <a:ea typeface="微软雅黑" panose="020B0503020204020204" pitchFamily="34" charset="-122"/>
              <a:cs typeface="Calibri" panose="020F0502020204030204"/>
            </a:endParaRPr>
          </a:p>
        </p:txBody>
      </p:sp>
      <p:sp>
        <p:nvSpPr>
          <p:cNvPr id="21" name="TextBox 20"/>
          <p:cNvSpPr txBox="1"/>
          <p:nvPr/>
        </p:nvSpPr>
        <p:spPr>
          <a:xfrm>
            <a:off x="9254067" y="4273551"/>
            <a:ext cx="2410884" cy="374398"/>
          </a:xfrm>
          <a:prstGeom prst="rect">
            <a:avLst/>
          </a:prstGeom>
          <a:noFill/>
        </p:spPr>
        <p:txBody>
          <a:bodyPr lIns="0" rIns="0" bIns="0">
            <a:spAutoFit/>
          </a:bodyPr>
          <a:lstStyle/>
          <a:p>
            <a:pPr algn="ctr">
              <a:tabLst>
                <a:tab pos="1367155" algn="l"/>
              </a:tabLst>
              <a:defRPr/>
            </a:pPr>
            <a:r>
              <a:rPr lang="zh-CN" altLang="en-US" sz="2135" b="1" dirty="0">
                <a:solidFill>
                  <a:schemeClr val="accent1"/>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2135" b="1" dirty="0">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22" name="TextBox 21"/>
          <p:cNvSpPr txBox="1"/>
          <p:nvPr/>
        </p:nvSpPr>
        <p:spPr>
          <a:xfrm>
            <a:off x="9423401" y="4679952"/>
            <a:ext cx="2063751" cy="846194"/>
          </a:xfrm>
          <a:prstGeom prst="rect">
            <a:avLst/>
          </a:prstGeom>
          <a:noFill/>
        </p:spPr>
        <p:txBody>
          <a:bodyPr lIns="0" rIns="0" bIns="0">
            <a:spAutoFit/>
          </a:bodyPr>
          <a:lstStyle/>
          <a:p>
            <a:pPr algn="ctr">
              <a:lnSpc>
                <a:spcPct val="130000"/>
              </a:lnSpc>
              <a:defRPr/>
            </a:pPr>
            <a:r>
              <a:rPr lang="zh-CN" altLang="en-US" sz="1335" dirty="0">
                <a:solidFill>
                  <a:srgbClr val="50596D"/>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335" dirty="0">
              <a:solidFill>
                <a:srgbClr val="50596D"/>
              </a:solidFill>
              <a:latin typeface="微软雅黑" panose="020B0503020204020204" pitchFamily="34" charset="-122"/>
              <a:ea typeface="微软雅黑" panose="020B0503020204020204" pitchFamily="34" charset="-122"/>
              <a:cs typeface="Calibri" panose="020F0502020204030204"/>
            </a:endParaRPr>
          </a:p>
        </p:txBody>
      </p:sp>
      <p:sp>
        <p:nvSpPr>
          <p:cNvPr id="47" name="Freeform 5"/>
          <p:cNvSpPr>
            <a:spLocks noEditPoints="1"/>
          </p:cNvSpPr>
          <p:nvPr/>
        </p:nvSpPr>
        <p:spPr bwMode="auto">
          <a:xfrm>
            <a:off x="1534584" y="2199218"/>
            <a:ext cx="745067" cy="622300"/>
          </a:xfrm>
          <a:custGeom>
            <a:avLst/>
            <a:gdLst>
              <a:gd name="T0" fmla="*/ 14928 w 262"/>
              <a:gd name="T1" fmla="*/ 467373 h 219"/>
              <a:gd name="T2" fmla="*/ 95967 w 262"/>
              <a:gd name="T3" fmla="*/ 467373 h 219"/>
              <a:gd name="T4" fmla="*/ 98100 w 262"/>
              <a:gd name="T5" fmla="*/ 467373 h 219"/>
              <a:gd name="T6" fmla="*/ 100232 w 262"/>
              <a:gd name="T7" fmla="*/ 467373 h 219"/>
              <a:gd name="T8" fmla="*/ 215393 w 262"/>
              <a:gd name="T9" fmla="*/ 467373 h 219"/>
              <a:gd name="T10" fmla="*/ 217525 w 262"/>
              <a:gd name="T11" fmla="*/ 467373 h 219"/>
              <a:gd name="T12" fmla="*/ 219658 w 262"/>
              <a:gd name="T13" fmla="*/ 467373 h 219"/>
              <a:gd name="T14" fmla="*/ 336951 w 262"/>
              <a:gd name="T15" fmla="*/ 467373 h 219"/>
              <a:gd name="T16" fmla="*/ 339083 w 262"/>
              <a:gd name="T17" fmla="*/ 467373 h 219"/>
              <a:gd name="T18" fmla="*/ 341216 w 262"/>
              <a:gd name="T19" fmla="*/ 467373 h 219"/>
              <a:gd name="T20" fmla="*/ 458509 w 262"/>
              <a:gd name="T21" fmla="*/ 467373 h 219"/>
              <a:gd name="T22" fmla="*/ 460641 w 262"/>
              <a:gd name="T23" fmla="*/ 467373 h 219"/>
              <a:gd name="T24" fmla="*/ 462774 w 262"/>
              <a:gd name="T25" fmla="*/ 467373 h 219"/>
              <a:gd name="T26" fmla="*/ 541680 w 262"/>
              <a:gd name="T27" fmla="*/ 467373 h 219"/>
              <a:gd name="T28" fmla="*/ 558741 w 262"/>
              <a:gd name="T29" fmla="*/ 450300 h 219"/>
              <a:gd name="T30" fmla="*/ 558741 w 262"/>
              <a:gd name="T31" fmla="*/ 431093 h 219"/>
              <a:gd name="T32" fmla="*/ 541680 w 262"/>
              <a:gd name="T33" fmla="*/ 416154 h 219"/>
              <a:gd name="T34" fmla="*/ 507559 w 262"/>
              <a:gd name="T35" fmla="*/ 416154 h 219"/>
              <a:gd name="T36" fmla="*/ 492630 w 262"/>
              <a:gd name="T37" fmla="*/ 382008 h 219"/>
              <a:gd name="T38" fmla="*/ 492630 w 262"/>
              <a:gd name="T39" fmla="*/ 221949 h 219"/>
              <a:gd name="T40" fmla="*/ 543813 w 262"/>
              <a:gd name="T41" fmla="*/ 221949 h 219"/>
              <a:gd name="T42" fmla="*/ 558741 w 262"/>
              <a:gd name="T43" fmla="*/ 204876 h 219"/>
              <a:gd name="T44" fmla="*/ 558741 w 262"/>
              <a:gd name="T45" fmla="*/ 181400 h 219"/>
              <a:gd name="T46" fmla="*/ 545945 w 262"/>
              <a:gd name="T47" fmla="*/ 157925 h 219"/>
              <a:gd name="T48" fmla="*/ 292166 w 262"/>
              <a:gd name="T49" fmla="*/ 4268 h 219"/>
              <a:gd name="T50" fmla="*/ 266575 w 262"/>
              <a:gd name="T51" fmla="*/ 4268 h 219"/>
              <a:gd name="T52" fmla="*/ 12796 w 262"/>
              <a:gd name="T53" fmla="*/ 157925 h 219"/>
              <a:gd name="T54" fmla="*/ 0 w 262"/>
              <a:gd name="T55" fmla="*/ 181400 h 219"/>
              <a:gd name="T56" fmla="*/ 0 w 262"/>
              <a:gd name="T57" fmla="*/ 207010 h 219"/>
              <a:gd name="T58" fmla="*/ 14928 w 262"/>
              <a:gd name="T59" fmla="*/ 221949 h 219"/>
              <a:gd name="T60" fmla="*/ 66111 w 262"/>
              <a:gd name="T61" fmla="*/ 221949 h 219"/>
              <a:gd name="T62" fmla="*/ 66111 w 262"/>
              <a:gd name="T63" fmla="*/ 382008 h 219"/>
              <a:gd name="T64" fmla="*/ 51182 w 262"/>
              <a:gd name="T65" fmla="*/ 416154 h 219"/>
              <a:gd name="T66" fmla="*/ 14928 w 262"/>
              <a:gd name="T67" fmla="*/ 416154 h 219"/>
              <a:gd name="T68" fmla="*/ 0 w 262"/>
              <a:gd name="T69" fmla="*/ 431093 h 219"/>
              <a:gd name="T70" fmla="*/ 0 w 262"/>
              <a:gd name="T71" fmla="*/ 450300 h 219"/>
              <a:gd name="T72" fmla="*/ 14928 w 262"/>
              <a:gd name="T73" fmla="*/ 467373 h 219"/>
              <a:gd name="T74" fmla="*/ 307094 w 262"/>
              <a:gd name="T75" fmla="*/ 221949 h 219"/>
              <a:gd name="T76" fmla="*/ 307094 w 262"/>
              <a:gd name="T77" fmla="*/ 382008 h 219"/>
              <a:gd name="T78" fmla="*/ 294299 w 262"/>
              <a:gd name="T79" fmla="*/ 416154 h 219"/>
              <a:gd name="T80" fmla="*/ 264442 w 262"/>
              <a:gd name="T81" fmla="*/ 416154 h 219"/>
              <a:gd name="T82" fmla="*/ 249514 w 262"/>
              <a:gd name="T83" fmla="*/ 382008 h 219"/>
              <a:gd name="T84" fmla="*/ 249514 w 262"/>
              <a:gd name="T85" fmla="*/ 221949 h 219"/>
              <a:gd name="T86" fmla="*/ 307094 w 262"/>
              <a:gd name="T87" fmla="*/ 221949 h 219"/>
              <a:gd name="T88" fmla="*/ 428652 w 262"/>
              <a:gd name="T89" fmla="*/ 382008 h 219"/>
              <a:gd name="T90" fmla="*/ 415857 w 262"/>
              <a:gd name="T91" fmla="*/ 416154 h 219"/>
              <a:gd name="T92" fmla="*/ 386000 w 262"/>
              <a:gd name="T93" fmla="*/ 416154 h 219"/>
              <a:gd name="T94" fmla="*/ 371072 w 262"/>
              <a:gd name="T95" fmla="*/ 382008 h 219"/>
              <a:gd name="T96" fmla="*/ 371072 w 262"/>
              <a:gd name="T97" fmla="*/ 221949 h 219"/>
              <a:gd name="T98" fmla="*/ 428652 w 262"/>
              <a:gd name="T99" fmla="*/ 221949 h 219"/>
              <a:gd name="T100" fmla="*/ 428652 w 262"/>
              <a:gd name="T101" fmla="*/ 382008 h 219"/>
              <a:gd name="T102" fmla="*/ 279371 w 262"/>
              <a:gd name="T103" fmla="*/ 68292 h 219"/>
              <a:gd name="T104" fmla="*/ 326288 w 262"/>
              <a:gd name="T105" fmla="*/ 115243 h 219"/>
              <a:gd name="T106" fmla="*/ 279371 w 262"/>
              <a:gd name="T107" fmla="*/ 162193 h 219"/>
              <a:gd name="T108" fmla="*/ 232453 w 262"/>
              <a:gd name="T109" fmla="*/ 115243 h 219"/>
              <a:gd name="T110" fmla="*/ 279371 w 262"/>
              <a:gd name="T111" fmla="*/ 68292 h 219"/>
              <a:gd name="T112" fmla="*/ 185536 w 262"/>
              <a:gd name="T113" fmla="*/ 221949 h 219"/>
              <a:gd name="T114" fmla="*/ 185536 w 262"/>
              <a:gd name="T115" fmla="*/ 382008 h 219"/>
              <a:gd name="T116" fmla="*/ 172741 w 262"/>
              <a:gd name="T117" fmla="*/ 416154 h 219"/>
              <a:gd name="T118" fmla="*/ 145017 w 262"/>
              <a:gd name="T119" fmla="*/ 416154 h 219"/>
              <a:gd name="T120" fmla="*/ 130089 w 262"/>
              <a:gd name="T121" fmla="*/ 382008 h 219"/>
              <a:gd name="T122" fmla="*/ 130089 w 262"/>
              <a:gd name="T123" fmla="*/ 221949 h 219"/>
              <a:gd name="T124" fmla="*/ 185536 w 262"/>
              <a:gd name="T125" fmla="*/ 221949 h 2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2" h="219">
                <a:moveTo>
                  <a:pt x="7" y="219"/>
                </a:moveTo>
                <a:cubicBezTo>
                  <a:pt x="45" y="219"/>
                  <a:pt x="45" y="219"/>
                  <a:pt x="45" y="219"/>
                </a:cubicBezTo>
                <a:cubicBezTo>
                  <a:pt x="45" y="219"/>
                  <a:pt x="46" y="219"/>
                  <a:pt x="46" y="219"/>
                </a:cubicBezTo>
                <a:cubicBezTo>
                  <a:pt x="46" y="219"/>
                  <a:pt x="47" y="219"/>
                  <a:pt x="47" y="219"/>
                </a:cubicBezTo>
                <a:cubicBezTo>
                  <a:pt x="101" y="219"/>
                  <a:pt x="101" y="219"/>
                  <a:pt x="101" y="219"/>
                </a:cubicBezTo>
                <a:cubicBezTo>
                  <a:pt x="102" y="219"/>
                  <a:pt x="102" y="219"/>
                  <a:pt x="102" y="219"/>
                </a:cubicBezTo>
                <a:cubicBezTo>
                  <a:pt x="103" y="219"/>
                  <a:pt x="103" y="219"/>
                  <a:pt x="103" y="219"/>
                </a:cubicBezTo>
                <a:cubicBezTo>
                  <a:pt x="158" y="219"/>
                  <a:pt x="158" y="219"/>
                  <a:pt x="158" y="219"/>
                </a:cubicBezTo>
                <a:cubicBezTo>
                  <a:pt x="159" y="219"/>
                  <a:pt x="159" y="219"/>
                  <a:pt x="159" y="219"/>
                </a:cubicBezTo>
                <a:cubicBezTo>
                  <a:pt x="160" y="219"/>
                  <a:pt x="160" y="219"/>
                  <a:pt x="160" y="219"/>
                </a:cubicBezTo>
                <a:cubicBezTo>
                  <a:pt x="215" y="219"/>
                  <a:pt x="215" y="219"/>
                  <a:pt x="215" y="219"/>
                </a:cubicBezTo>
                <a:cubicBezTo>
                  <a:pt x="216" y="219"/>
                  <a:pt x="216" y="219"/>
                  <a:pt x="216" y="219"/>
                </a:cubicBezTo>
                <a:cubicBezTo>
                  <a:pt x="217" y="219"/>
                  <a:pt x="217" y="219"/>
                  <a:pt x="217" y="219"/>
                </a:cubicBezTo>
                <a:cubicBezTo>
                  <a:pt x="254" y="219"/>
                  <a:pt x="254" y="219"/>
                  <a:pt x="254" y="219"/>
                </a:cubicBezTo>
                <a:cubicBezTo>
                  <a:pt x="258" y="219"/>
                  <a:pt x="262" y="215"/>
                  <a:pt x="262" y="211"/>
                </a:cubicBezTo>
                <a:cubicBezTo>
                  <a:pt x="262" y="202"/>
                  <a:pt x="262" y="202"/>
                  <a:pt x="262" y="202"/>
                </a:cubicBezTo>
                <a:cubicBezTo>
                  <a:pt x="262" y="198"/>
                  <a:pt x="258" y="195"/>
                  <a:pt x="254" y="195"/>
                </a:cubicBezTo>
                <a:cubicBezTo>
                  <a:pt x="238" y="195"/>
                  <a:pt x="238" y="195"/>
                  <a:pt x="238" y="195"/>
                </a:cubicBezTo>
                <a:cubicBezTo>
                  <a:pt x="238" y="189"/>
                  <a:pt x="235" y="183"/>
                  <a:pt x="231" y="179"/>
                </a:cubicBezTo>
                <a:cubicBezTo>
                  <a:pt x="231" y="104"/>
                  <a:pt x="231" y="104"/>
                  <a:pt x="231" y="104"/>
                </a:cubicBezTo>
                <a:cubicBezTo>
                  <a:pt x="255" y="104"/>
                  <a:pt x="255" y="104"/>
                  <a:pt x="255" y="104"/>
                </a:cubicBezTo>
                <a:cubicBezTo>
                  <a:pt x="259" y="104"/>
                  <a:pt x="262" y="100"/>
                  <a:pt x="262" y="96"/>
                </a:cubicBezTo>
                <a:cubicBezTo>
                  <a:pt x="262" y="85"/>
                  <a:pt x="262" y="85"/>
                  <a:pt x="262" y="85"/>
                </a:cubicBezTo>
                <a:cubicBezTo>
                  <a:pt x="262" y="81"/>
                  <a:pt x="259" y="76"/>
                  <a:pt x="256" y="74"/>
                </a:cubicBezTo>
                <a:cubicBezTo>
                  <a:pt x="137" y="2"/>
                  <a:pt x="137" y="2"/>
                  <a:pt x="137" y="2"/>
                </a:cubicBezTo>
                <a:cubicBezTo>
                  <a:pt x="134" y="0"/>
                  <a:pt x="128" y="0"/>
                  <a:pt x="125" y="2"/>
                </a:cubicBezTo>
                <a:cubicBezTo>
                  <a:pt x="6" y="74"/>
                  <a:pt x="6" y="74"/>
                  <a:pt x="6" y="74"/>
                </a:cubicBezTo>
                <a:cubicBezTo>
                  <a:pt x="3" y="76"/>
                  <a:pt x="0" y="81"/>
                  <a:pt x="0" y="85"/>
                </a:cubicBezTo>
                <a:cubicBezTo>
                  <a:pt x="0" y="97"/>
                  <a:pt x="0" y="97"/>
                  <a:pt x="0" y="97"/>
                </a:cubicBezTo>
                <a:cubicBezTo>
                  <a:pt x="0" y="101"/>
                  <a:pt x="3" y="104"/>
                  <a:pt x="7" y="104"/>
                </a:cubicBezTo>
                <a:cubicBezTo>
                  <a:pt x="31" y="104"/>
                  <a:pt x="31" y="104"/>
                  <a:pt x="31" y="104"/>
                </a:cubicBezTo>
                <a:cubicBezTo>
                  <a:pt x="31" y="179"/>
                  <a:pt x="31" y="179"/>
                  <a:pt x="31" y="179"/>
                </a:cubicBezTo>
                <a:cubicBezTo>
                  <a:pt x="27" y="183"/>
                  <a:pt x="24" y="189"/>
                  <a:pt x="24" y="195"/>
                </a:cubicBezTo>
                <a:cubicBezTo>
                  <a:pt x="7" y="195"/>
                  <a:pt x="7" y="195"/>
                  <a:pt x="7" y="195"/>
                </a:cubicBezTo>
                <a:cubicBezTo>
                  <a:pt x="3" y="195"/>
                  <a:pt x="0" y="198"/>
                  <a:pt x="0" y="202"/>
                </a:cubicBezTo>
                <a:cubicBezTo>
                  <a:pt x="0" y="211"/>
                  <a:pt x="0" y="211"/>
                  <a:pt x="0" y="211"/>
                </a:cubicBezTo>
                <a:cubicBezTo>
                  <a:pt x="0" y="215"/>
                  <a:pt x="3" y="219"/>
                  <a:pt x="7" y="219"/>
                </a:cubicBezTo>
                <a:close/>
                <a:moveTo>
                  <a:pt x="144" y="104"/>
                </a:moveTo>
                <a:cubicBezTo>
                  <a:pt x="144" y="179"/>
                  <a:pt x="144" y="179"/>
                  <a:pt x="144" y="179"/>
                </a:cubicBezTo>
                <a:cubicBezTo>
                  <a:pt x="140" y="183"/>
                  <a:pt x="138" y="189"/>
                  <a:pt x="138" y="195"/>
                </a:cubicBezTo>
                <a:cubicBezTo>
                  <a:pt x="124" y="195"/>
                  <a:pt x="124" y="195"/>
                  <a:pt x="124" y="195"/>
                </a:cubicBezTo>
                <a:cubicBezTo>
                  <a:pt x="124" y="189"/>
                  <a:pt x="122" y="183"/>
                  <a:pt x="117" y="179"/>
                </a:cubicBezTo>
                <a:cubicBezTo>
                  <a:pt x="117" y="104"/>
                  <a:pt x="117" y="104"/>
                  <a:pt x="117" y="104"/>
                </a:cubicBezTo>
                <a:lnTo>
                  <a:pt x="144" y="104"/>
                </a:lnTo>
                <a:close/>
                <a:moveTo>
                  <a:pt x="201" y="179"/>
                </a:moveTo>
                <a:cubicBezTo>
                  <a:pt x="197" y="183"/>
                  <a:pt x="195" y="189"/>
                  <a:pt x="195" y="195"/>
                </a:cubicBezTo>
                <a:cubicBezTo>
                  <a:pt x="181" y="195"/>
                  <a:pt x="181" y="195"/>
                  <a:pt x="181" y="195"/>
                </a:cubicBezTo>
                <a:cubicBezTo>
                  <a:pt x="181" y="189"/>
                  <a:pt x="178" y="183"/>
                  <a:pt x="174" y="179"/>
                </a:cubicBezTo>
                <a:cubicBezTo>
                  <a:pt x="174" y="104"/>
                  <a:pt x="174" y="104"/>
                  <a:pt x="174" y="104"/>
                </a:cubicBezTo>
                <a:cubicBezTo>
                  <a:pt x="201" y="104"/>
                  <a:pt x="201" y="104"/>
                  <a:pt x="201" y="104"/>
                </a:cubicBezTo>
                <a:lnTo>
                  <a:pt x="201" y="179"/>
                </a:lnTo>
                <a:close/>
                <a:moveTo>
                  <a:pt x="131" y="32"/>
                </a:moveTo>
                <a:cubicBezTo>
                  <a:pt x="143" y="32"/>
                  <a:pt x="153" y="42"/>
                  <a:pt x="153" y="54"/>
                </a:cubicBezTo>
                <a:cubicBezTo>
                  <a:pt x="153" y="66"/>
                  <a:pt x="143" y="76"/>
                  <a:pt x="131" y="76"/>
                </a:cubicBezTo>
                <a:cubicBezTo>
                  <a:pt x="119" y="76"/>
                  <a:pt x="109" y="66"/>
                  <a:pt x="109" y="54"/>
                </a:cubicBezTo>
                <a:cubicBezTo>
                  <a:pt x="109" y="42"/>
                  <a:pt x="119" y="32"/>
                  <a:pt x="131" y="32"/>
                </a:cubicBezTo>
                <a:close/>
                <a:moveTo>
                  <a:pt x="87" y="104"/>
                </a:moveTo>
                <a:cubicBezTo>
                  <a:pt x="87" y="179"/>
                  <a:pt x="87" y="179"/>
                  <a:pt x="87" y="179"/>
                </a:cubicBezTo>
                <a:cubicBezTo>
                  <a:pt x="83" y="183"/>
                  <a:pt x="81" y="189"/>
                  <a:pt x="81" y="195"/>
                </a:cubicBezTo>
                <a:cubicBezTo>
                  <a:pt x="68" y="195"/>
                  <a:pt x="68" y="195"/>
                  <a:pt x="68" y="195"/>
                </a:cubicBezTo>
                <a:cubicBezTo>
                  <a:pt x="68" y="189"/>
                  <a:pt x="65" y="183"/>
                  <a:pt x="61" y="179"/>
                </a:cubicBezTo>
                <a:cubicBezTo>
                  <a:pt x="61" y="104"/>
                  <a:pt x="61" y="104"/>
                  <a:pt x="61" y="104"/>
                </a:cubicBezTo>
                <a:lnTo>
                  <a:pt x="87"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179" tIns="45591" rIns="91179" bIns="45591"/>
          <a:lstStyle/>
          <a:p>
            <a:endParaRPr lang="zh-CN" altLang="en-US" sz="2400"/>
          </a:p>
        </p:txBody>
      </p:sp>
      <p:sp>
        <p:nvSpPr>
          <p:cNvPr id="48" name="TextBox 47"/>
          <p:cNvSpPr txBox="1">
            <a:spLocks noChangeArrowheads="1"/>
          </p:cNvSpPr>
          <p:nvPr/>
        </p:nvSpPr>
        <p:spPr bwMode="auto">
          <a:xfrm>
            <a:off x="924985" y="3031067"/>
            <a:ext cx="2002367" cy="4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rPr>
              <a:t>线下门店</a:t>
            </a:r>
          </a:p>
        </p:txBody>
      </p:sp>
      <p:grpSp>
        <p:nvGrpSpPr>
          <p:cNvPr id="49" name="组合 48"/>
          <p:cNvGrpSpPr/>
          <p:nvPr/>
        </p:nvGrpSpPr>
        <p:grpSpPr>
          <a:xfrm>
            <a:off x="4407717" y="2211987"/>
            <a:ext cx="650876" cy="774701"/>
            <a:chOff x="5772150" y="3038475"/>
            <a:chExt cx="650876" cy="774701"/>
          </a:xfrm>
          <a:solidFill>
            <a:schemeClr val="bg1"/>
          </a:solidFill>
        </p:grpSpPr>
        <p:sp>
          <p:nvSpPr>
            <p:cNvPr id="50" name="Freeform 113"/>
            <p:cNvSpPr/>
            <p:nvPr/>
          </p:nvSpPr>
          <p:spPr bwMode="auto">
            <a:xfrm>
              <a:off x="6243638"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51" name="Freeform 114"/>
            <p:cNvSpPr/>
            <p:nvPr/>
          </p:nvSpPr>
          <p:spPr bwMode="auto">
            <a:xfrm>
              <a:off x="6159500"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52" name="Oval 115"/>
            <p:cNvSpPr>
              <a:spLocks noChangeArrowheads="1"/>
            </p:cNvSpPr>
            <p:nvPr/>
          </p:nvSpPr>
          <p:spPr bwMode="auto">
            <a:xfrm>
              <a:off x="6189663" y="3167063"/>
              <a:ext cx="100013"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53" name="Freeform 116"/>
            <p:cNvSpPr/>
            <p:nvPr/>
          </p:nvSpPr>
          <p:spPr bwMode="auto">
            <a:xfrm>
              <a:off x="6224588" y="3300413"/>
              <a:ext cx="30163" cy="33338"/>
            </a:xfrm>
            <a:custGeom>
              <a:avLst/>
              <a:gdLst>
                <a:gd name="T0" fmla="*/ 2 w 19"/>
                <a:gd name="T1" fmla="*/ 0 h 21"/>
                <a:gd name="T2" fmla="*/ 0 w 19"/>
                <a:gd name="T3" fmla="*/ 14 h 21"/>
                <a:gd name="T4" fmla="*/ 9 w 19"/>
                <a:gd name="T5" fmla="*/ 21 h 21"/>
                <a:gd name="T6" fmla="*/ 19 w 19"/>
                <a:gd name="T7" fmla="*/ 14 h 21"/>
                <a:gd name="T8" fmla="*/ 17 w 19"/>
                <a:gd name="T9" fmla="*/ 0 h 21"/>
                <a:gd name="T10" fmla="*/ 2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2" y="0"/>
                  </a:moveTo>
                  <a:lnTo>
                    <a:pt x="0" y="14"/>
                  </a:lnTo>
                  <a:lnTo>
                    <a:pt x="9" y="21"/>
                  </a:lnTo>
                  <a:lnTo>
                    <a:pt x="19" y="14"/>
                  </a:lnTo>
                  <a:lnTo>
                    <a:pt x="17"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54" name="Freeform 117"/>
            <p:cNvSpPr/>
            <p:nvPr/>
          </p:nvSpPr>
          <p:spPr bwMode="auto">
            <a:xfrm>
              <a:off x="6219825" y="3322638"/>
              <a:ext cx="38100" cy="155575"/>
            </a:xfrm>
            <a:custGeom>
              <a:avLst/>
              <a:gdLst>
                <a:gd name="T0" fmla="*/ 5 w 24"/>
                <a:gd name="T1" fmla="*/ 0 h 98"/>
                <a:gd name="T2" fmla="*/ 0 w 24"/>
                <a:gd name="T3" fmla="*/ 89 h 98"/>
                <a:gd name="T4" fmla="*/ 12 w 24"/>
                <a:gd name="T5" fmla="*/ 98 h 98"/>
                <a:gd name="T6" fmla="*/ 24 w 24"/>
                <a:gd name="T7" fmla="*/ 89 h 98"/>
                <a:gd name="T8" fmla="*/ 20 w 24"/>
                <a:gd name="T9" fmla="*/ 0 h 98"/>
                <a:gd name="T10" fmla="*/ 5 w 24"/>
                <a:gd name="T11" fmla="*/ 0 h 98"/>
              </a:gdLst>
              <a:ahLst/>
              <a:cxnLst>
                <a:cxn ang="0">
                  <a:pos x="T0" y="T1"/>
                </a:cxn>
                <a:cxn ang="0">
                  <a:pos x="T2" y="T3"/>
                </a:cxn>
                <a:cxn ang="0">
                  <a:pos x="T4" y="T5"/>
                </a:cxn>
                <a:cxn ang="0">
                  <a:pos x="T6" y="T7"/>
                </a:cxn>
                <a:cxn ang="0">
                  <a:pos x="T8" y="T9"/>
                </a:cxn>
                <a:cxn ang="0">
                  <a:pos x="T10" y="T11"/>
                </a:cxn>
              </a:cxnLst>
              <a:rect l="0" t="0" r="r" b="b"/>
              <a:pathLst>
                <a:path w="24" h="98">
                  <a:moveTo>
                    <a:pt x="5" y="0"/>
                  </a:moveTo>
                  <a:lnTo>
                    <a:pt x="0" y="89"/>
                  </a:lnTo>
                  <a:lnTo>
                    <a:pt x="12" y="98"/>
                  </a:lnTo>
                  <a:lnTo>
                    <a:pt x="24" y="89"/>
                  </a:lnTo>
                  <a:lnTo>
                    <a:pt x="2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55" name="Freeform 118"/>
            <p:cNvSpPr>
              <a:spLocks noEditPoints="1"/>
            </p:cNvSpPr>
            <p:nvPr/>
          </p:nvSpPr>
          <p:spPr bwMode="auto">
            <a:xfrm>
              <a:off x="6078538" y="3235325"/>
              <a:ext cx="344488" cy="338138"/>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56" name="Freeform 119"/>
            <p:cNvSpPr>
              <a:spLocks noEditPoints="1"/>
            </p:cNvSpPr>
            <p:nvPr/>
          </p:nvSpPr>
          <p:spPr bwMode="auto">
            <a:xfrm>
              <a:off x="5772150" y="3038475"/>
              <a:ext cx="349250" cy="611188"/>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grpSp>
      <p:sp>
        <p:nvSpPr>
          <p:cNvPr id="57" name="TextBox 56"/>
          <p:cNvSpPr txBox="1">
            <a:spLocks noChangeArrowheads="1"/>
          </p:cNvSpPr>
          <p:nvPr/>
        </p:nvSpPr>
        <p:spPr bwMode="auto">
          <a:xfrm>
            <a:off x="3790951" y="3094567"/>
            <a:ext cx="2004483" cy="4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rPr>
              <a:t>手机</a:t>
            </a:r>
            <a:r>
              <a:rPr lang="en-US" altLang="zh-CN" sz="2000" dirty="0">
                <a:solidFill>
                  <a:schemeClr val="bg1"/>
                </a:solidFill>
                <a:latin typeface="微软雅黑" panose="020B0503020204020204" pitchFamily="34" charset="-122"/>
                <a:ea typeface="微软雅黑" panose="020B0503020204020204" pitchFamily="34" charset="-122"/>
              </a:rPr>
              <a:t>APP</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7181760" y="2240065"/>
            <a:ext cx="799389" cy="652107"/>
            <a:chOff x="3479800" y="1373188"/>
            <a:chExt cx="5232400" cy="4108451"/>
          </a:xfrm>
          <a:solidFill>
            <a:schemeClr val="bg1"/>
          </a:solidFill>
        </p:grpSpPr>
        <p:sp>
          <p:nvSpPr>
            <p:cNvPr id="59" name="Freeform 179"/>
            <p:cNvSpPr>
              <a:spLocks noEditPoints="1"/>
            </p:cNvSpPr>
            <p:nvPr/>
          </p:nvSpPr>
          <p:spPr bwMode="auto">
            <a:xfrm>
              <a:off x="3844925" y="1373188"/>
              <a:ext cx="4510088" cy="3240088"/>
            </a:xfrm>
            <a:custGeom>
              <a:avLst/>
              <a:gdLst>
                <a:gd name="T0" fmla="*/ 2841 w 2841"/>
                <a:gd name="T1" fmla="*/ 0 h 2041"/>
                <a:gd name="T2" fmla="*/ 2841 w 2841"/>
                <a:gd name="T3" fmla="*/ 2041 h 2041"/>
                <a:gd name="T4" fmla="*/ 0 w 2841"/>
                <a:gd name="T5" fmla="*/ 2041 h 2041"/>
                <a:gd name="T6" fmla="*/ 0 w 2841"/>
                <a:gd name="T7" fmla="*/ 0 h 2041"/>
                <a:gd name="T8" fmla="*/ 2841 w 2841"/>
                <a:gd name="T9" fmla="*/ 0 h 2041"/>
                <a:gd name="T10" fmla="*/ 2711 w 2841"/>
                <a:gd name="T11" fmla="*/ 1762 h 2041"/>
                <a:gd name="T12" fmla="*/ 2711 w 2841"/>
                <a:gd name="T13" fmla="*/ 123 h 2041"/>
                <a:gd name="T14" fmla="*/ 128 w 2841"/>
                <a:gd name="T15" fmla="*/ 123 h 2041"/>
                <a:gd name="T16" fmla="*/ 128 w 2841"/>
                <a:gd name="T17" fmla="*/ 1762 h 2041"/>
                <a:gd name="T18" fmla="*/ 2711 w 2841"/>
                <a:gd name="T19" fmla="*/ 1762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1" h="2041">
                  <a:moveTo>
                    <a:pt x="2841" y="0"/>
                  </a:moveTo>
                  <a:lnTo>
                    <a:pt x="2841" y="2041"/>
                  </a:lnTo>
                  <a:lnTo>
                    <a:pt x="0" y="2041"/>
                  </a:lnTo>
                  <a:lnTo>
                    <a:pt x="0" y="0"/>
                  </a:lnTo>
                  <a:lnTo>
                    <a:pt x="2841" y="0"/>
                  </a:lnTo>
                  <a:close/>
                  <a:moveTo>
                    <a:pt x="2711" y="1762"/>
                  </a:moveTo>
                  <a:lnTo>
                    <a:pt x="2711" y="123"/>
                  </a:lnTo>
                  <a:lnTo>
                    <a:pt x="128" y="123"/>
                  </a:lnTo>
                  <a:lnTo>
                    <a:pt x="128" y="1762"/>
                  </a:lnTo>
                  <a:lnTo>
                    <a:pt x="2711" y="1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60" name="Freeform 180"/>
            <p:cNvSpPr/>
            <p:nvPr/>
          </p:nvSpPr>
          <p:spPr bwMode="auto">
            <a:xfrm>
              <a:off x="4927600" y="3165476"/>
              <a:ext cx="819150" cy="230188"/>
            </a:xfrm>
            <a:custGeom>
              <a:avLst/>
              <a:gdLst>
                <a:gd name="T0" fmla="*/ 516 w 516"/>
                <a:gd name="T1" fmla="*/ 145 h 145"/>
                <a:gd name="T2" fmla="*/ 0 w 516"/>
                <a:gd name="T3" fmla="*/ 145 h 145"/>
                <a:gd name="T4" fmla="*/ 0 w 516"/>
                <a:gd name="T5" fmla="*/ 0 h 145"/>
                <a:gd name="T6" fmla="*/ 516 w 516"/>
                <a:gd name="T7" fmla="*/ 145 h 145"/>
              </a:gdLst>
              <a:ahLst/>
              <a:cxnLst>
                <a:cxn ang="0">
                  <a:pos x="T0" y="T1"/>
                </a:cxn>
                <a:cxn ang="0">
                  <a:pos x="T2" y="T3"/>
                </a:cxn>
                <a:cxn ang="0">
                  <a:pos x="T4" y="T5"/>
                </a:cxn>
                <a:cxn ang="0">
                  <a:pos x="T6" y="T7"/>
                </a:cxn>
              </a:cxnLst>
              <a:rect l="0" t="0" r="r" b="b"/>
              <a:pathLst>
                <a:path w="516" h="145">
                  <a:moveTo>
                    <a:pt x="516" y="145"/>
                  </a:moveTo>
                  <a:lnTo>
                    <a:pt x="0" y="145"/>
                  </a:lnTo>
                  <a:lnTo>
                    <a:pt x="0" y="0"/>
                  </a:lnTo>
                  <a:lnTo>
                    <a:pt x="516"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61" name="Freeform 181"/>
            <p:cNvSpPr/>
            <p:nvPr/>
          </p:nvSpPr>
          <p:spPr bwMode="auto">
            <a:xfrm>
              <a:off x="5337175" y="2417763"/>
              <a:ext cx="1927225" cy="1258888"/>
            </a:xfrm>
            <a:custGeom>
              <a:avLst/>
              <a:gdLst>
                <a:gd name="T0" fmla="*/ 513 w 513"/>
                <a:gd name="T1" fmla="*/ 303 h 335"/>
                <a:gd name="T2" fmla="*/ 481 w 513"/>
                <a:gd name="T3" fmla="*/ 335 h 335"/>
                <a:gd name="T4" fmla="*/ 32 w 513"/>
                <a:gd name="T5" fmla="*/ 335 h 335"/>
                <a:gd name="T6" fmla="*/ 0 w 513"/>
                <a:gd name="T7" fmla="*/ 303 h 335"/>
                <a:gd name="T8" fmla="*/ 0 w 513"/>
                <a:gd name="T9" fmla="*/ 276 h 335"/>
                <a:gd name="T10" fmla="*/ 189 w 513"/>
                <a:gd name="T11" fmla="*/ 276 h 335"/>
                <a:gd name="T12" fmla="*/ 0 w 513"/>
                <a:gd name="T13" fmla="*/ 209 h 335"/>
                <a:gd name="T14" fmla="*/ 0 w 513"/>
                <a:gd name="T15" fmla="*/ 0 h 335"/>
                <a:gd name="T16" fmla="*/ 257 w 513"/>
                <a:gd name="T17" fmla="*/ 168 h 335"/>
                <a:gd name="T18" fmla="*/ 513 w 513"/>
                <a:gd name="T19" fmla="*/ 0 h 335"/>
                <a:gd name="T20" fmla="*/ 513 w 513"/>
                <a:gd name="T21" fmla="*/ 30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335">
                  <a:moveTo>
                    <a:pt x="513" y="303"/>
                  </a:moveTo>
                  <a:cubicBezTo>
                    <a:pt x="513" y="321"/>
                    <a:pt x="499" y="335"/>
                    <a:pt x="481" y="335"/>
                  </a:cubicBezTo>
                  <a:cubicBezTo>
                    <a:pt x="32" y="335"/>
                    <a:pt x="32" y="335"/>
                    <a:pt x="32" y="335"/>
                  </a:cubicBezTo>
                  <a:cubicBezTo>
                    <a:pt x="15" y="335"/>
                    <a:pt x="0" y="321"/>
                    <a:pt x="0" y="303"/>
                  </a:cubicBezTo>
                  <a:cubicBezTo>
                    <a:pt x="0" y="276"/>
                    <a:pt x="0" y="276"/>
                    <a:pt x="0" y="276"/>
                  </a:cubicBezTo>
                  <a:cubicBezTo>
                    <a:pt x="189" y="276"/>
                    <a:pt x="189" y="276"/>
                    <a:pt x="189" y="276"/>
                  </a:cubicBezTo>
                  <a:cubicBezTo>
                    <a:pt x="0" y="209"/>
                    <a:pt x="0" y="209"/>
                    <a:pt x="0" y="209"/>
                  </a:cubicBezTo>
                  <a:cubicBezTo>
                    <a:pt x="0" y="0"/>
                    <a:pt x="0" y="0"/>
                    <a:pt x="0" y="0"/>
                  </a:cubicBezTo>
                  <a:cubicBezTo>
                    <a:pt x="257" y="168"/>
                    <a:pt x="257" y="168"/>
                    <a:pt x="257" y="168"/>
                  </a:cubicBezTo>
                  <a:cubicBezTo>
                    <a:pt x="513" y="0"/>
                    <a:pt x="513" y="0"/>
                    <a:pt x="513" y="0"/>
                  </a:cubicBezTo>
                  <a:lnTo>
                    <a:pt x="513" y="3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62" name="Freeform 182"/>
            <p:cNvSpPr/>
            <p:nvPr/>
          </p:nvSpPr>
          <p:spPr bwMode="auto">
            <a:xfrm>
              <a:off x="5337175" y="2170113"/>
              <a:ext cx="1927225" cy="773113"/>
            </a:xfrm>
            <a:custGeom>
              <a:avLst/>
              <a:gdLst>
                <a:gd name="T0" fmla="*/ 0 w 513"/>
                <a:gd name="T1" fmla="*/ 32 h 206"/>
                <a:gd name="T2" fmla="*/ 32 w 513"/>
                <a:gd name="T3" fmla="*/ 0 h 206"/>
                <a:gd name="T4" fmla="*/ 481 w 513"/>
                <a:gd name="T5" fmla="*/ 0 h 206"/>
                <a:gd name="T6" fmla="*/ 513 w 513"/>
                <a:gd name="T7" fmla="*/ 32 h 206"/>
                <a:gd name="T8" fmla="*/ 513 w 513"/>
                <a:gd name="T9" fmla="*/ 37 h 206"/>
                <a:gd name="T10" fmla="*/ 257 w 513"/>
                <a:gd name="T11" fmla="*/ 206 h 206"/>
                <a:gd name="T12" fmla="*/ 0 w 513"/>
                <a:gd name="T13" fmla="*/ 37 h 206"/>
                <a:gd name="T14" fmla="*/ 0 w 513"/>
                <a:gd name="T15" fmla="*/ 3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206">
                  <a:moveTo>
                    <a:pt x="0" y="32"/>
                  </a:moveTo>
                  <a:cubicBezTo>
                    <a:pt x="0" y="14"/>
                    <a:pt x="15" y="0"/>
                    <a:pt x="32" y="0"/>
                  </a:cubicBezTo>
                  <a:cubicBezTo>
                    <a:pt x="481" y="0"/>
                    <a:pt x="481" y="0"/>
                    <a:pt x="481" y="0"/>
                  </a:cubicBezTo>
                  <a:cubicBezTo>
                    <a:pt x="499" y="0"/>
                    <a:pt x="513" y="14"/>
                    <a:pt x="513" y="32"/>
                  </a:cubicBezTo>
                  <a:cubicBezTo>
                    <a:pt x="513" y="37"/>
                    <a:pt x="513" y="37"/>
                    <a:pt x="513" y="37"/>
                  </a:cubicBezTo>
                  <a:cubicBezTo>
                    <a:pt x="257" y="206"/>
                    <a:pt x="257" y="206"/>
                    <a:pt x="257" y="206"/>
                  </a:cubicBezTo>
                  <a:cubicBezTo>
                    <a:pt x="0" y="37"/>
                    <a:pt x="0" y="37"/>
                    <a:pt x="0" y="37"/>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63" name="Freeform 183"/>
            <p:cNvSpPr/>
            <p:nvPr/>
          </p:nvSpPr>
          <p:spPr bwMode="auto">
            <a:xfrm>
              <a:off x="4433888" y="3395663"/>
              <a:ext cx="820738" cy="228600"/>
            </a:xfrm>
            <a:custGeom>
              <a:avLst/>
              <a:gdLst>
                <a:gd name="T0" fmla="*/ 517 w 517"/>
                <a:gd name="T1" fmla="*/ 144 h 144"/>
                <a:gd name="T2" fmla="*/ 0 w 517"/>
                <a:gd name="T3" fmla="*/ 144 h 144"/>
                <a:gd name="T4" fmla="*/ 0 w 517"/>
                <a:gd name="T5" fmla="*/ 0 h 144"/>
                <a:gd name="T6" fmla="*/ 517 w 517"/>
                <a:gd name="T7" fmla="*/ 144 h 144"/>
              </a:gdLst>
              <a:ahLst/>
              <a:cxnLst>
                <a:cxn ang="0">
                  <a:pos x="T0" y="T1"/>
                </a:cxn>
                <a:cxn ang="0">
                  <a:pos x="T2" y="T3"/>
                </a:cxn>
                <a:cxn ang="0">
                  <a:pos x="T4" y="T5"/>
                </a:cxn>
                <a:cxn ang="0">
                  <a:pos x="T6" y="T7"/>
                </a:cxn>
              </a:cxnLst>
              <a:rect l="0" t="0" r="r" b="b"/>
              <a:pathLst>
                <a:path w="517" h="144">
                  <a:moveTo>
                    <a:pt x="517" y="144"/>
                  </a:moveTo>
                  <a:lnTo>
                    <a:pt x="0" y="144"/>
                  </a:lnTo>
                  <a:lnTo>
                    <a:pt x="0" y="0"/>
                  </a:lnTo>
                  <a:lnTo>
                    <a:pt x="517"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64" name="Freeform 184"/>
            <p:cNvSpPr>
              <a:spLocks noEditPoints="1"/>
            </p:cNvSpPr>
            <p:nvPr/>
          </p:nvSpPr>
          <p:spPr bwMode="auto">
            <a:xfrm>
              <a:off x="3479800" y="4756151"/>
              <a:ext cx="5232400" cy="725488"/>
            </a:xfrm>
            <a:custGeom>
              <a:avLst/>
              <a:gdLst>
                <a:gd name="T0" fmla="*/ 2136 w 3296"/>
                <a:gd name="T1" fmla="*/ 457 h 457"/>
                <a:gd name="T2" fmla="*/ 1160 w 3296"/>
                <a:gd name="T3" fmla="*/ 457 h 457"/>
                <a:gd name="T4" fmla="*/ 0 w 3296"/>
                <a:gd name="T5" fmla="*/ 457 h 457"/>
                <a:gd name="T6" fmla="*/ 0 w 3296"/>
                <a:gd name="T7" fmla="*/ 268 h 457"/>
                <a:gd name="T8" fmla="*/ 223 w 3296"/>
                <a:gd name="T9" fmla="*/ 0 h 457"/>
                <a:gd name="T10" fmla="*/ 1646 w 3296"/>
                <a:gd name="T11" fmla="*/ 0 h 457"/>
                <a:gd name="T12" fmla="*/ 1650 w 3296"/>
                <a:gd name="T13" fmla="*/ 0 h 457"/>
                <a:gd name="T14" fmla="*/ 3071 w 3296"/>
                <a:gd name="T15" fmla="*/ 0 h 457"/>
                <a:gd name="T16" fmla="*/ 3296 w 3296"/>
                <a:gd name="T17" fmla="*/ 268 h 457"/>
                <a:gd name="T18" fmla="*/ 3296 w 3296"/>
                <a:gd name="T19" fmla="*/ 457 h 457"/>
                <a:gd name="T20" fmla="*/ 2136 w 3296"/>
                <a:gd name="T21" fmla="*/ 457 h 457"/>
                <a:gd name="T22" fmla="*/ 1906 w 3296"/>
                <a:gd name="T23" fmla="*/ 327 h 457"/>
                <a:gd name="T24" fmla="*/ 1906 w 3296"/>
                <a:gd name="T25" fmla="*/ 208 h 457"/>
                <a:gd name="T26" fmla="*/ 1395 w 3296"/>
                <a:gd name="T27" fmla="*/ 208 h 457"/>
                <a:gd name="T28" fmla="*/ 1395 w 3296"/>
                <a:gd name="T29" fmla="*/ 327 h 457"/>
                <a:gd name="T30" fmla="*/ 1906 w 3296"/>
                <a:gd name="T31" fmla="*/ 32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6" h="457">
                  <a:moveTo>
                    <a:pt x="2136" y="457"/>
                  </a:moveTo>
                  <a:lnTo>
                    <a:pt x="1160" y="457"/>
                  </a:lnTo>
                  <a:lnTo>
                    <a:pt x="0" y="457"/>
                  </a:lnTo>
                  <a:lnTo>
                    <a:pt x="0" y="268"/>
                  </a:lnTo>
                  <a:lnTo>
                    <a:pt x="223" y="0"/>
                  </a:lnTo>
                  <a:lnTo>
                    <a:pt x="1646" y="0"/>
                  </a:lnTo>
                  <a:lnTo>
                    <a:pt x="1650" y="0"/>
                  </a:lnTo>
                  <a:lnTo>
                    <a:pt x="3071" y="0"/>
                  </a:lnTo>
                  <a:lnTo>
                    <a:pt x="3296" y="268"/>
                  </a:lnTo>
                  <a:lnTo>
                    <a:pt x="3296" y="457"/>
                  </a:lnTo>
                  <a:lnTo>
                    <a:pt x="2136" y="457"/>
                  </a:lnTo>
                  <a:close/>
                  <a:moveTo>
                    <a:pt x="1906" y="327"/>
                  </a:moveTo>
                  <a:lnTo>
                    <a:pt x="1906" y="208"/>
                  </a:lnTo>
                  <a:lnTo>
                    <a:pt x="1395" y="208"/>
                  </a:lnTo>
                  <a:lnTo>
                    <a:pt x="1395" y="327"/>
                  </a:lnTo>
                  <a:lnTo>
                    <a:pt x="1906" y="3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grpSp>
      <p:sp>
        <p:nvSpPr>
          <p:cNvPr id="65" name="TextBox 64"/>
          <p:cNvSpPr txBox="1">
            <a:spLocks noChangeArrowheads="1"/>
          </p:cNvSpPr>
          <p:nvPr/>
        </p:nvSpPr>
        <p:spPr bwMode="auto">
          <a:xfrm>
            <a:off x="6559551" y="2948518"/>
            <a:ext cx="2002367" cy="4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a:solidFill>
                  <a:schemeClr val="bg1"/>
                </a:solidFill>
                <a:latin typeface="微软雅黑" panose="020B0503020204020204" pitchFamily="34" charset="-122"/>
                <a:ea typeface="微软雅黑" panose="020B0503020204020204" pitchFamily="34" charset="-122"/>
              </a:rPr>
              <a:t>电脑客户端</a:t>
            </a:r>
          </a:p>
        </p:txBody>
      </p:sp>
      <p:sp>
        <p:nvSpPr>
          <p:cNvPr id="66" name="TextBox 65"/>
          <p:cNvSpPr txBox="1"/>
          <p:nvPr/>
        </p:nvSpPr>
        <p:spPr>
          <a:xfrm>
            <a:off x="8451851" y="2137833"/>
            <a:ext cx="1109133" cy="1231076"/>
          </a:xfrm>
          <a:prstGeom prst="rect">
            <a:avLst/>
          </a:prstGeom>
          <a:noFill/>
        </p:spPr>
        <p:txBody>
          <a:bodyPr lIns="121893" tIns="60945" rIns="121893" bIns="6094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7200" b="1" dirty="0">
                <a:solidFill>
                  <a:srgbClr val="A6A6A6"/>
                </a:solidFill>
                <a:ea typeface="Helvetica Neue"/>
                <a:cs typeface="Helvetica Neue"/>
              </a:rPr>
              <a:t>+</a:t>
            </a:r>
            <a:endParaRPr lang="ru-RU" altLang="zh-CN" sz="7200" b="1" dirty="0">
              <a:solidFill>
                <a:srgbClr val="A6A6A6"/>
              </a:solidFill>
              <a:ea typeface="Helvetica Neue"/>
              <a:cs typeface="Helvetica Neue"/>
            </a:endParaRPr>
          </a:p>
        </p:txBody>
      </p:sp>
      <p:sp>
        <p:nvSpPr>
          <p:cNvPr id="68" name="Freeform 5"/>
          <p:cNvSpPr>
            <a:spLocks noEditPoints="1"/>
          </p:cNvSpPr>
          <p:nvPr/>
        </p:nvSpPr>
        <p:spPr bwMode="auto">
          <a:xfrm>
            <a:off x="10189634" y="2148417"/>
            <a:ext cx="336551" cy="838200"/>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solidFill>
          <a:ln>
            <a:noFill/>
          </a:ln>
          <a:effectLst>
            <a:outerShdw blurRad="76200" dir="13500000" sy="23000" kx="1200000" algn="br" rotWithShape="0">
              <a:prstClr val="black">
                <a:alpha val="6000"/>
              </a:prstClr>
            </a:outerShdw>
          </a:effectLst>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sp>
        <p:nvSpPr>
          <p:cNvPr id="69" name="Freeform 5"/>
          <p:cNvSpPr>
            <a:spLocks noEditPoints="1"/>
          </p:cNvSpPr>
          <p:nvPr/>
        </p:nvSpPr>
        <p:spPr bwMode="auto">
          <a:xfrm>
            <a:off x="9961034" y="2364317"/>
            <a:ext cx="243417" cy="60748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solidFill>
          <a:ln>
            <a:noFill/>
          </a:ln>
          <a:effectLst>
            <a:outerShdw blurRad="76200" dir="13500000" sy="23000" kx="1200000" algn="br" rotWithShape="0">
              <a:prstClr val="black">
                <a:alpha val="6000"/>
              </a:prstClr>
            </a:outerShdw>
          </a:effectLst>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sp>
        <p:nvSpPr>
          <p:cNvPr id="70" name="Freeform 5"/>
          <p:cNvSpPr>
            <a:spLocks noEditPoints="1"/>
          </p:cNvSpPr>
          <p:nvPr/>
        </p:nvSpPr>
        <p:spPr bwMode="auto">
          <a:xfrm>
            <a:off x="10606617" y="2364317"/>
            <a:ext cx="243416" cy="609600"/>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solidFill>
          <a:ln>
            <a:noFill/>
          </a:ln>
          <a:effectLst>
            <a:outerShdw blurRad="76200" dir="13500000" sy="23000" kx="1200000" algn="br" rotWithShape="0">
              <a:prstClr val="black">
                <a:alpha val="6000"/>
              </a:prstClr>
            </a:outerShdw>
          </a:effectLst>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sp>
        <p:nvSpPr>
          <p:cNvPr id="71" name="TextBox 70"/>
          <p:cNvSpPr txBox="1">
            <a:spLocks noChangeArrowheads="1"/>
          </p:cNvSpPr>
          <p:nvPr/>
        </p:nvSpPr>
        <p:spPr bwMode="auto">
          <a:xfrm>
            <a:off x="9427634" y="3001434"/>
            <a:ext cx="2002367" cy="4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a:solidFill>
                  <a:schemeClr val="bg1"/>
                </a:solidFill>
                <a:latin typeface="微软雅黑" panose="020B0503020204020204" pitchFamily="34" charset="-122"/>
                <a:ea typeface="微软雅黑" panose="020B0503020204020204" pitchFamily="34" charset="-122"/>
              </a:rPr>
              <a:t>其他</a:t>
            </a:r>
          </a:p>
        </p:txBody>
      </p:sp>
      <p:sp>
        <p:nvSpPr>
          <p:cNvPr id="76" name="TextBox 75"/>
          <p:cNvSpPr txBox="1"/>
          <p:nvPr/>
        </p:nvSpPr>
        <p:spPr>
          <a:xfrm>
            <a:off x="833546" y="138897"/>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产品销售</a:t>
            </a:r>
          </a:p>
        </p:txBody>
      </p:sp>
      <p:sp>
        <p:nvSpPr>
          <p:cNvPr id="67" name="TextBox 66"/>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anim calcmode="lin" valueType="num">
                                      <p:cBhvr>
                                        <p:cTn id="8" dur="500" fill="hold"/>
                                        <p:tgtEl>
                                          <p:spTgt spid="76"/>
                                        </p:tgtEl>
                                        <p:attrNameLst>
                                          <p:attrName>ppt_x</p:attrName>
                                        </p:attrNameLst>
                                      </p:cBhvr>
                                      <p:tavLst>
                                        <p:tav tm="0">
                                          <p:val>
                                            <p:strVal val="#ppt_x"/>
                                          </p:val>
                                        </p:tav>
                                        <p:tav tm="100000">
                                          <p:val>
                                            <p:strVal val="#ppt_x"/>
                                          </p:val>
                                        </p:tav>
                                      </p:tavLst>
                                    </p:anim>
                                    <p:anim calcmode="lin" valueType="num">
                                      <p:cBhvr>
                                        <p:cTn id="9" dur="500" fill="hold"/>
                                        <p:tgtEl>
                                          <p:spTgt spid="76"/>
                                        </p:tgtEl>
                                        <p:attrNameLst>
                                          <p:attrName>ppt_y</p:attrName>
                                        </p:attrNameLst>
                                      </p:cBhvr>
                                      <p:tavLst>
                                        <p:tav tm="0">
                                          <p:val>
                                            <p:strVal val="#ppt_y+.1"/>
                                          </p:val>
                                        </p:tav>
                                        <p:tav tm="100000">
                                          <p:val>
                                            <p:strVal val="#ppt_y"/>
                                          </p:val>
                                        </p:tav>
                                      </p:tavLst>
                                    </p:anim>
                                  </p:childTnLst>
                                </p:cTn>
                              </p:par>
                            </p:childTnLst>
                          </p:cTn>
                        </p:par>
                        <p:par>
                          <p:cTn id="10" fill="hold">
                            <p:stCondLst>
                              <p:cond delay="649"/>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149"/>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anim calcmode="lin" valueType="num">
                                      <p:cBhvr>
                                        <p:cTn id="20" dur="500" fill="hold"/>
                                        <p:tgtEl>
                                          <p:spTgt spid="47"/>
                                        </p:tgtEl>
                                        <p:attrNameLst>
                                          <p:attrName>ppt_x</p:attrName>
                                        </p:attrNameLst>
                                      </p:cBhvr>
                                      <p:tavLst>
                                        <p:tav tm="0">
                                          <p:val>
                                            <p:strVal val="#ppt_x"/>
                                          </p:val>
                                        </p:tav>
                                        <p:tav tm="100000">
                                          <p:val>
                                            <p:strVal val="#ppt_x"/>
                                          </p:val>
                                        </p:tav>
                                      </p:tavLst>
                                    </p:anim>
                                    <p:anim calcmode="lin" valueType="num">
                                      <p:cBhvr>
                                        <p:cTn id="21" dur="500" fill="hold"/>
                                        <p:tgtEl>
                                          <p:spTgt spid="47"/>
                                        </p:tgtEl>
                                        <p:attrNameLst>
                                          <p:attrName>ppt_y</p:attrName>
                                        </p:attrNameLst>
                                      </p:cBhvr>
                                      <p:tavLst>
                                        <p:tav tm="0">
                                          <p:val>
                                            <p:strVal val="#ppt_y+.1"/>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par>
                          <p:cTn id="25" fill="hold">
                            <p:stCondLst>
                              <p:cond delay="1649"/>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149"/>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2649"/>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3149"/>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3649"/>
                            </p:stCondLst>
                            <p:childTnLst>
                              <p:par>
                                <p:cTn id="46" presetID="42" presetClass="entr" presetSubtype="0"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anim calcmode="lin" valueType="num">
                                      <p:cBhvr>
                                        <p:cTn id="49" dur="500" fill="hold"/>
                                        <p:tgtEl>
                                          <p:spTgt spid="49"/>
                                        </p:tgtEl>
                                        <p:attrNameLst>
                                          <p:attrName>ppt_x</p:attrName>
                                        </p:attrNameLst>
                                      </p:cBhvr>
                                      <p:tavLst>
                                        <p:tav tm="0">
                                          <p:val>
                                            <p:strVal val="#ppt_x"/>
                                          </p:val>
                                        </p:tav>
                                        <p:tav tm="100000">
                                          <p:val>
                                            <p:strVal val="#ppt_x"/>
                                          </p:val>
                                        </p:tav>
                                      </p:tavLst>
                                    </p:anim>
                                    <p:anim calcmode="lin" valueType="num">
                                      <p:cBhvr>
                                        <p:cTn id="50" dur="500" fill="hold"/>
                                        <p:tgtEl>
                                          <p:spTgt spid="49"/>
                                        </p:tgtEl>
                                        <p:attrNameLst>
                                          <p:attrName>ppt_y</p:attrName>
                                        </p:attrNameLst>
                                      </p:cBhvr>
                                      <p:tavLst>
                                        <p:tav tm="0">
                                          <p:val>
                                            <p:strVal val="#ppt_y+.1"/>
                                          </p:val>
                                        </p:tav>
                                        <p:tav tm="100000">
                                          <p:val>
                                            <p:strVal val="#ppt_y"/>
                                          </p:val>
                                        </p:tav>
                                      </p:tavLst>
                                    </p:anim>
                                  </p:childTnLst>
                                </p:cTn>
                              </p:par>
                              <p:par>
                                <p:cTn id="51" presetID="14" presetClass="entr" presetSubtype="1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randombar(horizontal)">
                                      <p:cBhvr>
                                        <p:cTn id="53" dur="500"/>
                                        <p:tgtEl>
                                          <p:spTgt spid="57"/>
                                        </p:tgtEl>
                                      </p:cBhvr>
                                    </p:animEffect>
                                  </p:childTnLst>
                                </p:cTn>
                              </p:par>
                            </p:childTnLst>
                          </p:cTn>
                        </p:par>
                        <p:par>
                          <p:cTn id="54" fill="hold">
                            <p:stCondLst>
                              <p:cond delay="4149"/>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649"/>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149"/>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649"/>
                            </p:stCondLst>
                            <p:childTnLst>
                              <p:par>
                                <p:cTn id="69" presetID="53" presetClass="entr" presetSubtype="1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p:stCondLst>
                              <p:cond delay="6149"/>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anim calcmode="lin" valueType="num">
                                      <p:cBhvr>
                                        <p:cTn id="78" dur="500" fill="hold"/>
                                        <p:tgtEl>
                                          <p:spTgt spid="58"/>
                                        </p:tgtEl>
                                        <p:attrNameLst>
                                          <p:attrName>ppt_x</p:attrName>
                                        </p:attrNameLst>
                                      </p:cBhvr>
                                      <p:tavLst>
                                        <p:tav tm="0">
                                          <p:val>
                                            <p:strVal val="#ppt_x"/>
                                          </p:val>
                                        </p:tav>
                                        <p:tav tm="100000">
                                          <p:val>
                                            <p:strVal val="#ppt_x"/>
                                          </p:val>
                                        </p:tav>
                                      </p:tavLst>
                                    </p:anim>
                                    <p:anim calcmode="lin" valueType="num">
                                      <p:cBhvr>
                                        <p:cTn id="79" dur="500" fill="hold"/>
                                        <p:tgtEl>
                                          <p:spTgt spid="58"/>
                                        </p:tgtEl>
                                        <p:attrNameLst>
                                          <p:attrName>ppt_y</p:attrName>
                                        </p:attrNameLst>
                                      </p:cBhvr>
                                      <p:tavLst>
                                        <p:tav tm="0">
                                          <p:val>
                                            <p:strVal val="#ppt_y+.1"/>
                                          </p:val>
                                        </p:tav>
                                        <p:tav tm="100000">
                                          <p:val>
                                            <p:strVal val="#ppt_y"/>
                                          </p:val>
                                        </p:tav>
                                      </p:tavLst>
                                    </p:anim>
                                  </p:childTnLst>
                                </p:cTn>
                              </p:par>
                              <p:par>
                                <p:cTn id="80" presetID="14" presetClass="entr" presetSubtype="1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childTnLst>
                          </p:cTn>
                        </p:par>
                        <p:par>
                          <p:cTn id="83" fill="hold">
                            <p:stCondLst>
                              <p:cond delay="6649"/>
                            </p:stCondLst>
                            <p:childTnLst>
                              <p:par>
                                <p:cTn id="84" presetID="10"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par>
                          <p:cTn id="87" fill="hold">
                            <p:stCondLst>
                              <p:cond delay="7149"/>
                            </p:stCondLst>
                            <p:childTnLst>
                              <p:par>
                                <p:cTn id="88" presetID="10"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par>
                          <p:cTn id="91" fill="hold">
                            <p:stCondLst>
                              <p:cond delay="7649"/>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8149"/>
                            </p:stCondLst>
                            <p:childTnLst>
                              <p:par>
                                <p:cTn id="98" presetID="53" presetClass="entr" presetSubtype="16" fill="hold" grpId="0" nodeType="after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500" fill="hold"/>
                                        <p:tgtEl>
                                          <p:spTgt spid="11"/>
                                        </p:tgtEl>
                                        <p:attrNameLst>
                                          <p:attrName>ppt_w</p:attrName>
                                        </p:attrNameLst>
                                      </p:cBhvr>
                                      <p:tavLst>
                                        <p:tav tm="0">
                                          <p:val>
                                            <p:fltVal val="0"/>
                                          </p:val>
                                        </p:tav>
                                        <p:tav tm="100000">
                                          <p:val>
                                            <p:strVal val="#ppt_w"/>
                                          </p:val>
                                        </p:tav>
                                      </p:tavLst>
                                    </p:anim>
                                    <p:anim calcmode="lin" valueType="num">
                                      <p:cBhvr>
                                        <p:cTn id="101" dur="500" fill="hold"/>
                                        <p:tgtEl>
                                          <p:spTgt spid="11"/>
                                        </p:tgtEl>
                                        <p:attrNameLst>
                                          <p:attrName>ppt_h</p:attrName>
                                        </p:attrNameLst>
                                      </p:cBhvr>
                                      <p:tavLst>
                                        <p:tav tm="0">
                                          <p:val>
                                            <p:fltVal val="0"/>
                                          </p:val>
                                        </p:tav>
                                        <p:tav tm="100000">
                                          <p:val>
                                            <p:strVal val="#ppt_h"/>
                                          </p:val>
                                        </p:tav>
                                      </p:tavLst>
                                    </p:anim>
                                    <p:animEffect transition="in" filter="fade">
                                      <p:cBhvr>
                                        <p:cTn id="102" dur="500"/>
                                        <p:tgtEl>
                                          <p:spTgt spid="11"/>
                                        </p:tgtEl>
                                      </p:cBhvr>
                                    </p:animEffect>
                                  </p:childTnLst>
                                </p:cTn>
                              </p:par>
                            </p:childTnLst>
                          </p:cTn>
                        </p:par>
                        <p:par>
                          <p:cTn id="103" fill="hold">
                            <p:stCondLst>
                              <p:cond delay="8649"/>
                            </p:stCondLst>
                            <p:childTnLst>
                              <p:par>
                                <p:cTn id="104" presetID="53" presetClass="entr" presetSubtype="16" fill="hold" nodeType="afterEffect">
                                  <p:stCondLst>
                                    <p:cond delay="0"/>
                                  </p:stCondLst>
                                  <p:childTnLst>
                                    <p:set>
                                      <p:cBhvr>
                                        <p:cTn id="105" dur="1" fill="hold">
                                          <p:stCondLst>
                                            <p:cond delay="0"/>
                                          </p:stCondLst>
                                        </p:cTn>
                                        <p:tgtEl>
                                          <p:spTgt spid="68"/>
                                        </p:tgtEl>
                                        <p:attrNameLst>
                                          <p:attrName>style.visibility</p:attrName>
                                        </p:attrNameLst>
                                      </p:cBhvr>
                                      <p:to>
                                        <p:strVal val="visible"/>
                                      </p:to>
                                    </p:set>
                                    <p:anim calcmode="lin" valueType="num">
                                      <p:cBhvr>
                                        <p:cTn id="106" dur="500" fill="hold"/>
                                        <p:tgtEl>
                                          <p:spTgt spid="68"/>
                                        </p:tgtEl>
                                        <p:attrNameLst>
                                          <p:attrName>ppt_w</p:attrName>
                                        </p:attrNameLst>
                                      </p:cBhvr>
                                      <p:tavLst>
                                        <p:tav tm="0">
                                          <p:val>
                                            <p:fltVal val="0"/>
                                          </p:val>
                                        </p:tav>
                                        <p:tav tm="100000">
                                          <p:val>
                                            <p:strVal val="#ppt_w"/>
                                          </p:val>
                                        </p:tav>
                                      </p:tavLst>
                                    </p:anim>
                                    <p:anim calcmode="lin" valueType="num">
                                      <p:cBhvr>
                                        <p:cTn id="107" dur="500" fill="hold"/>
                                        <p:tgtEl>
                                          <p:spTgt spid="68"/>
                                        </p:tgtEl>
                                        <p:attrNameLst>
                                          <p:attrName>ppt_h</p:attrName>
                                        </p:attrNameLst>
                                      </p:cBhvr>
                                      <p:tavLst>
                                        <p:tav tm="0">
                                          <p:val>
                                            <p:fltVal val="0"/>
                                          </p:val>
                                        </p:tav>
                                        <p:tav tm="100000">
                                          <p:val>
                                            <p:strVal val="#ppt_h"/>
                                          </p:val>
                                        </p:tav>
                                      </p:tavLst>
                                    </p:anim>
                                    <p:animEffect transition="in" filter="fade">
                                      <p:cBhvr>
                                        <p:cTn id="108" dur="500"/>
                                        <p:tgtEl>
                                          <p:spTgt spid="68"/>
                                        </p:tgtEl>
                                      </p:cBhvr>
                                    </p:animEffect>
                                  </p:childTnLst>
                                </p:cTn>
                              </p:par>
                              <p:par>
                                <p:cTn id="109" presetID="53" presetClass="entr" presetSubtype="16" fill="hold" nodeType="withEffect">
                                  <p:stCondLst>
                                    <p:cond delay="0"/>
                                  </p:stCondLst>
                                  <p:childTnLst>
                                    <p:set>
                                      <p:cBhvr>
                                        <p:cTn id="110" dur="1" fill="hold">
                                          <p:stCondLst>
                                            <p:cond delay="0"/>
                                          </p:stCondLst>
                                        </p:cTn>
                                        <p:tgtEl>
                                          <p:spTgt spid="69"/>
                                        </p:tgtEl>
                                        <p:attrNameLst>
                                          <p:attrName>style.visibility</p:attrName>
                                        </p:attrNameLst>
                                      </p:cBhvr>
                                      <p:to>
                                        <p:strVal val="visible"/>
                                      </p:to>
                                    </p:set>
                                    <p:anim calcmode="lin" valueType="num">
                                      <p:cBhvr>
                                        <p:cTn id="111" dur="500" fill="hold"/>
                                        <p:tgtEl>
                                          <p:spTgt spid="69"/>
                                        </p:tgtEl>
                                        <p:attrNameLst>
                                          <p:attrName>ppt_w</p:attrName>
                                        </p:attrNameLst>
                                      </p:cBhvr>
                                      <p:tavLst>
                                        <p:tav tm="0">
                                          <p:val>
                                            <p:fltVal val="0"/>
                                          </p:val>
                                        </p:tav>
                                        <p:tav tm="100000">
                                          <p:val>
                                            <p:strVal val="#ppt_w"/>
                                          </p:val>
                                        </p:tav>
                                      </p:tavLst>
                                    </p:anim>
                                    <p:anim calcmode="lin" valueType="num">
                                      <p:cBhvr>
                                        <p:cTn id="112" dur="500" fill="hold"/>
                                        <p:tgtEl>
                                          <p:spTgt spid="69"/>
                                        </p:tgtEl>
                                        <p:attrNameLst>
                                          <p:attrName>ppt_h</p:attrName>
                                        </p:attrNameLst>
                                      </p:cBhvr>
                                      <p:tavLst>
                                        <p:tav tm="0">
                                          <p:val>
                                            <p:fltVal val="0"/>
                                          </p:val>
                                        </p:tav>
                                        <p:tav tm="100000">
                                          <p:val>
                                            <p:strVal val="#ppt_h"/>
                                          </p:val>
                                        </p:tav>
                                      </p:tavLst>
                                    </p:anim>
                                    <p:animEffect transition="in" filter="fade">
                                      <p:cBhvr>
                                        <p:cTn id="113" dur="500"/>
                                        <p:tgtEl>
                                          <p:spTgt spid="69"/>
                                        </p:tgtEl>
                                      </p:cBhvr>
                                    </p:animEffect>
                                  </p:childTnLst>
                                </p:cTn>
                              </p:par>
                              <p:par>
                                <p:cTn id="114" presetID="53" presetClass="entr" presetSubtype="16" fill="hold" nodeType="with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randombar(horizontal)">
                                      <p:cBhvr>
                                        <p:cTn id="121" dur="500"/>
                                        <p:tgtEl>
                                          <p:spTgt spid="71"/>
                                        </p:tgtEl>
                                      </p:cBhvr>
                                    </p:animEffect>
                                  </p:childTnLst>
                                </p:cTn>
                              </p:par>
                            </p:childTnLst>
                          </p:cTn>
                        </p:par>
                        <p:par>
                          <p:cTn id="122" fill="hold">
                            <p:stCondLst>
                              <p:cond delay="9149"/>
                            </p:stCondLst>
                            <p:childTnLst>
                              <p:par>
                                <p:cTn id="123" presetID="10" presetClass="entr" presetSubtype="0" fill="hold" grpId="0" nodeType="after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fade">
                                      <p:cBhvr>
                                        <p:cTn id="125" dur="500"/>
                                        <p:tgtEl>
                                          <p:spTgt spid="21"/>
                                        </p:tgtEl>
                                      </p:cBhvr>
                                    </p:animEffect>
                                  </p:childTnLst>
                                </p:cTn>
                              </p:par>
                            </p:childTnLst>
                          </p:cTn>
                        </p:par>
                        <p:par>
                          <p:cTn id="126" fill="hold">
                            <p:stCondLst>
                              <p:cond delay="9649"/>
                            </p:stCondLst>
                            <p:childTnLst>
                              <p:par>
                                <p:cTn id="127" presetID="10" presetClass="entr" presetSubtype="0" fill="hold" grpId="0" nodeType="after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fade">
                                      <p:cBhvr>
                                        <p:cTn id="129" dur="500"/>
                                        <p:tgtEl>
                                          <p:spTgt spid="22"/>
                                        </p:tgtEl>
                                      </p:cBhvr>
                                    </p:animEffect>
                                  </p:childTnLst>
                                </p:cTn>
                              </p:par>
                            </p:childTnLst>
                          </p:cTn>
                        </p:par>
                        <p:par>
                          <p:cTn id="130" fill="hold">
                            <p:stCondLst>
                              <p:cond delay="10149"/>
                            </p:stCondLst>
                            <p:childTnLst>
                              <p:par>
                                <p:cTn id="131" presetID="42" presetClass="entr" presetSubtype="0"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1200"/>
                                        <p:tgtEl>
                                          <p:spTgt spid="67"/>
                                        </p:tgtEl>
                                      </p:cBhvr>
                                    </p:animEffect>
                                    <p:anim calcmode="lin" valueType="num">
                                      <p:cBhvr>
                                        <p:cTn id="134" dur="1200" fill="hold"/>
                                        <p:tgtEl>
                                          <p:spTgt spid="67"/>
                                        </p:tgtEl>
                                        <p:attrNameLst>
                                          <p:attrName>ppt_x</p:attrName>
                                        </p:attrNameLst>
                                      </p:cBhvr>
                                      <p:tavLst>
                                        <p:tav tm="0">
                                          <p:val>
                                            <p:strVal val="#ppt_x"/>
                                          </p:val>
                                        </p:tav>
                                        <p:tav tm="100000">
                                          <p:val>
                                            <p:strVal val="#ppt_x"/>
                                          </p:val>
                                        </p:tav>
                                      </p:tavLst>
                                    </p:anim>
                                    <p:anim calcmode="lin" valueType="num">
                                      <p:cBhvr>
                                        <p:cTn id="135" dur="12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5" grpId="0"/>
      <p:bldP spid="16" grpId="0"/>
      <p:bldP spid="17" grpId="0"/>
      <p:bldP spid="18" grpId="0"/>
      <p:bldP spid="19" grpId="0"/>
      <p:bldP spid="20" grpId="0"/>
      <p:bldP spid="21" grpId="0"/>
      <p:bldP spid="22" grpId="0"/>
      <p:bldP spid="47" grpId="0" animBg="1"/>
      <p:bldP spid="48" grpId="0"/>
      <p:bldP spid="57" grpId="0"/>
      <p:bldP spid="65" grpId="0"/>
      <p:bldP spid="66" grpId="0"/>
      <p:bldP spid="71" grpId="0"/>
      <p:bldP spid="7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flipH="1">
            <a:off x="3763434" y="5397500"/>
            <a:ext cx="234103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4468" y="5397500"/>
            <a:ext cx="234103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4932892" y="4225925"/>
            <a:ext cx="2343149"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4106334" y="4567767"/>
            <a:ext cx="234103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5761568" y="4567767"/>
            <a:ext cx="234103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59000" y="4699001"/>
            <a:ext cx="1314451" cy="1335617"/>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anchor="ctr"/>
          <a:lstStyle/>
          <a:p>
            <a:pPr algn="ctr">
              <a:defRPr/>
            </a:pPr>
            <a:endParaRPr lang="zh-CN" altLang="en-US" sz="2400"/>
          </a:p>
        </p:txBody>
      </p:sp>
      <p:grpSp>
        <p:nvGrpSpPr>
          <p:cNvPr id="35" name="组合 34"/>
          <p:cNvGrpSpPr/>
          <p:nvPr/>
        </p:nvGrpSpPr>
        <p:grpSpPr bwMode="auto">
          <a:xfrm>
            <a:off x="4842934" y="3896784"/>
            <a:ext cx="2495551" cy="3564467"/>
            <a:chOff x="3993415" y="3271064"/>
            <a:chExt cx="1872208" cy="2674221"/>
          </a:xfrm>
          <a:solidFill>
            <a:schemeClr val="accent1"/>
          </a:solidFill>
          <a:effectLst/>
        </p:grpSpPr>
        <p:sp>
          <p:nvSpPr>
            <p:cNvPr id="36" name="椭圆 35"/>
            <p:cNvSpPr/>
            <p:nvPr/>
          </p:nvSpPr>
          <p:spPr>
            <a:xfrm>
              <a:off x="3993415" y="3271064"/>
              <a:ext cx="1872208" cy="1872272"/>
            </a:xfrm>
            <a:prstGeom prst="ellipse">
              <a:avLst/>
            </a:prstGeom>
            <a:grpFill/>
            <a:ln w="1905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9" name="圆角矩形 38"/>
            <p:cNvSpPr/>
            <p:nvPr/>
          </p:nvSpPr>
          <p:spPr>
            <a:xfrm>
              <a:off x="4734994" y="5143336"/>
              <a:ext cx="396991" cy="801949"/>
            </a:xfrm>
            <a:prstGeom prst="roundRect">
              <a:avLst>
                <a:gd name="adj" fmla="val 50000"/>
              </a:avLst>
            </a:prstGeom>
            <a:grp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sp>
        <p:nvSpPr>
          <p:cNvPr id="40" name="Rectangle 11"/>
          <p:cNvSpPr>
            <a:spLocks noChangeArrowheads="1"/>
          </p:cNvSpPr>
          <p:nvPr/>
        </p:nvSpPr>
        <p:spPr bwMode="gray">
          <a:xfrm>
            <a:off x="5113867" y="4696884"/>
            <a:ext cx="1951567"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65" b="1">
                <a:solidFill>
                  <a:schemeClr val="bg1"/>
                </a:solidFill>
                <a:latin typeface="微软雅黑" panose="020B0503020204020204" pitchFamily="34" charset="-122"/>
                <a:ea typeface="微软雅黑" panose="020B0503020204020204" pitchFamily="34" charset="-122"/>
              </a:rPr>
              <a:t>点击添加</a:t>
            </a:r>
            <a:endParaRPr lang="en-US" altLang="zh-CN" sz="2665" b="1">
              <a:solidFill>
                <a:schemeClr val="bg1"/>
              </a:solidFill>
              <a:latin typeface="微软雅黑" panose="020B0503020204020204" pitchFamily="34" charset="-122"/>
              <a:ea typeface="微软雅黑" panose="020B0503020204020204" pitchFamily="34" charset="-122"/>
            </a:endParaRPr>
          </a:p>
          <a:p>
            <a:pPr algn="ctr"/>
            <a:r>
              <a:rPr lang="zh-CN" altLang="en-US" sz="2665" b="1">
                <a:solidFill>
                  <a:schemeClr val="bg1"/>
                </a:solidFill>
                <a:latin typeface="微软雅黑" panose="020B0503020204020204" pitchFamily="34" charset="-122"/>
                <a:ea typeface="微软雅黑" panose="020B0503020204020204" pitchFamily="34" charset="-122"/>
              </a:rPr>
              <a:t>标题内容</a:t>
            </a:r>
          </a:p>
        </p:txBody>
      </p:sp>
      <p:sp>
        <p:nvSpPr>
          <p:cNvPr id="41" name="椭圆 40"/>
          <p:cNvSpPr/>
          <p:nvPr/>
        </p:nvSpPr>
        <p:spPr>
          <a:xfrm>
            <a:off x="3149600" y="2410885"/>
            <a:ext cx="1314451" cy="1333500"/>
          </a:xfrm>
          <a:prstGeom prst="ellipse">
            <a:avLst/>
          </a:pr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anchor="ctr"/>
          <a:lstStyle/>
          <a:p>
            <a:pPr algn="ctr">
              <a:defRPr/>
            </a:pPr>
            <a:endParaRPr lang="zh-CN" altLang="en-US" sz="2400"/>
          </a:p>
        </p:txBody>
      </p:sp>
      <p:sp>
        <p:nvSpPr>
          <p:cNvPr id="42" name="椭圆 41"/>
          <p:cNvSpPr/>
          <p:nvPr/>
        </p:nvSpPr>
        <p:spPr>
          <a:xfrm>
            <a:off x="5454652" y="1540934"/>
            <a:ext cx="1314449" cy="1333500"/>
          </a:xfrm>
          <a:prstGeom prst="ellipse">
            <a:avLst/>
          </a:pr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anchor="ctr"/>
          <a:lstStyle/>
          <a:p>
            <a:pPr algn="ctr">
              <a:defRPr/>
            </a:pPr>
            <a:endParaRPr lang="zh-CN" altLang="en-US" sz="2400"/>
          </a:p>
        </p:txBody>
      </p:sp>
      <p:sp>
        <p:nvSpPr>
          <p:cNvPr id="68" name="椭圆 67"/>
          <p:cNvSpPr/>
          <p:nvPr/>
        </p:nvSpPr>
        <p:spPr>
          <a:xfrm>
            <a:off x="7662333" y="2482851"/>
            <a:ext cx="1314451" cy="1333500"/>
          </a:xfrm>
          <a:prstGeom prst="ellipse">
            <a:avLst/>
          </a:prstGeom>
          <a:solidFill>
            <a:schemeClr val="accent5"/>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anchor="ctr"/>
          <a:lstStyle/>
          <a:p>
            <a:pPr algn="ctr">
              <a:defRPr/>
            </a:pPr>
            <a:endParaRPr lang="zh-CN" altLang="en-US" sz="2400"/>
          </a:p>
        </p:txBody>
      </p:sp>
      <p:sp>
        <p:nvSpPr>
          <p:cNvPr id="69" name="椭圆 68"/>
          <p:cNvSpPr/>
          <p:nvPr/>
        </p:nvSpPr>
        <p:spPr>
          <a:xfrm>
            <a:off x="8608485" y="4699001"/>
            <a:ext cx="1314449" cy="1335617"/>
          </a:xfrm>
          <a:prstGeom prst="ellipse">
            <a:avLst/>
          </a:prstGeom>
          <a:solidFill>
            <a:schemeClr val="accent6"/>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anchor="ctr"/>
          <a:lstStyle/>
          <a:p>
            <a:pPr algn="ctr">
              <a:defRPr/>
            </a:pPr>
            <a:endParaRPr lang="zh-CN" altLang="en-US" sz="2400"/>
          </a:p>
        </p:txBody>
      </p:sp>
      <p:grpSp>
        <p:nvGrpSpPr>
          <p:cNvPr id="74" name="组合 73"/>
          <p:cNvGrpSpPr/>
          <p:nvPr/>
        </p:nvGrpSpPr>
        <p:grpSpPr bwMode="auto">
          <a:xfrm>
            <a:off x="1007534" y="1411821"/>
            <a:ext cx="3884084" cy="654025"/>
            <a:chOff x="539552" y="1182027"/>
            <a:chExt cx="2913592" cy="489039"/>
          </a:xfrm>
        </p:grpSpPr>
        <p:sp>
          <p:nvSpPr>
            <p:cNvPr id="23579" name="TextBox 74"/>
            <p:cNvSpPr txBox="1">
              <a:spLocks noChangeArrowheads="1"/>
            </p:cNvSpPr>
            <p:nvPr/>
          </p:nvSpPr>
          <p:spPr bwMode="auto">
            <a:xfrm>
              <a:off x="728900" y="1182027"/>
              <a:ext cx="2724244" cy="48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1735"/>
                </a:lnSpc>
              </a:pPr>
              <a:r>
                <a:rPr lang="zh-CN" altLang="en-US" sz="1335">
                  <a:solidFill>
                    <a:srgbClr val="595959"/>
                  </a:solidFill>
                  <a:latin typeface="微软雅黑" panose="020B0503020204020204" pitchFamily="34" charset="-122"/>
                  <a:ea typeface="微软雅黑" panose="020B0503020204020204" pitchFamily="34" charset="-122"/>
                </a:rPr>
                <a:t>详写内容</a:t>
              </a:r>
              <a:r>
                <a:rPr lang="en-US" altLang="zh-CN" sz="1335">
                  <a:solidFill>
                    <a:srgbClr val="595959"/>
                  </a:solidFill>
                  <a:latin typeface="微软雅黑" panose="020B0503020204020204" pitchFamily="34" charset="-122"/>
                  <a:ea typeface="微软雅黑" panose="020B0503020204020204" pitchFamily="34" charset="-122"/>
                </a:rPr>
                <a:t>……</a:t>
              </a:r>
              <a:r>
                <a:rPr lang="zh-CN" altLang="en-US" sz="1335">
                  <a:solidFill>
                    <a:srgbClr val="595959"/>
                  </a:solidFill>
                  <a:latin typeface="微软雅黑" panose="020B0503020204020204" pitchFamily="34" charset="-122"/>
                  <a:ea typeface="微软雅黑" panose="020B0503020204020204" pitchFamily="34" charset="-122"/>
                </a:rPr>
                <a:t>点击输入本页需要详写的文字内容，简明扼要，此为概念图解，根据您的具体内容酌情修改。</a:t>
              </a:r>
              <a:endParaRPr lang="en-US" altLang="zh-CN" sz="1335">
                <a:solidFill>
                  <a:srgbClr val="595959"/>
                </a:solidFill>
                <a:latin typeface="微软雅黑" panose="020B0503020204020204" pitchFamily="34" charset="-122"/>
                <a:ea typeface="微软雅黑" panose="020B0503020204020204" pitchFamily="34" charset="-122"/>
              </a:endParaRPr>
            </a:p>
          </p:txBody>
        </p:sp>
        <p:sp>
          <p:nvSpPr>
            <p:cNvPr id="76" name="矩形 75"/>
            <p:cNvSpPr/>
            <p:nvPr/>
          </p:nvSpPr>
          <p:spPr>
            <a:xfrm>
              <a:off x="539552" y="1204185"/>
              <a:ext cx="120672" cy="120286"/>
            </a:xfrm>
            <a:prstGeom prst="rect">
              <a:avLst/>
            </a:prstGeom>
            <a:solidFill>
              <a:srgbClr val="505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sp>
        <p:nvSpPr>
          <p:cNvPr id="38" name="TextBox 37"/>
          <p:cNvSpPr txBox="1"/>
          <p:nvPr/>
        </p:nvSpPr>
        <p:spPr>
          <a:xfrm>
            <a:off x="753027" y="111326"/>
            <a:ext cx="2492990" cy="553998"/>
          </a:xfrm>
          <a:prstGeom prst="rect">
            <a:avLst/>
          </a:prstGeom>
          <a:noFill/>
        </p:spPr>
        <p:txBody>
          <a:bodyPr wrap="none">
            <a:spAutoFit/>
          </a:bodyPr>
          <a:lstStyle/>
          <a:p>
            <a:pPr>
              <a:defRPr/>
            </a:pP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网络销售方案</a:t>
            </a:r>
          </a:p>
        </p:txBody>
      </p:sp>
      <p:grpSp>
        <p:nvGrpSpPr>
          <p:cNvPr id="45" name="组合 44"/>
          <p:cNvGrpSpPr/>
          <p:nvPr/>
        </p:nvGrpSpPr>
        <p:grpSpPr>
          <a:xfrm>
            <a:off x="2432114" y="5002365"/>
            <a:ext cx="769029" cy="728656"/>
            <a:chOff x="3320568" y="5902574"/>
            <a:chExt cx="394011" cy="339433"/>
          </a:xfrm>
          <a:solidFill>
            <a:schemeClr val="bg1"/>
          </a:solidFill>
        </p:grpSpPr>
        <p:sp>
          <p:nvSpPr>
            <p:cNvPr id="46" name="Freeform 14"/>
            <p:cNvSpPr>
              <a:spLocks noEditPoints="1"/>
            </p:cNvSpPr>
            <p:nvPr/>
          </p:nvSpPr>
          <p:spPr bwMode="auto">
            <a:xfrm>
              <a:off x="3320568" y="5953787"/>
              <a:ext cx="361871" cy="288220"/>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47" name="Freeform 15"/>
            <p:cNvSpPr>
              <a:spLocks noEditPoints="1"/>
            </p:cNvSpPr>
            <p:nvPr/>
          </p:nvSpPr>
          <p:spPr bwMode="auto">
            <a:xfrm>
              <a:off x="3401513" y="6082414"/>
              <a:ext cx="142844" cy="127436"/>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48" name="Freeform 16"/>
            <p:cNvSpPr/>
            <p:nvPr/>
          </p:nvSpPr>
          <p:spPr bwMode="auto">
            <a:xfrm>
              <a:off x="3581258" y="5902574"/>
              <a:ext cx="133321" cy="15006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49" name="Freeform 17"/>
            <p:cNvSpPr/>
            <p:nvPr/>
          </p:nvSpPr>
          <p:spPr bwMode="auto">
            <a:xfrm>
              <a:off x="3584830" y="5954978"/>
              <a:ext cx="77373" cy="84560"/>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50" name="Freeform 12"/>
          <p:cNvSpPr/>
          <p:nvPr/>
        </p:nvSpPr>
        <p:spPr bwMode="auto">
          <a:xfrm>
            <a:off x="3378201" y="2650067"/>
            <a:ext cx="850900" cy="808567"/>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lIns="121884" tIns="60941" rIns="121884" bIns="60941"/>
          <a:lstStyle/>
          <a:p>
            <a:pPr defTabSz="1218565">
              <a:defRPr/>
            </a:pPr>
            <a:endParaRPr lang="zh-CN" altLang="en-US" sz="2400" kern="0">
              <a:solidFill>
                <a:sysClr val="windowText" lastClr="000000"/>
              </a:solidFill>
            </a:endParaRPr>
          </a:p>
        </p:txBody>
      </p:sp>
      <p:grpSp>
        <p:nvGrpSpPr>
          <p:cNvPr id="51" name="组合 50"/>
          <p:cNvGrpSpPr/>
          <p:nvPr/>
        </p:nvGrpSpPr>
        <p:grpSpPr>
          <a:xfrm>
            <a:off x="5739271" y="1901270"/>
            <a:ext cx="743472" cy="612757"/>
            <a:chOff x="5161140" y="7206311"/>
            <a:chExt cx="419009" cy="345387"/>
          </a:xfrm>
          <a:solidFill>
            <a:schemeClr val="bg1"/>
          </a:solidFill>
        </p:grpSpPr>
        <p:sp>
          <p:nvSpPr>
            <p:cNvPr id="52" name="Freeform 10"/>
            <p:cNvSpPr>
              <a:spLocks noEditPoints="1"/>
            </p:cNvSpPr>
            <p:nvPr/>
          </p:nvSpPr>
          <p:spPr bwMode="auto">
            <a:xfrm>
              <a:off x="5161140" y="7206311"/>
              <a:ext cx="297592" cy="271546"/>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53" name="Freeform 11"/>
            <p:cNvSpPr>
              <a:spLocks noEditPoints="1"/>
            </p:cNvSpPr>
            <p:nvPr/>
          </p:nvSpPr>
          <p:spPr bwMode="auto">
            <a:xfrm>
              <a:off x="5327791" y="7321837"/>
              <a:ext cx="252358" cy="229861"/>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54" name="Freeform 18"/>
          <p:cNvSpPr>
            <a:spLocks noEditPoints="1"/>
          </p:cNvSpPr>
          <p:nvPr/>
        </p:nvSpPr>
        <p:spPr bwMode="auto">
          <a:xfrm>
            <a:off x="7884584" y="2768600"/>
            <a:ext cx="869949" cy="762000"/>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bg1"/>
          </a:solidFill>
          <a:ln>
            <a:noFill/>
          </a:ln>
        </p:spPr>
        <p:txBody>
          <a:bodyPr lIns="121884" tIns="60941" rIns="121884" bIns="60941"/>
          <a:lstStyle/>
          <a:p>
            <a:pPr defTabSz="1218565">
              <a:defRPr/>
            </a:pPr>
            <a:endParaRPr lang="zh-CN" altLang="en-US" sz="2400" kern="0">
              <a:solidFill>
                <a:sysClr val="windowText" lastClr="000000"/>
              </a:solidFill>
            </a:endParaRPr>
          </a:p>
        </p:txBody>
      </p:sp>
      <p:sp>
        <p:nvSpPr>
          <p:cNvPr id="55" name="Freeform 18"/>
          <p:cNvSpPr>
            <a:spLocks noEditPoints="1"/>
          </p:cNvSpPr>
          <p:nvPr/>
        </p:nvSpPr>
        <p:spPr bwMode="auto">
          <a:xfrm>
            <a:off x="8830733" y="4978400"/>
            <a:ext cx="872067" cy="762000"/>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bg1"/>
          </a:solidFill>
          <a:ln>
            <a:noFill/>
          </a:ln>
        </p:spPr>
        <p:txBody>
          <a:bodyPr lIns="121884" tIns="60941" rIns="121884" bIns="60941"/>
          <a:lstStyle/>
          <a:p>
            <a:pPr defTabSz="1218565">
              <a:defRPr/>
            </a:pPr>
            <a:endParaRPr lang="zh-CN" altLang="en-US" sz="2400" kern="0">
              <a:solidFill>
                <a:sysClr val="windowText" lastClr="000000"/>
              </a:solidFill>
            </a:endParaRPr>
          </a:p>
        </p:txBody>
      </p:sp>
      <p:sp>
        <p:nvSpPr>
          <p:cNvPr id="44" name="TextBox 43"/>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300" fill="hold"/>
                                        <p:tgtEl>
                                          <p:spTgt spid="41"/>
                                        </p:tgtEl>
                                        <p:attrNameLst>
                                          <p:attrName>ppt_w</p:attrName>
                                        </p:attrNameLst>
                                      </p:cBhvr>
                                      <p:tavLst>
                                        <p:tav tm="0">
                                          <p:val>
                                            <p:fltVal val="0"/>
                                          </p:val>
                                        </p:tav>
                                        <p:tav tm="100000">
                                          <p:val>
                                            <p:strVal val="#ppt_w"/>
                                          </p:val>
                                        </p:tav>
                                      </p:tavLst>
                                    </p:anim>
                                    <p:anim calcmode="lin" valueType="num">
                                      <p:cBhvr>
                                        <p:cTn id="49" dur="300" fill="hold"/>
                                        <p:tgtEl>
                                          <p:spTgt spid="41"/>
                                        </p:tgtEl>
                                        <p:attrNameLst>
                                          <p:attrName>ppt_h</p:attrName>
                                        </p:attrNameLst>
                                      </p:cBhvr>
                                      <p:tavLst>
                                        <p:tav tm="0">
                                          <p:val>
                                            <p:fltVal val="0"/>
                                          </p:val>
                                        </p:tav>
                                        <p:tav tm="100000">
                                          <p:val>
                                            <p:strVal val="#ppt_h"/>
                                          </p:val>
                                        </p:tav>
                                      </p:tavLst>
                                    </p:anim>
                                    <p:animEffect transition="in" filter="fade">
                                      <p:cBhvr>
                                        <p:cTn id="50" dur="300"/>
                                        <p:tgtEl>
                                          <p:spTgt spid="41"/>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300" fill="hold"/>
                                        <p:tgtEl>
                                          <p:spTgt spid="42"/>
                                        </p:tgtEl>
                                        <p:attrNameLst>
                                          <p:attrName>ppt_w</p:attrName>
                                        </p:attrNameLst>
                                      </p:cBhvr>
                                      <p:tavLst>
                                        <p:tav tm="0">
                                          <p:val>
                                            <p:fltVal val="0"/>
                                          </p:val>
                                        </p:tav>
                                        <p:tav tm="100000">
                                          <p:val>
                                            <p:strVal val="#ppt_w"/>
                                          </p:val>
                                        </p:tav>
                                      </p:tavLst>
                                    </p:anim>
                                    <p:anim calcmode="lin" valueType="num">
                                      <p:cBhvr>
                                        <p:cTn id="55" dur="300" fill="hold"/>
                                        <p:tgtEl>
                                          <p:spTgt spid="42"/>
                                        </p:tgtEl>
                                        <p:attrNameLst>
                                          <p:attrName>ppt_h</p:attrName>
                                        </p:attrNameLst>
                                      </p:cBhvr>
                                      <p:tavLst>
                                        <p:tav tm="0">
                                          <p:val>
                                            <p:fltVal val="0"/>
                                          </p:val>
                                        </p:tav>
                                        <p:tav tm="100000">
                                          <p:val>
                                            <p:strVal val="#ppt_h"/>
                                          </p:val>
                                        </p:tav>
                                      </p:tavLst>
                                    </p:anim>
                                    <p:animEffect transition="in" filter="fade">
                                      <p:cBhvr>
                                        <p:cTn id="56" dur="300"/>
                                        <p:tgtEl>
                                          <p:spTgt spid="42"/>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300" fill="hold"/>
                                        <p:tgtEl>
                                          <p:spTgt spid="68"/>
                                        </p:tgtEl>
                                        <p:attrNameLst>
                                          <p:attrName>ppt_w</p:attrName>
                                        </p:attrNameLst>
                                      </p:cBhvr>
                                      <p:tavLst>
                                        <p:tav tm="0">
                                          <p:val>
                                            <p:fltVal val="0"/>
                                          </p:val>
                                        </p:tav>
                                        <p:tav tm="100000">
                                          <p:val>
                                            <p:strVal val="#ppt_w"/>
                                          </p:val>
                                        </p:tav>
                                      </p:tavLst>
                                    </p:anim>
                                    <p:anim calcmode="lin" valueType="num">
                                      <p:cBhvr>
                                        <p:cTn id="61" dur="300" fill="hold"/>
                                        <p:tgtEl>
                                          <p:spTgt spid="68"/>
                                        </p:tgtEl>
                                        <p:attrNameLst>
                                          <p:attrName>ppt_h</p:attrName>
                                        </p:attrNameLst>
                                      </p:cBhvr>
                                      <p:tavLst>
                                        <p:tav tm="0">
                                          <p:val>
                                            <p:fltVal val="0"/>
                                          </p:val>
                                        </p:tav>
                                        <p:tav tm="100000">
                                          <p:val>
                                            <p:strVal val="#ppt_h"/>
                                          </p:val>
                                        </p:tav>
                                      </p:tavLst>
                                    </p:anim>
                                    <p:animEffect transition="in" filter="fade">
                                      <p:cBhvr>
                                        <p:cTn id="62" dur="300"/>
                                        <p:tgtEl>
                                          <p:spTgt spid="68"/>
                                        </p:tgtEl>
                                      </p:cBhvr>
                                    </p:animEffect>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69"/>
                                        </p:tgtEl>
                                        <p:attrNameLst>
                                          <p:attrName>style.visibility</p:attrName>
                                        </p:attrNameLst>
                                      </p:cBhvr>
                                      <p:to>
                                        <p:strVal val="visible"/>
                                      </p:to>
                                    </p:set>
                                    <p:anim calcmode="lin" valueType="num">
                                      <p:cBhvr>
                                        <p:cTn id="66" dur="300" fill="hold"/>
                                        <p:tgtEl>
                                          <p:spTgt spid="69"/>
                                        </p:tgtEl>
                                        <p:attrNameLst>
                                          <p:attrName>ppt_w</p:attrName>
                                        </p:attrNameLst>
                                      </p:cBhvr>
                                      <p:tavLst>
                                        <p:tav tm="0">
                                          <p:val>
                                            <p:fltVal val="0"/>
                                          </p:val>
                                        </p:tav>
                                        <p:tav tm="100000">
                                          <p:val>
                                            <p:strVal val="#ppt_w"/>
                                          </p:val>
                                        </p:tav>
                                      </p:tavLst>
                                    </p:anim>
                                    <p:anim calcmode="lin" valueType="num">
                                      <p:cBhvr>
                                        <p:cTn id="67" dur="300" fill="hold"/>
                                        <p:tgtEl>
                                          <p:spTgt spid="69"/>
                                        </p:tgtEl>
                                        <p:attrNameLst>
                                          <p:attrName>ppt_h</p:attrName>
                                        </p:attrNameLst>
                                      </p:cBhvr>
                                      <p:tavLst>
                                        <p:tav tm="0">
                                          <p:val>
                                            <p:fltVal val="0"/>
                                          </p:val>
                                        </p:tav>
                                        <p:tav tm="100000">
                                          <p:val>
                                            <p:strVal val="#ppt_h"/>
                                          </p:val>
                                        </p:tav>
                                      </p:tavLst>
                                    </p:anim>
                                    <p:animEffect transition="in" filter="fade">
                                      <p:cBhvr>
                                        <p:cTn id="68" dur="300"/>
                                        <p:tgtEl>
                                          <p:spTgt spid="69"/>
                                        </p:tgtEl>
                                      </p:cBhvr>
                                    </p:animEffect>
                                  </p:childTnLst>
                                </p:cTn>
                              </p:par>
                            </p:childTnLst>
                          </p:cTn>
                        </p:par>
                        <p:par>
                          <p:cTn id="69" fill="hold">
                            <p:stCondLst>
                              <p:cond delay="3500"/>
                            </p:stCondLst>
                            <p:childTnLst>
                              <p:par>
                                <p:cTn id="70" presetID="22" presetClass="entr" presetSubtype="8" fill="hold"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left)">
                                      <p:cBhvr>
                                        <p:cTn id="72" dur="500"/>
                                        <p:tgtEl>
                                          <p:spTgt spid="74"/>
                                        </p:tgtEl>
                                      </p:cBhvr>
                                    </p:animEffect>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p:cTn id="76" dur="500" fill="hold"/>
                                        <p:tgtEl>
                                          <p:spTgt spid="45"/>
                                        </p:tgtEl>
                                        <p:attrNameLst>
                                          <p:attrName>ppt_w</p:attrName>
                                        </p:attrNameLst>
                                      </p:cBhvr>
                                      <p:tavLst>
                                        <p:tav tm="0">
                                          <p:val>
                                            <p:fltVal val="0"/>
                                          </p:val>
                                        </p:tav>
                                        <p:tav tm="100000">
                                          <p:val>
                                            <p:strVal val="#ppt_w"/>
                                          </p:val>
                                        </p:tav>
                                      </p:tavLst>
                                    </p:anim>
                                    <p:anim calcmode="lin" valueType="num">
                                      <p:cBhvr>
                                        <p:cTn id="77" dur="500" fill="hold"/>
                                        <p:tgtEl>
                                          <p:spTgt spid="45"/>
                                        </p:tgtEl>
                                        <p:attrNameLst>
                                          <p:attrName>ppt_h</p:attrName>
                                        </p:attrNameLst>
                                      </p:cBhvr>
                                      <p:tavLst>
                                        <p:tav tm="0">
                                          <p:val>
                                            <p:fltVal val="0"/>
                                          </p:val>
                                        </p:tav>
                                        <p:tav tm="100000">
                                          <p:val>
                                            <p:strVal val="#ppt_h"/>
                                          </p:val>
                                        </p:tav>
                                      </p:tavLst>
                                    </p:anim>
                                    <p:animEffect transition="in" filter="fade">
                                      <p:cBhvr>
                                        <p:cTn id="78" dur="500"/>
                                        <p:tgtEl>
                                          <p:spTgt spid="45"/>
                                        </p:tgtEl>
                                      </p:cBhvr>
                                    </p:animEffect>
                                  </p:childTnLst>
                                </p:cTn>
                              </p:par>
                              <p:par>
                                <p:cTn id="79" presetID="53" presetClass="entr" presetSubtype="16"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par>
                                <p:cTn id="84" presetID="53" presetClass="entr" presetSubtype="16"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p:cTn id="86" dur="500" fill="hold"/>
                                        <p:tgtEl>
                                          <p:spTgt spid="51"/>
                                        </p:tgtEl>
                                        <p:attrNameLst>
                                          <p:attrName>ppt_w</p:attrName>
                                        </p:attrNameLst>
                                      </p:cBhvr>
                                      <p:tavLst>
                                        <p:tav tm="0">
                                          <p:val>
                                            <p:fltVal val="0"/>
                                          </p:val>
                                        </p:tav>
                                        <p:tav tm="100000">
                                          <p:val>
                                            <p:strVal val="#ppt_w"/>
                                          </p:val>
                                        </p:tav>
                                      </p:tavLst>
                                    </p:anim>
                                    <p:anim calcmode="lin" valueType="num">
                                      <p:cBhvr>
                                        <p:cTn id="87" dur="500" fill="hold"/>
                                        <p:tgtEl>
                                          <p:spTgt spid="51"/>
                                        </p:tgtEl>
                                        <p:attrNameLst>
                                          <p:attrName>ppt_h</p:attrName>
                                        </p:attrNameLst>
                                      </p:cBhvr>
                                      <p:tavLst>
                                        <p:tav tm="0">
                                          <p:val>
                                            <p:fltVal val="0"/>
                                          </p:val>
                                        </p:tav>
                                        <p:tav tm="100000">
                                          <p:val>
                                            <p:strVal val="#ppt_h"/>
                                          </p:val>
                                        </p:tav>
                                      </p:tavLst>
                                    </p:anim>
                                    <p:animEffect transition="in" filter="fade">
                                      <p:cBhvr>
                                        <p:cTn id="88" dur="500"/>
                                        <p:tgtEl>
                                          <p:spTgt spid="51"/>
                                        </p:tgtEl>
                                      </p:cBhvr>
                                    </p:animEffect>
                                  </p:childTnLst>
                                </p:cTn>
                              </p:par>
                              <p:par>
                                <p:cTn id="89" presetID="53" presetClass="entr" presetSubtype="16"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Effect transition="in" filter="fade">
                                      <p:cBhvr>
                                        <p:cTn id="93" dur="500"/>
                                        <p:tgtEl>
                                          <p:spTgt spid="54"/>
                                        </p:tgtEl>
                                      </p:cBhvr>
                                    </p:animEffect>
                                  </p:childTnLst>
                                </p:cTn>
                              </p:par>
                              <p:par>
                                <p:cTn id="94" presetID="53" presetClass="entr" presetSubtype="16"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p:cTn id="96" dur="500" fill="hold"/>
                                        <p:tgtEl>
                                          <p:spTgt spid="55"/>
                                        </p:tgtEl>
                                        <p:attrNameLst>
                                          <p:attrName>ppt_w</p:attrName>
                                        </p:attrNameLst>
                                      </p:cBhvr>
                                      <p:tavLst>
                                        <p:tav tm="0">
                                          <p:val>
                                            <p:fltVal val="0"/>
                                          </p:val>
                                        </p:tav>
                                        <p:tav tm="100000">
                                          <p:val>
                                            <p:strVal val="#ppt_w"/>
                                          </p:val>
                                        </p:tav>
                                      </p:tavLst>
                                    </p:anim>
                                    <p:anim calcmode="lin" valueType="num">
                                      <p:cBhvr>
                                        <p:cTn id="97" dur="500" fill="hold"/>
                                        <p:tgtEl>
                                          <p:spTgt spid="55"/>
                                        </p:tgtEl>
                                        <p:attrNameLst>
                                          <p:attrName>ppt_h</p:attrName>
                                        </p:attrNameLst>
                                      </p:cBhvr>
                                      <p:tavLst>
                                        <p:tav tm="0">
                                          <p:val>
                                            <p:fltVal val="0"/>
                                          </p:val>
                                        </p:tav>
                                        <p:tav tm="100000">
                                          <p:val>
                                            <p:strVal val="#ppt_h"/>
                                          </p:val>
                                        </p:tav>
                                      </p:tavLst>
                                    </p:anim>
                                    <p:animEffect transition="in" filter="fade">
                                      <p:cBhvr>
                                        <p:cTn id="98" dur="500"/>
                                        <p:tgtEl>
                                          <p:spTgt spid="55"/>
                                        </p:tgtEl>
                                      </p:cBhvr>
                                    </p:animEffect>
                                  </p:childTnLst>
                                </p:cTn>
                              </p:par>
                            </p:childTnLst>
                          </p:cTn>
                        </p:par>
                        <p:par>
                          <p:cTn id="99" fill="hold">
                            <p:stCondLst>
                              <p:cond delay="450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200"/>
                                        <p:tgtEl>
                                          <p:spTgt spid="44"/>
                                        </p:tgtEl>
                                      </p:cBhvr>
                                    </p:animEffect>
                                    <p:anim calcmode="lin" valueType="num">
                                      <p:cBhvr>
                                        <p:cTn id="103" dur="1200" fill="hold"/>
                                        <p:tgtEl>
                                          <p:spTgt spid="44"/>
                                        </p:tgtEl>
                                        <p:attrNameLst>
                                          <p:attrName>ppt_x</p:attrName>
                                        </p:attrNameLst>
                                      </p:cBhvr>
                                      <p:tavLst>
                                        <p:tav tm="0">
                                          <p:val>
                                            <p:strVal val="#ppt_x"/>
                                          </p:val>
                                        </p:tav>
                                        <p:tav tm="100000">
                                          <p:val>
                                            <p:strVal val="#ppt_x"/>
                                          </p:val>
                                        </p:tav>
                                      </p:tavLst>
                                    </p:anim>
                                    <p:anim calcmode="lin" valueType="num">
                                      <p:cBhvr>
                                        <p:cTn id="104" dur="12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p:bldP spid="41" grpId="0" animBg="1"/>
      <p:bldP spid="42" grpId="0" animBg="1"/>
      <p:bldP spid="68" grpId="0" animBg="1"/>
      <p:bldP spid="69" grpId="0" animBg="1"/>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361017" y="2034118"/>
            <a:ext cx="2233083" cy="3507316"/>
            <a:chOff x="778084" y="1038958"/>
            <a:chExt cx="1850186" cy="2900945"/>
          </a:xfrm>
        </p:grpSpPr>
        <p:sp>
          <p:nvSpPr>
            <p:cNvPr id="33" name="圆角矩形 32"/>
            <p:cNvSpPr/>
            <p:nvPr/>
          </p:nvSpPr>
          <p:spPr>
            <a:xfrm>
              <a:off x="886815" y="1038958"/>
              <a:ext cx="1632723" cy="1502119"/>
            </a:xfrm>
            <a:prstGeom prst="roundRect">
              <a:avLst>
                <a:gd name="adj" fmla="val 93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HK" altLang="en-US" sz="2400">
                <a:solidFill>
                  <a:srgbClr val="FFFFFF"/>
                </a:solidFill>
              </a:endParaRPr>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HK" altLang="en-US" sz="2400">
                <a:solidFill>
                  <a:schemeClr val="bg1"/>
                </a:solidFill>
              </a:endParaRPr>
            </a:p>
          </p:txBody>
        </p:sp>
        <p:sp>
          <p:nvSpPr>
            <p:cNvPr id="35" name="椭圆 34"/>
            <p:cNvSpPr/>
            <p:nvPr/>
          </p:nvSpPr>
          <p:spPr>
            <a:xfrm>
              <a:off x="1402412" y="1648209"/>
              <a:ext cx="601529" cy="6004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HK" altLang="en-US" sz="2400">
                <a:solidFill>
                  <a:srgbClr val="FFFFFF"/>
                </a:solidFill>
                <a:latin typeface="Impact" panose="020B0806030902050204" pitchFamily="34" charset="0"/>
              </a:endParaRPr>
            </a:p>
          </p:txBody>
        </p:sp>
        <p:sp>
          <p:nvSpPr>
            <p:cNvPr id="24610" name="文本框 11"/>
            <p:cNvSpPr txBox="1">
              <a:spLocks noChangeArrowheads="1"/>
            </p:cNvSpPr>
            <p:nvPr/>
          </p:nvSpPr>
          <p:spPr bwMode="auto">
            <a:xfrm>
              <a:off x="1304926" y="1222952"/>
              <a:ext cx="839367"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HK" sz="4400" dirty="0">
                  <a:solidFill>
                    <a:schemeClr val="bg1"/>
                  </a:solidFill>
                  <a:latin typeface="Impact" panose="020B0806030902050204" pitchFamily="34" charset="0"/>
                  <a:ea typeface="张海山锐谐体2.0-授权联系：Samtype@QQ.com"/>
                  <a:cs typeface="张海山锐谐体2.0-授权联系：Samtype@QQ.com"/>
                </a:rPr>
                <a:t>01</a:t>
              </a:r>
              <a:endParaRPr lang="zh-HK" altLang="en-US" sz="4400" dirty="0">
                <a:solidFill>
                  <a:schemeClr val="bg1"/>
                </a:solidFill>
                <a:latin typeface="Impact" panose="020B0806030902050204" pitchFamily="34" charset="0"/>
                <a:ea typeface="张海山锐谐体2.0-授权联系：Samtype@QQ.com"/>
                <a:cs typeface="张海山锐谐体2.0-授权联系：Samtype@QQ.com"/>
              </a:endParaRPr>
            </a:p>
          </p:txBody>
        </p:sp>
        <p:sp>
          <p:nvSpPr>
            <p:cNvPr id="37" name="文本框 64"/>
            <p:cNvSpPr txBox="1"/>
            <p:nvPr/>
          </p:nvSpPr>
          <p:spPr>
            <a:xfrm>
              <a:off x="1148121" y="2434282"/>
              <a:ext cx="1110112" cy="347854"/>
            </a:xfrm>
            <a:prstGeom prst="rect">
              <a:avLst/>
            </a:prstGeom>
            <a:noFill/>
          </p:spPr>
          <p:txBody>
            <a:bodyPr lIns="91440" tIns="45720" rIns="91440" bIns="45720">
              <a:spAutoFit/>
            </a:bodyPr>
            <a:lstStyle/>
            <a:p>
              <a:pPr algn="ctr">
                <a:defRPr/>
              </a:pPr>
              <a:r>
                <a:rPr lang="zh-CN" altLang="en-US" sz="2135" b="1" dirty="0">
                  <a:solidFill>
                    <a:schemeClr val="accent1"/>
                  </a:solidFill>
                  <a:latin typeface="微软雅黑" panose="020B0503020204020204" pitchFamily="34" charset="-122"/>
                  <a:ea typeface="微软雅黑" panose="020B0503020204020204" pitchFamily="34" charset="-122"/>
                </a:rPr>
                <a:t>添加标题</a:t>
              </a:r>
              <a:endParaRPr lang="zh-HK" altLang="en-US" sz="2135" b="1" dirty="0">
                <a:solidFill>
                  <a:schemeClr val="accent1"/>
                </a:solidFill>
                <a:latin typeface="微软雅黑" panose="020B0503020204020204" pitchFamily="34" charset="-122"/>
                <a:ea typeface="微软雅黑" panose="020B0503020204020204" pitchFamily="34" charset="-122"/>
              </a:endParaRPr>
            </a:p>
          </p:txBody>
        </p:sp>
        <p:sp>
          <p:nvSpPr>
            <p:cNvPr id="38" name="文本框 65"/>
            <p:cNvSpPr txBox="1"/>
            <p:nvPr/>
          </p:nvSpPr>
          <p:spPr>
            <a:xfrm>
              <a:off x="1139353" y="2787928"/>
              <a:ext cx="1127649" cy="823309"/>
            </a:xfrm>
            <a:prstGeom prst="rect">
              <a:avLst/>
            </a:prstGeom>
            <a:noFill/>
          </p:spPr>
          <p:txBody>
            <a:bodyPr lIns="91440" tIns="45720" rIns="91440" bIns="45720">
              <a:spAutoFit/>
            </a:bodyPr>
            <a:lstStyle/>
            <a:p>
              <a:pPr algn="ctr">
                <a:defRPr/>
              </a:pPr>
              <a:r>
                <a:rPr lang="zh-CN" altLang="en-US" sz="1465" dirty="0">
                  <a:solidFill>
                    <a:srgbClr val="595959"/>
                  </a:solidFill>
                  <a:latin typeface="微软雅黑" panose="020B0503020204020204" pitchFamily="34" charset="-122"/>
                  <a:ea typeface="微软雅黑" panose="020B0503020204020204" pitchFamily="34" charset="-122"/>
                </a:rPr>
                <a:t>完成模高和</a:t>
              </a:r>
              <a:endParaRPr lang="en-US" altLang="zh-CN" sz="1465"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465" dirty="0">
                  <a:solidFill>
                    <a:srgbClr val="595959"/>
                  </a:solidFill>
                  <a:latin typeface="微软雅黑" panose="020B0503020204020204" pitchFamily="34" charset="-122"/>
                  <a:ea typeface="微软雅黑" panose="020B0503020204020204" pitchFamily="34" charset="-122"/>
                </a:rPr>
                <a:t>图高的作业</a:t>
              </a:r>
              <a:endParaRPr lang="en-US" altLang="zh-CN" sz="1465"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465" dirty="0">
                  <a:solidFill>
                    <a:srgbClr val="595959"/>
                  </a:solidFill>
                  <a:latin typeface="微软雅黑" panose="020B0503020204020204" pitchFamily="34" charset="-122"/>
                  <a:ea typeface="微软雅黑" panose="020B0503020204020204" pitchFamily="34" charset="-122"/>
                </a:rPr>
                <a:t>争取尽快做</a:t>
              </a:r>
              <a:endParaRPr lang="en-US" altLang="zh-CN" sz="1465"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465" dirty="0">
                  <a:solidFill>
                    <a:srgbClr val="595959"/>
                  </a:solidFill>
                  <a:latin typeface="微软雅黑" panose="020B0503020204020204" pitchFamily="34" charset="-122"/>
                  <a:ea typeface="微软雅黑" panose="020B0503020204020204" pitchFamily="34" charset="-122"/>
                </a:rPr>
                <a:t>好不能再拖</a:t>
              </a:r>
              <a:endParaRPr lang="zh-HK" altLang="en-US" sz="1465" dirty="0">
                <a:solidFill>
                  <a:srgbClr val="595959"/>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bwMode="auto">
          <a:xfrm>
            <a:off x="3765551" y="2034118"/>
            <a:ext cx="2235200" cy="3507316"/>
            <a:chOff x="2690633" y="1038958"/>
            <a:chExt cx="1850186" cy="2900945"/>
          </a:xfrm>
        </p:grpSpPr>
        <p:sp>
          <p:nvSpPr>
            <p:cNvPr id="40" name="圆角矩形 39"/>
            <p:cNvSpPr/>
            <p:nvPr/>
          </p:nvSpPr>
          <p:spPr>
            <a:xfrm>
              <a:off x="2799261" y="1038958"/>
              <a:ext cx="1632929" cy="1502119"/>
            </a:xfrm>
            <a:prstGeom prst="roundRect">
              <a:avLst>
                <a:gd name="adj" fmla="val 935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HK" altLang="en-US" sz="2400">
                <a:solidFill>
                  <a:srgbClr val="FFFFFF"/>
                </a:solidFill>
              </a:endParaRPr>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bg1">
                  <a:lumMod val="95000"/>
                </a:schemeClr>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HK" altLang="en-US" sz="2400">
                <a:solidFill>
                  <a:schemeClr val="bg1"/>
                </a:solidFill>
              </a:endParaRPr>
            </a:p>
          </p:txBody>
        </p:sp>
        <p:sp>
          <p:nvSpPr>
            <p:cNvPr id="42" name="椭圆 41"/>
            <p:cNvSpPr/>
            <p:nvPr/>
          </p:nvSpPr>
          <p:spPr>
            <a:xfrm>
              <a:off x="3316121" y="1648209"/>
              <a:ext cx="599208"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HK" altLang="en-US" sz="2400">
                <a:solidFill>
                  <a:srgbClr val="FFFFFF"/>
                </a:solidFill>
                <a:latin typeface="Impact" panose="020B0806030902050204" pitchFamily="34" charset="0"/>
              </a:endParaRPr>
            </a:p>
          </p:txBody>
        </p:sp>
        <p:sp>
          <p:nvSpPr>
            <p:cNvPr id="24604" name="文本框 48"/>
            <p:cNvSpPr txBox="1">
              <a:spLocks noChangeArrowheads="1"/>
            </p:cNvSpPr>
            <p:nvPr/>
          </p:nvSpPr>
          <p:spPr bwMode="auto">
            <a:xfrm>
              <a:off x="3185327" y="1222952"/>
              <a:ext cx="89494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HK" sz="4400" dirty="0">
                  <a:solidFill>
                    <a:schemeClr val="bg1"/>
                  </a:solidFill>
                  <a:latin typeface="Impact" panose="020B0806030902050204" pitchFamily="34" charset="0"/>
                  <a:ea typeface="张海山锐谐体2.0-授权联系：Samtype@QQ.com"/>
                  <a:cs typeface="张海山锐谐体2.0-授权联系：Samtype@QQ.com"/>
                </a:rPr>
                <a:t>02</a:t>
              </a:r>
              <a:endParaRPr lang="zh-HK" altLang="en-US" sz="4400" dirty="0">
                <a:solidFill>
                  <a:schemeClr val="bg1"/>
                </a:solidFill>
                <a:latin typeface="Impact" panose="020B0806030902050204" pitchFamily="34" charset="0"/>
                <a:ea typeface="张海山锐谐体2.0-授权联系：Samtype@QQ.com"/>
                <a:cs typeface="张海山锐谐体2.0-授权联系：Samtype@QQ.com"/>
              </a:endParaRPr>
            </a:p>
          </p:txBody>
        </p:sp>
        <p:sp>
          <p:nvSpPr>
            <p:cNvPr id="44" name="文本框 66"/>
            <p:cNvSpPr txBox="1"/>
            <p:nvPr/>
          </p:nvSpPr>
          <p:spPr>
            <a:xfrm>
              <a:off x="3060319" y="2434282"/>
              <a:ext cx="1110812" cy="347854"/>
            </a:xfrm>
            <a:prstGeom prst="rect">
              <a:avLst/>
            </a:prstGeom>
            <a:noFill/>
          </p:spPr>
          <p:txBody>
            <a:bodyPr lIns="91440" tIns="45720" rIns="91440" bIns="45720">
              <a:spAutoFit/>
            </a:bodyPr>
            <a:lstStyle/>
            <a:p>
              <a:pPr algn="ctr">
                <a:defRPr/>
              </a:pPr>
              <a:r>
                <a:rPr lang="zh-CN" altLang="en-US" sz="2135" b="1" dirty="0">
                  <a:solidFill>
                    <a:schemeClr val="accent1"/>
                  </a:solidFill>
                  <a:latin typeface="微软雅黑" panose="020B0503020204020204" pitchFamily="34" charset="-122"/>
                  <a:ea typeface="微软雅黑" panose="020B0503020204020204" pitchFamily="34" charset="-122"/>
                </a:rPr>
                <a:t>添加标题</a:t>
              </a:r>
              <a:endParaRPr lang="zh-HK" altLang="en-US" sz="2135" b="1" dirty="0">
                <a:solidFill>
                  <a:schemeClr val="accent1"/>
                </a:solidFill>
                <a:latin typeface="微软雅黑" panose="020B0503020204020204" pitchFamily="34" charset="-122"/>
                <a:ea typeface="微软雅黑" panose="020B0503020204020204" pitchFamily="34" charset="-122"/>
              </a:endParaRPr>
            </a:p>
          </p:txBody>
        </p:sp>
        <p:sp>
          <p:nvSpPr>
            <p:cNvPr id="45" name="文本框 67"/>
            <p:cNvSpPr txBox="1"/>
            <p:nvPr/>
          </p:nvSpPr>
          <p:spPr>
            <a:xfrm>
              <a:off x="2955195" y="2787928"/>
              <a:ext cx="1321061" cy="823309"/>
            </a:xfrm>
            <a:prstGeom prst="rect">
              <a:avLst/>
            </a:prstGeom>
            <a:noFill/>
          </p:spPr>
          <p:txBody>
            <a:bodyPr lIns="91440" tIns="45720" rIns="91440" bIns="45720">
              <a:spAutoFit/>
            </a:bodyPr>
            <a:lstStyle/>
            <a:p>
              <a:pPr algn="ctr">
                <a:defRPr/>
              </a:pPr>
              <a:r>
                <a:rPr lang="zh-CN" altLang="en-US" sz="1465" dirty="0">
                  <a:solidFill>
                    <a:srgbClr val="595959"/>
                  </a:solidFill>
                  <a:latin typeface="微软雅黑" panose="020B0503020204020204" pitchFamily="34" charset="-122"/>
                  <a:ea typeface="微软雅黑" panose="020B0503020204020204" pitchFamily="34" charset="-122"/>
                </a:rPr>
                <a:t>辅助软件可以</a:t>
              </a:r>
              <a:endParaRPr lang="en-US" altLang="zh-CN" sz="1465"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465" dirty="0">
                  <a:solidFill>
                    <a:srgbClr val="595959"/>
                  </a:solidFill>
                  <a:latin typeface="微软雅黑" panose="020B0503020204020204" pitchFamily="34" charset="-122"/>
                  <a:ea typeface="微软雅黑" panose="020B0503020204020204" pitchFamily="34" charset="-122"/>
                </a:rPr>
                <a:t>为幻灯片提供</a:t>
              </a:r>
              <a:endParaRPr lang="en-US" altLang="zh-CN" sz="1465"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465" dirty="0">
                  <a:solidFill>
                    <a:srgbClr val="595959"/>
                  </a:solidFill>
                  <a:latin typeface="微软雅黑" panose="020B0503020204020204" pitchFamily="34" charset="-122"/>
                  <a:ea typeface="微软雅黑" panose="020B0503020204020204" pitchFamily="34" charset="-122"/>
                </a:rPr>
                <a:t>很好的辅助等</a:t>
              </a:r>
              <a:endParaRPr lang="en-US" altLang="zh-CN" sz="1465"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465" dirty="0">
                  <a:solidFill>
                    <a:srgbClr val="595959"/>
                  </a:solidFill>
                  <a:latin typeface="微软雅黑" panose="020B0503020204020204" pitchFamily="34" charset="-122"/>
                  <a:ea typeface="微软雅黑" panose="020B0503020204020204" pitchFamily="34" charset="-122"/>
                </a:rPr>
                <a:t>有必要去学习</a:t>
              </a:r>
              <a:endParaRPr lang="en-US" altLang="zh-CN" sz="1465" dirty="0">
                <a:solidFill>
                  <a:srgbClr val="595959"/>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bwMode="auto">
          <a:xfrm>
            <a:off x="6161617" y="2034118"/>
            <a:ext cx="2233083" cy="3507316"/>
            <a:chOff x="4603182" y="1038958"/>
            <a:chExt cx="1850186" cy="2900945"/>
          </a:xfrm>
        </p:grpSpPr>
        <p:sp>
          <p:nvSpPr>
            <p:cNvPr id="47" name="圆角矩形 46"/>
            <p:cNvSpPr/>
            <p:nvPr/>
          </p:nvSpPr>
          <p:spPr>
            <a:xfrm>
              <a:off x="4711913" y="1038958"/>
              <a:ext cx="1632723" cy="1502119"/>
            </a:xfrm>
            <a:prstGeom prst="roundRect">
              <a:avLst>
                <a:gd name="adj" fmla="val 935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HK" altLang="en-US" sz="2400">
                <a:solidFill>
                  <a:srgbClr val="FFFFFF"/>
                </a:solidFill>
              </a:endParaRPr>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bg1">
                  <a:lumMod val="95000"/>
                </a:schemeClr>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HK" altLang="en-US" sz="2400">
                <a:solidFill>
                  <a:schemeClr val="bg1"/>
                </a:solidFill>
              </a:endParaRPr>
            </a:p>
          </p:txBody>
        </p:sp>
        <p:sp>
          <p:nvSpPr>
            <p:cNvPr id="49" name="椭圆 48"/>
            <p:cNvSpPr/>
            <p:nvPr/>
          </p:nvSpPr>
          <p:spPr>
            <a:xfrm>
              <a:off x="5227510" y="1648209"/>
              <a:ext cx="601529" cy="600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HK" altLang="en-US" sz="2400">
                <a:solidFill>
                  <a:srgbClr val="FFFFFF"/>
                </a:solidFill>
                <a:latin typeface="Impact" panose="020B0806030902050204" pitchFamily="34" charset="0"/>
              </a:endParaRPr>
            </a:p>
          </p:txBody>
        </p:sp>
        <p:sp>
          <p:nvSpPr>
            <p:cNvPr id="24598" name="文本框 54"/>
            <p:cNvSpPr txBox="1">
              <a:spLocks noChangeArrowheads="1"/>
            </p:cNvSpPr>
            <p:nvPr/>
          </p:nvSpPr>
          <p:spPr bwMode="auto">
            <a:xfrm>
              <a:off x="5044295" y="1222952"/>
              <a:ext cx="978584"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HK" sz="4400">
                  <a:solidFill>
                    <a:schemeClr val="bg1"/>
                  </a:solidFill>
                  <a:latin typeface="Impact" panose="020B0806030902050204" pitchFamily="34" charset="0"/>
                  <a:ea typeface="张海山锐谐体2.0-授权联系：Samtype@QQ.com"/>
                  <a:cs typeface="张海山锐谐体2.0-授权联系：Samtype@QQ.com"/>
                </a:rPr>
                <a:t>03</a:t>
              </a:r>
              <a:endParaRPr lang="zh-HK" altLang="en-US" sz="4400">
                <a:solidFill>
                  <a:schemeClr val="bg1"/>
                </a:solidFill>
                <a:latin typeface="Impact" panose="020B0806030902050204" pitchFamily="34" charset="0"/>
                <a:ea typeface="张海山锐谐体2.0-授权联系：Samtype@QQ.com"/>
                <a:cs typeface="张海山锐谐体2.0-授权联系：Samtype@QQ.com"/>
              </a:endParaRPr>
            </a:p>
          </p:txBody>
        </p:sp>
        <p:sp>
          <p:nvSpPr>
            <p:cNvPr id="51" name="文本框 68"/>
            <p:cNvSpPr txBox="1"/>
            <p:nvPr/>
          </p:nvSpPr>
          <p:spPr>
            <a:xfrm>
              <a:off x="4973219" y="2434282"/>
              <a:ext cx="1110112" cy="347854"/>
            </a:xfrm>
            <a:prstGeom prst="rect">
              <a:avLst/>
            </a:prstGeom>
            <a:noFill/>
          </p:spPr>
          <p:txBody>
            <a:bodyPr lIns="91440" tIns="45720" rIns="91440" bIns="45720">
              <a:spAutoFit/>
            </a:bodyPr>
            <a:lstStyle/>
            <a:p>
              <a:pPr algn="ctr">
                <a:defRPr/>
              </a:pPr>
              <a:r>
                <a:rPr lang="zh-CN" altLang="en-US" sz="2135" b="1" dirty="0">
                  <a:solidFill>
                    <a:schemeClr val="accent1"/>
                  </a:solidFill>
                  <a:latin typeface="微软雅黑" panose="020B0503020204020204" pitchFamily="34" charset="-122"/>
                  <a:ea typeface="微软雅黑" panose="020B0503020204020204" pitchFamily="34" charset="-122"/>
                </a:rPr>
                <a:t>添加标题</a:t>
              </a:r>
              <a:endParaRPr lang="zh-HK" altLang="en-US" sz="2135" b="1" dirty="0">
                <a:solidFill>
                  <a:schemeClr val="accent1"/>
                </a:solidFill>
                <a:latin typeface="微软雅黑" panose="020B0503020204020204" pitchFamily="34" charset="-122"/>
                <a:ea typeface="微软雅黑" panose="020B0503020204020204" pitchFamily="34" charset="-122"/>
              </a:endParaRPr>
            </a:p>
          </p:txBody>
        </p:sp>
        <p:sp>
          <p:nvSpPr>
            <p:cNvPr id="52" name="文本框 69"/>
            <p:cNvSpPr txBox="1"/>
            <p:nvPr/>
          </p:nvSpPr>
          <p:spPr>
            <a:xfrm>
              <a:off x="4832920" y="2787928"/>
              <a:ext cx="1390709" cy="636574"/>
            </a:xfrm>
            <a:prstGeom prst="rect">
              <a:avLst/>
            </a:prstGeom>
            <a:noFill/>
          </p:spPr>
          <p:txBody>
            <a:bodyPr lIns="91440" tIns="45720" rIns="91440" bIns="45720">
              <a:spAutoFit/>
            </a:bodyPr>
            <a:lstStyle/>
            <a:p>
              <a:pPr algn="ctr">
                <a:defRPr/>
              </a:pPr>
              <a:r>
                <a:rPr lang="zh-CN" altLang="en-US" sz="1465" dirty="0">
                  <a:solidFill>
                    <a:srgbClr val="595959"/>
                  </a:solidFill>
                  <a:latin typeface="微软雅黑" panose="020B0503020204020204" pitchFamily="34" charset="-122"/>
                  <a:ea typeface="微软雅黑" panose="020B0503020204020204" pitchFamily="34" charset="-122"/>
                </a:rPr>
                <a:t>形成思路风格</a:t>
              </a:r>
              <a:endParaRPr lang="en-US" altLang="zh-CN" sz="1465"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465" dirty="0">
                  <a:solidFill>
                    <a:srgbClr val="595959"/>
                  </a:solidFill>
                  <a:latin typeface="微软雅黑" panose="020B0503020204020204" pitchFamily="34" charset="-122"/>
                  <a:ea typeface="微软雅黑" panose="020B0503020204020204" pitchFamily="34" charset="-122"/>
                </a:rPr>
                <a:t>仔细考量细节 </a:t>
              </a:r>
              <a:endParaRPr lang="en-US" altLang="zh-CN" sz="1465" dirty="0">
                <a:solidFill>
                  <a:srgbClr val="595959"/>
                </a:solidFill>
                <a:latin typeface="微软雅黑" panose="020B0503020204020204" pitchFamily="34" charset="-122"/>
                <a:ea typeface="微软雅黑" panose="020B0503020204020204" pitchFamily="34" charset="-122"/>
              </a:endParaRPr>
            </a:p>
            <a:p>
              <a:pPr algn="ctr">
                <a:defRPr/>
              </a:pPr>
              <a:r>
                <a:rPr lang="zh-CN" altLang="en-US" sz="1465" dirty="0">
                  <a:solidFill>
                    <a:srgbClr val="595959"/>
                  </a:solidFill>
                  <a:latin typeface="微软雅黑" panose="020B0503020204020204" pitchFamily="34" charset="-122"/>
                  <a:ea typeface="微软雅黑" panose="020B0503020204020204" pitchFamily="34" charset="-122"/>
                </a:rPr>
                <a:t>把每一步做好</a:t>
              </a:r>
              <a:endParaRPr lang="en-US" altLang="zh-CN" sz="1465" dirty="0">
                <a:solidFill>
                  <a:srgbClr val="595959"/>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8566151" y="2034118"/>
            <a:ext cx="2235200" cy="3507316"/>
            <a:chOff x="6515731" y="1038958"/>
            <a:chExt cx="1850186" cy="2900945"/>
          </a:xfrm>
        </p:grpSpPr>
        <p:sp>
          <p:nvSpPr>
            <p:cNvPr id="54" name="圆角矩形 53"/>
            <p:cNvSpPr/>
            <p:nvPr/>
          </p:nvSpPr>
          <p:spPr>
            <a:xfrm>
              <a:off x="6624359" y="1038958"/>
              <a:ext cx="1632929" cy="1502119"/>
            </a:xfrm>
            <a:prstGeom prst="roundRect">
              <a:avLst>
                <a:gd name="adj" fmla="val 935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HK" altLang="en-US" sz="2400">
                <a:solidFill>
                  <a:srgbClr val="FFFFFF"/>
                </a:solidFill>
              </a:endParaRPr>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bg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HK" altLang="en-US" sz="2400">
                <a:solidFill>
                  <a:schemeClr val="bg1"/>
                </a:solidFill>
              </a:endParaRPr>
            </a:p>
          </p:txBody>
        </p:sp>
        <p:sp>
          <p:nvSpPr>
            <p:cNvPr id="56" name="椭圆 55"/>
            <p:cNvSpPr/>
            <p:nvPr/>
          </p:nvSpPr>
          <p:spPr>
            <a:xfrm>
              <a:off x="7141219" y="1648209"/>
              <a:ext cx="599208" cy="60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endParaRPr lang="zh-HK" altLang="en-US" sz="2400">
                <a:solidFill>
                  <a:srgbClr val="FFFFFF"/>
                </a:solidFill>
                <a:latin typeface="Impact" panose="020B0806030902050204" pitchFamily="34" charset="0"/>
              </a:endParaRPr>
            </a:p>
          </p:txBody>
        </p:sp>
        <p:sp>
          <p:nvSpPr>
            <p:cNvPr id="24592" name="文本框 60"/>
            <p:cNvSpPr txBox="1">
              <a:spLocks noChangeArrowheads="1"/>
            </p:cNvSpPr>
            <p:nvPr/>
          </p:nvSpPr>
          <p:spPr bwMode="auto">
            <a:xfrm>
              <a:off x="6988992" y="1222952"/>
              <a:ext cx="876275" cy="63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HK" sz="4400">
                  <a:solidFill>
                    <a:schemeClr val="bg1"/>
                  </a:solidFill>
                  <a:latin typeface="Impact" panose="020B0806030902050204" pitchFamily="34" charset="0"/>
                  <a:ea typeface="张海山锐谐体2.0-授权联系：Samtype@QQ.com"/>
                  <a:cs typeface="张海山锐谐体2.0-授权联系：Samtype@QQ.com"/>
                </a:rPr>
                <a:t>04</a:t>
              </a:r>
              <a:endParaRPr lang="zh-HK" altLang="en-US" sz="4400">
                <a:solidFill>
                  <a:schemeClr val="bg1"/>
                </a:solidFill>
                <a:latin typeface="Impact" panose="020B0806030902050204" pitchFamily="34" charset="0"/>
                <a:ea typeface="张海山锐谐体2.0-授权联系：Samtype@QQ.com"/>
                <a:cs typeface="张海山锐谐体2.0-授权联系：Samtype@QQ.com"/>
              </a:endParaRPr>
            </a:p>
          </p:txBody>
        </p:sp>
        <p:sp>
          <p:nvSpPr>
            <p:cNvPr id="58" name="文本框 70"/>
            <p:cNvSpPr txBox="1"/>
            <p:nvPr/>
          </p:nvSpPr>
          <p:spPr>
            <a:xfrm>
              <a:off x="6885417" y="2434282"/>
              <a:ext cx="1110812" cy="347854"/>
            </a:xfrm>
            <a:prstGeom prst="rect">
              <a:avLst/>
            </a:prstGeom>
            <a:noFill/>
          </p:spPr>
          <p:txBody>
            <a:bodyPr lIns="91440" tIns="45720" rIns="91440" bIns="45720">
              <a:spAutoFit/>
            </a:bodyPr>
            <a:lstStyle/>
            <a:p>
              <a:pPr algn="ctr">
                <a:defRPr/>
              </a:pPr>
              <a:r>
                <a:rPr lang="zh-CN" altLang="en-US" sz="2135" b="1" dirty="0">
                  <a:solidFill>
                    <a:schemeClr val="accent1"/>
                  </a:solidFill>
                  <a:latin typeface="微软雅黑" panose="020B0503020204020204" pitchFamily="34" charset="-122"/>
                  <a:ea typeface="微软雅黑" panose="020B0503020204020204" pitchFamily="34" charset="-122"/>
                </a:rPr>
                <a:t>添加标题</a:t>
              </a:r>
              <a:endParaRPr lang="zh-HK" altLang="en-US" sz="2135" b="1" dirty="0">
                <a:solidFill>
                  <a:schemeClr val="accent1"/>
                </a:solidFill>
                <a:latin typeface="微软雅黑" panose="020B0503020204020204" pitchFamily="34" charset="-122"/>
                <a:ea typeface="微软雅黑" panose="020B0503020204020204" pitchFamily="34" charset="-122"/>
              </a:endParaRPr>
            </a:p>
          </p:txBody>
        </p:sp>
        <p:sp>
          <p:nvSpPr>
            <p:cNvPr id="59" name="文本框 71"/>
            <p:cNvSpPr txBox="1"/>
            <p:nvPr/>
          </p:nvSpPr>
          <p:spPr>
            <a:xfrm>
              <a:off x="6771533" y="2787928"/>
              <a:ext cx="1338582" cy="823309"/>
            </a:xfrm>
            <a:prstGeom prst="rect">
              <a:avLst/>
            </a:prstGeom>
            <a:noFill/>
          </p:spPr>
          <p:txBody>
            <a:bodyPr lIns="91440" tIns="45720" rIns="91440" bIns="45720">
              <a:spAutoFit/>
            </a:bodyPr>
            <a:lstStyle/>
            <a:p>
              <a:pPr algn="ctr">
                <a:defRPr/>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defRPr/>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defRPr/>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defRPr/>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4" name="TextBox 63"/>
          <p:cNvSpPr txBox="1"/>
          <p:nvPr/>
        </p:nvSpPr>
        <p:spPr>
          <a:xfrm>
            <a:off x="750394" y="100628"/>
            <a:ext cx="2492990" cy="553998"/>
          </a:xfrm>
          <a:prstGeom prst="rect">
            <a:avLst/>
          </a:prstGeom>
          <a:noFill/>
        </p:spPr>
        <p:txBody>
          <a:bodyPr wrap="none">
            <a:spAutoFit/>
          </a:bodyPr>
          <a:lstStyle/>
          <a:p>
            <a:pPr>
              <a:defRPr/>
            </a:pP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线下推广方案</a:t>
            </a:r>
          </a:p>
        </p:txBody>
      </p:sp>
      <p:sp>
        <p:nvSpPr>
          <p:cNvPr id="43" name="TextBox 42"/>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200"/>
                                        <p:tgtEl>
                                          <p:spTgt spid="43"/>
                                        </p:tgtEl>
                                      </p:cBhvr>
                                    </p:animEffect>
                                    <p:anim calcmode="lin" valueType="num">
                                      <p:cBhvr>
                                        <p:cTn id="28" dur="1200" fill="hold"/>
                                        <p:tgtEl>
                                          <p:spTgt spid="43"/>
                                        </p:tgtEl>
                                        <p:attrNameLst>
                                          <p:attrName>ppt_x</p:attrName>
                                        </p:attrNameLst>
                                      </p:cBhvr>
                                      <p:tavLst>
                                        <p:tav tm="0">
                                          <p:val>
                                            <p:strVal val="#ppt_x"/>
                                          </p:val>
                                        </p:tav>
                                        <p:tav tm="100000">
                                          <p:val>
                                            <p:strVal val="#ppt_x"/>
                                          </p:val>
                                        </p:tav>
                                      </p:tavLst>
                                    </p:anim>
                                    <p:anim calcmode="lin" valueType="num">
                                      <p:cBhvr>
                                        <p:cTn id="29" dur="12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893233" y="2921001"/>
            <a:ext cx="5926667" cy="836084"/>
            <a:chOff x="669540" y="2255926"/>
            <a:chExt cx="4446354" cy="627181"/>
          </a:xfrm>
        </p:grpSpPr>
        <p:sp>
          <p:nvSpPr>
            <p:cNvPr id="13" name="矩形 12"/>
            <p:cNvSpPr/>
            <p:nvPr/>
          </p:nvSpPr>
          <p:spPr>
            <a:xfrm>
              <a:off x="720355" y="2636998"/>
              <a:ext cx="3496740" cy="24610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50596D"/>
                </a:solidFill>
                <a:latin typeface="方正兰亭粗黑_GBK" panose="02000000000000000000" pitchFamily="2" charset="-122"/>
                <a:ea typeface="方正兰亭粗黑_GBK" panose="02000000000000000000" pitchFamily="2" charset="-122"/>
              </a:endParaRPr>
            </a:p>
          </p:txBody>
        </p:sp>
        <p:sp>
          <p:nvSpPr>
            <p:cNvPr id="14" name="矩形 13"/>
            <p:cNvSpPr/>
            <p:nvPr/>
          </p:nvSpPr>
          <p:spPr>
            <a:xfrm>
              <a:off x="4217095" y="2636998"/>
              <a:ext cx="898799" cy="2461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50596D"/>
                </a:solidFill>
                <a:latin typeface="方正兰亭粗黑_GBK" panose="02000000000000000000" pitchFamily="2" charset="-122"/>
                <a:ea typeface="方正兰亭粗黑_GBK" panose="02000000000000000000" pitchFamily="2" charset="-122"/>
              </a:endParaRPr>
            </a:p>
          </p:txBody>
        </p:sp>
        <p:sp>
          <p:nvSpPr>
            <p:cNvPr id="25642" name="文本框 12"/>
            <p:cNvSpPr txBox="1">
              <a:spLocks noChangeArrowheads="1"/>
            </p:cNvSpPr>
            <p:nvPr/>
          </p:nvSpPr>
          <p:spPr bwMode="auto">
            <a:xfrm>
              <a:off x="669540" y="2255926"/>
              <a:ext cx="1452703" cy="3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accent1"/>
                  </a:solidFill>
                  <a:latin typeface="方正兰亭粗黑_GBK" panose="02000000000000000000" pitchFamily="2" charset="-122"/>
                  <a:ea typeface="方正兰亭粗黑_GBK" panose="02000000000000000000" pitchFamily="2" charset="-122"/>
                </a:rPr>
                <a:t>第二季度</a:t>
              </a:r>
            </a:p>
          </p:txBody>
        </p:sp>
      </p:grpSp>
      <p:grpSp>
        <p:nvGrpSpPr>
          <p:cNvPr id="16" name="组合 15"/>
          <p:cNvGrpSpPr/>
          <p:nvPr/>
        </p:nvGrpSpPr>
        <p:grpSpPr bwMode="auto">
          <a:xfrm>
            <a:off x="893233" y="3937000"/>
            <a:ext cx="5926667" cy="823384"/>
            <a:chOff x="669540" y="3085713"/>
            <a:chExt cx="4446354" cy="617769"/>
          </a:xfrm>
        </p:grpSpPr>
        <p:sp>
          <p:nvSpPr>
            <p:cNvPr id="17" name="矩形 16"/>
            <p:cNvSpPr/>
            <p:nvPr/>
          </p:nvSpPr>
          <p:spPr>
            <a:xfrm>
              <a:off x="2370271" y="3457327"/>
              <a:ext cx="2745623" cy="24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50596D"/>
                </a:solidFill>
                <a:latin typeface="方正兰亭粗黑_GBK" panose="02000000000000000000" pitchFamily="2" charset="-122"/>
                <a:ea typeface="方正兰亭粗黑_GBK" panose="02000000000000000000" pitchFamily="2" charset="-122"/>
              </a:endParaRPr>
            </a:p>
          </p:txBody>
        </p:sp>
        <p:sp>
          <p:nvSpPr>
            <p:cNvPr id="18" name="文本框 13"/>
            <p:cNvSpPr txBox="1"/>
            <p:nvPr/>
          </p:nvSpPr>
          <p:spPr>
            <a:xfrm>
              <a:off x="669540" y="3085713"/>
              <a:ext cx="1453005" cy="346378"/>
            </a:xfrm>
            <a:prstGeom prst="rect">
              <a:avLst/>
            </a:prstGeom>
            <a:noFill/>
          </p:spPr>
          <p:txBody>
            <a:bodyPr>
              <a:spAutoFit/>
            </a:bodyPr>
            <a:lstStyle/>
            <a:p>
              <a:pPr>
                <a:defRPr/>
              </a:pPr>
              <a:r>
                <a:rPr lang="zh-CN" altLang="en-US" sz="2400" dirty="0">
                  <a:solidFill>
                    <a:schemeClr val="accent1"/>
                  </a:solidFill>
                  <a:latin typeface="方正兰亭粗黑_GBK" panose="02000000000000000000" pitchFamily="2" charset="-122"/>
                  <a:ea typeface="方正兰亭粗黑_GBK" panose="02000000000000000000" pitchFamily="2" charset="-122"/>
                </a:rPr>
                <a:t>第三季度</a:t>
              </a:r>
            </a:p>
          </p:txBody>
        </p:sp>
        <p:sp>
          <p:nvSpPr>
            <p:cNvPr id="19" name="矩形 18"/>
            <p:cNvSpPr/>
            <p:nvPr/>
          </p:nvSpPr>
          <p:spPr>
            <a:xfrm>
              <a:off x="720355" y="3457327"/>
              <a:ext cx="2347040" cy="24615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50596D"/>
                </a:solidFill>
                <a:latin typeface="方正兰亭粗黑_GBK" panose="02000000000000000000" pitchFamily="2" charset="-122"/>
                <a:ea typeface="方正兰亭粗黑_GBK" panose="02000000000000000000" pitchFamily="2" charset="-122"/>
              </a:endParaRPr>
            </a:p>
          </p:txBody>
        </p:sp>
      </p:grpSp>
      <p:grpSp>
        <p:nvGrpSpPr>
          <p:cNvPr id="20" name="组合 19"/>
          <p:cNvGrpSpPr/>
          <p:nvPr/>
        </p:nvGrpSpPr>
        <p:grpSpPr bwMode="auto">
          <a:xfrm>
            <a:off x="893233" y="5041901"/>
            <a:ext cx="5926667" cy="817033"/>
            <a:chOff x="669540" y="3915498"/>
            <a:chExt cx="4446354" cy="612759"/>
          </a:xfrm>
        </p:grpSpPr>
        <p:sp>
          <p:nvSpPr>
            <p:cNvPr id="21" name="文本框 14"/>
            <p:cNvSpPr txBox="1"/>
            <p:nvPr/>
          </p:nvSpPr>
          <p:spPr>
            <a:xfrm>
              <a:off x="669540" y="3915498"/>
              <a:ext cx="1453005" cy="346240"/>
            </a:xfrm>
            <a:prstGeom prst="rect">
              <a:avLst/>
            </a:prstGeom>
            <a:noFill/>
          </p:spPr>
          <p:txBody>
            <a:bodyPr>
              <a:spAutoFit/>
            </a:bodyPr>
            <a:lstStyle/>
            <a:p>
              <a:pPr>
                <a:defRPr/>
              </a:pPr>
              <a:r>
                <a:rPr lang="zh-CN" altLang="en-US" sz="2400" dirty="0">
                  <a:solidFill>
                    <a:schemeClr val="accent1"/>
                  </a:solidFill>
                  <a:latin typeface="方正兰亭粗黑_GBK" panose="02000000000000000000" pitchFamily="2" charset="-122"/>
                  <a:ea typeface="方正兰亭粗黑_GBK" panose="02000000000000000000" pitchFamily="2" charset="-122"/>
                </a:rPr>
                <a:t>第四季度</a:t>
              </a:r>
            </a:p>
          </p:txBody>
        </p:sp>
        <p:sp>
          <p:nvSpPr>
            <p:cNvPr id="22" name="矩形 21"/>
            <p:cNvSpPr/>
            <p:nvPr/>
          </p:nvSpPr>
          <p:spPr>
            <a:xfrm>
              <a:off x="720355" y="4282201"/>
              <a:ext cx="3938199" cy="246056"/>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50596D"/>
                </a:solidFill>
                <a:latin typeface="方正兰亭粗黑_GBK" panose="02000000000000000000" pitchFamily="2" charset="-122"/>
                <a:ea typeface="方正兰亭粗黑_GBK" panose="02000000000000000000" pitchFamily="2" charset="-122"/>
              </a:endParaRPr>
            </a:p>
          </p:txBody>
        </p:sp>
        <p:sp>
          <p:nvSpPr>
            <p:cNvPr id="23" name="矩形 22"/>
            <p:cNvSpPr/>
            <p:nvPr/>
          </p:nvSpPr>
          <p:spPr>
            <a:xfrm>
              <a:off x="4658555" y="4282201"/>
              <a:ext cx="457339" cy="2460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50596D"/>
                </a:solidFill>
                <a:latin typeface="方正兰亭粗黑_GBK" panose="02000000000000000000" pitchFamily="2" charset="-122"/>
                <a:ea typeface="方正兰亭粗黑_GBK" panose="02000000000000000000" pitchFamily="2" charset="-122"/>
              </a:endParaRPr>
            </a:p>
          </p:txBody>
        </p:sp>
      </p:grpSp>
      <p:grpSp>
        <p:nvGrpSpPr>
          <p:cNvPr id="24" name="组合 23"/>
          <p:cNvGrpSpPr/>
          <p:nvPr/>
        </p:nvGrpSpPr>
        <p:grpSpPr bwMode="auto">
          <a:xfrm>
            <a:off x="5928785" y="4902196"/>
            <a:ext cx="594783" cy="611717"/>
            <a:chOff x="5939522" y="4572770"/>
            <a:chExt cx="594216" cy="550559"/>
          </a:xfrm>
        </p:grpSpPr>
        <p:grpSp>
          <p:nvGrpSpPr>
            <p:cNvPr id="25630" name="组合 24"/>
            <p:cNvGrpSpPr/>
            <p:nvPr/>
          </p:nvGrpSpPr>
          <p:grpSpPr bwMode="auto">
            <a:xfrm>
              <a:off x="5942984" y="4572770"/>
              <a:ext cx="541778" cy="550559"/>
              <a:chOff x="6511364" y="4028283"/>
              <a:chExt cx="830997" cy="844465"/>
            </a:xfrm>
          </p:grpSpPr>
          <p:sp>
            <p:nvSpPr>
              <p:cNvPr id="27" name="椭圆 26"/>
              <p:cNvSpPr/>
              <p:nvPr/>
            </p:nvSpPr>
            <p:spPr>
              <a:xfrm>
                <a:off x="6512541" y="4028283"/>
                <a:ext cx="830341" cy="759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8" name="等腰三角形 27"/>
              <p:cNvSpPr/>
              <p:nvPr/>
            </p:nvSpPr>
            <p:spPr>
              <a:xfrm rot="10800000">
                <a:off x="6746074" y="4563014"/>
                <a:ext cx="363274" cy="3097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grpSp>
        <p:sp>
          <p:nvSpPr>
            <p:cNvPr id="25631" name="文本框 17"/>
            <p:cNvSpPr txBox="1">
              <a:spLocks noChangeArrowheads="1"/>
            </p:cNvSpPr>
            <p:nvPr/>
          </p:nvSpPr>
          <p:spPr bwMode="auto">
            <a:xfrm>
              <a:off x="5939522" y="4603250"/>
              <a:ext cx="594216" cy="37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135" dirty="0">
                  <a:solidFill>
                    <a:schemeClr val="bg1"/>
                  </a:solidFill>
                  <a:latin typeface="微软雅黑" panose="020B0503020204020204" pitchFamily="34" charset="-122"/>
                  <a:ea typeface="微软雅黑" panose="020B0503020204020204" pitchFamily="34" charset="-122"/>
                </a:rPr>
                <a:t>95</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bwMode="auto">
          <a:xfrm>
            <a:off x="5405967" y="2942165"/>
            <a:ext cx="508000" cy="472017"/>
            <a:chOff x="5564037" y="3542535"/>
            <a:chExt cx="508775" cy="426178"/>
          </a:xfrm>
        </p:grpSpPr>
        <p:grpSp>
          <p:nvGrpSpPr>
            <p:cNvPr id="30" name="组合 29"/>
            <p:cNvGrpSpPr/>
            <p:nvPr/>
          </p:nvGrpSpPr>
          <p:grpSpPr>
            <a:xfrm>
              <a:off x="5570386" y="3542535"/>
              <a:ext cx="414733" cy="426178"/>
              <a:chOff x="6511364" y="4018820"/>
              <a:chExt cx="830997" cy="853928"/>
            </a:xfrm>
            <a:solidFill>
              <a:srgbClr val="E74C2E"/>
            </a:solidFill>
          </p:grpSpPr>
          <p:sp>
            <p:nvSpPr>
              <p:cNvPr id="32" name="椭圆 31"/>
              <p:cNvSpPr/>
              <p:nvPr/>
            </p:nvSpPr>
            <p:spPr>
              <a:xfrm>
                <a:off x="6511364" y="4018820"/>
                <a:ext cx="830997" cy="770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3" name="等腰三角形 32"/>
              <p:cNvSpPr/>
              <p:nvPr/>
            </p:nvSpPr>
            <p:spPr>
              <a:xfrm rot="10800000">
                <a:off x="6746646" y="4562030"/>
                <a:ext cx="360433" cy="3107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grpSp>
        <p:sp>
          <p:nvSpPr>
            <p:cNvPr id="25629" name="文本框 50"/>
            <p:cNvSpPr txBox="1">
              <a:spLocks noChangeArrowheads="1"/>
            </p:cNvSpPr>
            <p:nvPr/>
          </p:nvSpPr>
          <p:spPr bwMode="auto">
            <a:xfrm>
              <a:off x="5564037" y="3595874"/>
              <a:ext cx="508775" cy="26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35" dirty="0">
                  <a:solidFill>
                    <a:schemeClr val="bg1"/>
                  </a:solidFill>
                  <a:latin typeface="微软雅黑" panose="020B0503020204020204" pitchFamily="34" charset="-122"/>
                  <a:ea typeface="微软雅黑" panose="020B0503020204020204" pitchFamily="34" charset="-122"/>
                </a:rPr>
                <a:t>85</a:t>
              </a:r>
              <a:endParaRPr lang="zh-CN" altLang="en-US" sz="1335"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bwMode="auto">
          <a:xfrm>
            <a:off x="3759200" y="3937000"/>
            <a:ext cx="601133" cy="482600"/>
            <a:chOff x="5448813" y="3534170"/>
            <a:chExt cx="600490" cy="434542"/>
          </a:xfrm>
        </p:grpSpPr>
        <p:grpSp>
          <p:nvGrpSpPr>
            <p:cNvPr id="35" name="组合 34"/>
            <p:cNvGrpSpPr/>
            <p:nvPr/>
          </p:nvGrpSpPr>
          <p:grpSpPr>
            <a:xfrm>
              <a:off x="5570386" y="3534170"/>
              <a:ext cx="414733" cy="434542"/>
              <a:chOff x="6511364" y="4002061"/>
              <a:chExt cx="830997" cy="870687"/>
            </a:xfrm>
            <a:solidFill>
              <a:srgbClr val="E74C2E"/>
            </a:solidFill>
          </p:grpSpPr>
          <p:sp>
            <p:nvSpPr>
              <p:cNvPr id="37" name="椭圆 36"/>
              <p:cNvSpPr/>
              <p:nvPr/>
            </p:nvSpPr>
            <p:spPr>
              <a:xfrm>
                <a:off x="6511364" y="4002061"/>
                <a:ext cx="830997" cy="787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8" name="等腰三角形 37"/>
              <p:cNvSpPr/>
              <p:nvPr/>
            </p:nvSpPr>
            <p:spPr>
              <a:xfrm rot="10800000">
                <a:off x="6746646" y="4562030"/>
                <a:ext cx="360433" cy="31071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grpSp>
        <p:sp>
          <p:nvSpPr>
            <p:cNvPr id="25627" name="文本框 55"/>
            <p:cNvSpPr txBox="1">
              <a:spLocks noChangeArrowheads="1"/>
            </p:cNvSpPr>
            <p:nvPr/>
          </p:nvSpPr>
          <p:spPr bwMode="auto">
            <a:xfrm>
              <a:off x="5448813" y="3585481"/>
              <a:ext cx="600490" cy="2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35" dirty="0">
                  <a:solidFill>
                    <a:schemeClr val="bg1"/>
                  </a:solidFill>
                  <a:latin typeface="微软雅黑" panose="020B0503020204020204" pitchFamily="34" charset="-122"/>
                  <a:ea typeface="微软雅黑" panose="020B0503020204020204" pitchFamily="34" charset="-122"/>
                </a:rPr>
                <a:t>65</a:t>
              </a:r>
              <a:endParaRPr lang="zh-CN" altLang="en-US" sz="1335"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bwMode="auto">
          <a:xfrm>
            <a:off x="4461934" y="1917701"/>
            <a:ext cx="520700" cy="469900"/>
            <a:chOff x="5551177" y="3544696"/>
            <a:chExt cx="519489" cy="424014"/>
          </a:xfrm>
        </p:grpSpPr>
        <p:grpSp>
          <p:nvGrpSpPr>
            <p:cNvPr id="40" name="组合 39"/>
            <p:cNvGrpSpPr/>
            <p:nvPr/>
          </p:nvGrpSpPr>
          <p:grpSpPr>
            <a:xfrm>
              <a:off x="5570386" y="3544696"/>
              <a:ext cx="414733" cy="424014"/>
              <a:chOff x="6511364" y="4023155"/>
              <a:chExt cx="830997" cy="849593"/>
            </a:xfrm>
            <a:solidFill>
              <a:srgbClr val="E74C2E"/>
            </a:solidFill>
          </p:grpSpPr>
          <p:sp>
            <p:nvSpPr>
              <p:cNvPr id="42" name="椭圆 41"/>
              <p:cNvSpPr/>
              <p:nvPr/>
            </p:nvSpPr>
            <p:spPr>
              <a:xfrm>
                <a:off x="6511364" y="4023155"/>
                <a:ext cx="830997" cy="765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43" name="等腰三角形 42"/>
              <p:cNvSpPr/>
              <p:nvPr/>
            </p:nvSpPr>
            <p:spPr>
              <a:xfrm rot="10800000">
                <a:off x="6746646" y="4562030"/>
                <a:ext cx="360433" cy="3107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grpSp>
        <p:sp>
          <p:nvSpPr>
            <p:cNvPr id="25625" name="文本框 10"/>
            <p:cNvSpPr txBox="1">
              <a:spLocks noChangeArrowheads="1"/>
            </p:cNvSpPr>
            <p:nvPr/>
          </p:nvSpPr>
          <p:spPr bwMode="auto">
            <a:xfrm>
              <a:off x="5551177" y="3598038"/>
              <a:ext cx="519489"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35" dirty="0">
                  <a:solidFill>
                    <a:schemeClr val="bg1"/>
                  </a:solidFill>
                  <a:latin typeface="微软雅黑" panose="020B0503020204020204" pitchFamily="34" charset="-122"/>
                  <a:ea typeface="微软雅黑" panose="020B0503020204020204" pitchFamily="34" charset="-122"/>
                </a:rPr>
                <a:t>70</a:t>
              </a:r>
              <a:endParaRPr lang="zh-CN" altLang="en-US" sz="1335"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bwMode="auto">
          <a:xfrm>
            <a:off x="893233" y="1841500"/>
            <a:ext cx="5926667" cy="899584"/>
            <a:chOff x="669540" y="1381284"/>
            <a:chExt cx="4446354" cy="675479"/>
          </a:xfrm>
        </p:grpSpPr>
        <p:sp>
          <p:nvSpPr>
            <p:cNvPr id="45" name="矩形 44"/>
            <p:cNvSpPr/>
            <p:nvPr/>
          </p:nvSpPr>
          <p:spPr>
            <a:xfrm>
              <a:off x="720355" y="1810412"/>
              <a:ext cx="2804379" cy="24635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50596D"/>
                </a:solidFill>
                <a:latin typeface="方正兰亭粗黑_GBK" panose="02000000000000000000" pitchFamily="2" charset="-122"/>
                <a:ea typeface="方正兰亭粗黑_GBK" panose="02000000000000000000" pitchFamily="2" charset="-122"/>
              </a:endParaRPr>
            </a:p>
          </p:txBody>
        </p:sp>
        <p:sp>
          <p:nvSpPr>
            <p:cNvPr id="25622" name="文本框 11"/>
            <p:cNvSpPr txBox="1">
              <a:spLocks noChangeArrowheads="1"/>
            </p:cNvSpPr>
            <p:nvPr/>
          </p:nvSpPr>
          <p:spPr bwMode="auto">
            <a:xfrm>
              <a:off x="669540" y="1381284"/>
              <a:ext cx="1452703" cy="34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a:solidFill>
                    <a:schemeClr val="accent1"/>
                  </a:solidFill>
                  <a:latin typeface="方正兰亭粗黑_GBK" panose="02000000000000000000" pitchFamily="2" charset="-122"/>
                  <a:ea typeface="方正兰亭粗黑_GBK" panose="02000000000000000000" pitchFamily="2" charset="-122"/>
                </a:rPr>
                <a:t>第一季度</a:t>
              </a:r>
            </a:p>
          </p:txBody>
        </p:sp>
        <p:sp>
          <p:nvSpPr>
            <p:cNvPr id="47" name="矩形 46"/>
            <p:cNvSpPr/>
            <p:nvPr/>
          </p:nvSpPr>
          <p:spPr>
            <a:xfrm>
              <a:off x="3516795" y="1810412"/>
              <a:ext cx="1599099" cy="2463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50596D"/>
                </a:solidFill>
                <a:latin typeface="方正兰亭粗黑_GBK" panose="02000000000000000000" pitchFamily="2" charset="-122"/>
                <a:ea typeface="方正兰亭粗黑_GBK" panose="02000000000000000000" pitchFamily="2" charset="-122"/>
              </a:endParaRPr>
            </a:p>
          </p:txBody>
        </p:sp>
      </p:grpSp>
      <p:sp>
        <p:nvSpPr>
          <p:cNvPr id="48" name="TextBox 22"/>
          <p:cNvSpPr txBox="1"/>
          <p:nvPr/>
        </p:nvSpPr>
        <p:spPr>
          <a:xfrm>
            <a:off x="7416801" y="2730500"/>
            <a:ext cx="4000500" cy="1172231"/>
          </a:xfrm>
          <a:prstGeom prst="rect">
            <a:avLst/>
          </a:prstGeom>
          <a:noFill/>
        </p:spPr>
        <p:txBody>
          <a:bodyPr lIns="87744" tIns="43872" rIns="87744" bIns="43872">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defRPr/>
            </a:pPr>
            <a:r>
              <a:rPr lang="zh-CN" altLang="en-US" sz="1465" kern="0" noProof="1">
                <a:solidFill>
                  <a:schemeClr val="tx1">
                    <a:lumMod val="85000"/>
                    <a:lumOff val="15000"/>
                  </a:schemeClr>
                </a:solidFill>
              </a:rPr>
              <a:t>您的内容打在这里，或者通过复制您的文本后，在此框中选择粘贴，并选择只保留文字您的内容打在这里，或者通过复制您的文本后，在此框中选择粘贴，并选择只保留文字。</a:t>
            </a:r>
            <a:endParaRPr lang="en-US" altLang="zh-CN" sz="1465" kern="0" noProof="1">
              <a:solidFill>
                <a:schemeClr val="tx1">
                  <a:lumMod val="85000"/>
                  <a:lumOff val="15000"/>
                </a:schemeClr>
              </a:solidFill>
            </a:endParaRPr>
          </a:p>
        </p:txBody>
      </p:sp>
      <p:sp>
        <p:nvSpPr>
          <p:cNvPr id="49" name="TextBox 48"/>
          <p:cNvSpPr txBox="1">
            <a:spLocks noChangeArrowheads="1"/>
          </p:cNvSpPr>
          <p:nvPr/>
        </p:nvSpPr>
        <p:spPr bwMode="auto">
          <a:xfrm>
            <a:off x="7416800" y="2006601"/>
            <a:ext cx="3962400" cy="60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335" dirty="0">
                <a:solidFill>
                  <a:schemeClr val="accent1"/>
                </a:solidFill>
                <a:latin typeface="方正兰亭粗黑_GBK" panose="02000000000000000000" pitchFamily="2" charset="-122"/>
                <a:ea typeface="方正兰亭粗黑_GBK" panose="02000000000000000000" pitchFamily="2" charset="-122"/>
              </a:rPr>
              <a:t>点击添加标题文字</a:t>
            </a:r>
          </a:p>
        </p:txBody>
      </p:sp>
      <p:sp>
        <p:nvSpPr>
          <p:cNvPr id="50" name="TextBox 49"/>
          <p:cNvSpPr txBox="1"/>
          <p:nvPr/>
        </p:nvSpPr>
        <p:spPr>
          <a:xfrm>
            <a:off x="7315200" y="4449234"/>
            <a:ext cx="3962400" cy="502726"/>
          </a:xfrm>
          <a:prstGeom prst="rect">
            <a:avLst/>
          </a:prstGeom>
          <a:noFill/>
        </p:spPr>
        <p:txBody>
          <a:bodyPr lIns="91400" tIns="45700" rIns="91400" bIns="45700">
            <a:spAutoFit/>
          </a:bodyPr>
          <a:lstStyle/>
          <a:p>
            <a:pPr>
              <a:defRPr/>
            </a:pPr>
            <a:r>
              <a:rPr lang="zh-CN" altLang="en-US" sz="2665" dirty="0">
                <a:solidFill>
                  <a:schemeClr val="accent1"/>
                </a:solidFill>
                <a:latin typeface="微软雅黑" panose="020B0503020204020204" pitchFamily="34" charset="-122"/>
                <a:ea typeface="微软雅黑" panose="020B0503020204020204" pitchFamily="34" charset="-122"/>
              </a:rPr>
              <a:t>全年总额：</a:t>
            </a:r>
          </a:p>
        </p:txBody>
      </p:sp>
      <p:sp>
        <p:nvSpPr>
          <p:cNvPr id="51" name="TextBox 50"/>
          <p:cNvSpPr txBox="1"/>
          <p:nvPr/>
        </p:nvSpPr>
        <p:spPr>
          <a:xfrm>
            <a:off x="7315200" y="4849285"/>
            <a:ext cx="3962400" cy="1118279"/>
          </a:xfrm>
          <a:prstGeom prst="rect">
            <a:avLst/>
          </a:prstGeom>
          <a:noFill/>
        </p:spPr>
        <p:txBody>
          <a:bodyPr lIns="91400" tIns="45700" rIns="91400" bIns="45700">
            <a:spAutoFit/>
          </a:bodyPr>
          <a:lstStyle/>
          <a:p>
            <a:pPr>
              <a:defRPr/>
            </a:pPr>
            <a:r>
              <a:rPr lang="en-US" altLang="zh-CN" sz="6665" dirty="0">
                <a:solidFill>
                  <a:schemeClr val="accent1"/>
                </a:solidFill>
                <a:latin typeface="Impact" panose="020B0806030902050204" pitchFamily="34" charset="0"/>
                <a:ea typeface="微软雅黑" panose="020B0503020204020204" pitchFamily="34" charset="-122"/>
              </a:rPr>
              <a:t>23,812,969</a:t>
            </a:r>
            <a:endParaRPr lang="zh-CN" altLang="en-US" sz="6665" dirty="0">
              <a:solidFill>
                <a:schemeClr val="accent1"/>
              </a:solidFill>
              <a:latin typeface="Impact" panose="020B0806030902050204" pitchFamily="34" charset="0"/>
              <a:ea typeface="微软雅黑" panose="020B0503020204020204" pitchFamily="34" charset="-122"/>
            </a:endParaRPr>
          </a:p>
        </p:txBody>
      </p:sp>
      <p:sp>
        <p:nvSpPr>
          <p:cNvPr id="56" name="TextBox 55"/>
          <p:cNvSpPr txBox="1"/>
          <p:nvPr/>
        </p:nvSpPr>
        <p:spPr>
          <a:xfrm>
            <a:off x="699042" y="127323"/>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利润结构</a:t>
            </a:r>
          </a:p>
        </p:txBody>
      </p:sp>
      <p:sp>
        <p:nvSpPr>
          <p:cNvPr id="53" name="TextBox 52"/>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anim calcmode="lin" valueType="num">
                                      <p:cBhvr>
                                        <p:cTn id="35" dur="500" fill="hold"/>
                                        <p:tgtEl>
                                          <p:spTgt spid="34"/>
                                        </p:tgtEl>
                                        <p:attrNameLst>
                                          <p:attrName>ppt_x</p:attrName>
                                        </p:attrNameLst>
                                      </p:cBhvr>
                                      <p:tavLst>
                                        <p:tav tm="0">
                                          <p:val>
                                            <p:strVal val="#ppt_x"/>
                                          </p:val>
                                        </p:tav>
                                        <p:tav tm="100000">
                                          <p:val>
                                            <p:strVal val="#ppt_x"/>
                                          </p:val>
                                        </p:tav>
                                      </p:tavLst>
                                    </p:anim>
                                    <p:anim calcmode="lin" valueType="num">
                                      <p:cBhvr>
                                        <p:cTn id="36" dur="5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strVal val="#ppt_x"/>
                                          </p:val>
                                        </p:tav>
                                        <p:tav tm="100000">
                                          <p:val>
                                            <p:strVal val="#ppt_x"/>
                                          </p:val>
                                        </p:tav>
                                      </p:tavLst>
                                    </p:anim>
                                    <p:anim calcmode="lin" valueType="num">
                                      <p:cBhvr>
                                        <p:cTn id="47" dur="5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16" presetClass="entr" presetSubtype="21"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arn(inVertical)">
                                      <p:cBhvr>
                                        <p:cTn id="55" dur="500"/>
                                        <p:tgtEl>
                                          <p:spTgt spid="48"/>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000"/>
                                        <p:tgtEl>
                                          <p:spTgt spid="50"/>
                                        </p:tgtEl>
                                      </p:cBhvr>
                                    </p:animEffect>
                                    <p:anim calcmode="lin" valueType="num">
                                      <p:cBhvr>
                                        <p:cTn id="60" dur="1000" fill="hold"/>
                                        <p:tgtEl>
                                          <p:spTgt spid="50"/>
                                        </p:tgtEl>
                                        <p:attrNameLst>
                                          <p:attrName>ppt_x</p:attrName>
                                        </p:attrNameLst>
                                      </p:cBhvr>
                                      <p:tavLst>
                                        <p:tav tm="0">
                                          <p:val>
                                            <p:strVal val="#ppt_x"/>
                                          </p:val>
                                        </p:tav>
                                        <p:tav tm="100000">
                                          <p:val>
                                            <p:strVal val="#ppt_x"/>
                                          </p:val>
                                        </p:tav>
                                      </p:tavLst>
                                    </p:anim>
                                    <p:anim calcmode="lin" valueType="num">
                                      <p:cBhvr>
                                        <p:cTn id="61" dur="1000" fill="hold"/>
                                        <p:tgtEl>
                                          <p:spTgt spid="50"/>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3" presetClass="entr" presetSubtype="16" fill="hold" grpId="0" nodeType="afterEffect">
                                  <p:stCondLst>
                                    <p:cond delay="0"/>
                                  </p:stCondLst>
                                  <p:iterate type="lt">
                                    <p:tmPct val="15000"/>
                                  </p:iterate>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fltVal val="0"/>
                                          </p:val>
                                        </p:tav>
                                        <p:tav tm="100000">
                                          <p:val>
                                            <p:strVal val="#ppt_w"/>
                                          </p:val>
                                        </p:tav>
                                      </p:tavLst>
                                    </p:anim>
                                    <p:anim calcmode="lin" valueType="num">
                                      <p:cBhvr>
                                        <p:cTn id="66" dur="500" fill="hold"/>
                                        <p:tgtEl>
                                          <p:spTgt spid="51"/>
                                        </p:tgtEl>
                                        <p:attrNameLst>
                                          <p:attrName>ppt_h</p:attrName>
                                        </p:attrNameLst>
                                      </p:cBhvr>
                                      <p:tavLst>
                                        <p:tav tm="0">
                                          <p:val>
                                            <p:fltVal val="0"/>
                                          </p:val>
                                        </p:tav>
                                        <p:tav tm="100000">
                                          <p:val>
                                            <p:strVal val="#ppt_h"/>
                                          </p:val>
                                        </p:tav>
                                      </p:tavLst>
                                    </p:anim>
                                  </p:childTnLst>
                                </p:cTn>
                              </p:par>
                            </p:childTnLst>
                          </p:cTn>
                        </p:par>
                        <p:par>
                          <p:cTn id="67" fill="hold">
                            <p:stCondLst>
                              <p:cond delay="7175"/>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200"/>
                                        <p:tgtEl>
                                          <p:spTgt spid="53"/>
                                        </p:tgtEl>
                                      </p:cBhvr>
                                    </p:animEffect>
                                    <p:anim calcmode="lin" valueType="num">
                                      <p:cBhvr>
                                        <p:cTn id="71" dur="1200" fill="hold"/>
                                        <p:tgtEl>
                                          <p:spTgt spid="53"/>
                                        </p:tgtEl>
                                        <p:attrNameLst>
                                          <p:attrName>ppt_x</p:attrName>
                                        </p:attrNameLst>
                                      </p:cBhvr>
                                      <p:tavLst>
                                        <p:tav tm="0">
                                          <p:val>
                                            <p:strVal val="#ppt_x"/>
                                          </p:val>
                                        </p:tav>
                                        <p:tav tm="100000">
                                          <p:val>
                                            <p:strVal val="#ppt_x"/>
                                          </p:val>
                                        </p:tav>
                                      </p:tavLst>
                                    </p:anim>
                                    <p:anim calcmode="lin" valueType="num">
                                      <p:cBhvr>
                                        <p:cTn id="72" dur="12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666" t="12888" r="33000"/>
          <a:stretch>
            <a:fillRect/>
          </a:stretch>
        </p:blipFill>
        <p:spPr>
          <a:xfrm>
            <a:off x="128844" y="1272227"/>
            <a:ext cx="5281785" cy="5585773"/>
          </a:xfrm>
          <a:prstGeom prst="rect">
            <a:avLst/>
          </a:prstGeom>
        </p:spPr>
      </p:pic>
      <p:sp>
        <p:nvSpPr>
          <p:cNvPr id="6" name="文本框 5"/>
          <p:cNvSpPr txBox="1"/>
          <p:nvPr/>
        </p:nvSpPr>
        <p:spPr>
          <a:xfrm flipH="1">
            <a:off x="6452996" y="2300800"/>
            <a:ext cx="2293892" cy="707886"/>
          </a:xfrm>
          <a:prstGeom prst="rect">
            <a:avLst/>
          </a:prstGeom>
          <a:noFill/>
        </p:spPr>
        <p:txBody>
          <a:bodyPr wrap="square" rtlCol="0">
            <a:spAutoFit/>
          </a:bodyPr>
          <a:lstStyle/>
          <a:p>
            <a:r>
              <a:rPr lang="zh-CN" altLang="en-US" sz="4000" dirty="0">
                <a:solidFill>
                  <a:srgbClr val="FFFFFF"/>
                </a:solidFill>
                <a:effectLst>
                  <a:glow rad="139700">
                    <a:srgbClr val="052463">
                      <a:satMod val="175000"/>
                      <a:alpha val="40000"/>
                    </a:srgbClr>
                  </a:glow>
                </a:effectLst>
                <a:latin typeface="微软雅黑" panose="020B0503020204020204" pitchFamily="34" charset="-122"/>
                <a:ea typeface="微软雅黑" panose="020B0503020204020204" pitchFamily="34" charset="-122"/>
              </a:rPr>
              <a:t>第四章</a:t>
            </a:r>
          </a:p>
        </p:txBody>
      </p:sp>
      <p:sp>
        <p:nvSpPr>
          <p:cNvPr id="7" name="TextBox 54"/>
          <p:cNvSpPr txBox="1"/>
          <p:nvPr/>
        </p:nvSpPr>
        <p:spPr>
          <a:xfrm>
            <a:off x="5988046" y="3203423"/>
            <a:ext cx="3650013" cy="923330"/>
          </a:xfrm>
          <a:prstGeom prst="rect">
            <a:avLst/>
          </a:prstGeom>
          <a:noFill/>
        </p:spPr>
        <p:txBody>
          <a:bodyPr wrap="square" rtlCol="0">
            <a:spAutoFit/>
          </a:bodyPr>
          <a:lstStyle/>
          <a:p>
            <a:pPr algn="ctr"/>
            <a:r>
              <a:rPr lang="zh-CN" altLang="en-US" sz="5400" b="1" dirty="0">
                <a:solidFill>
                  <a:srgbClr val="FFFFFF">
                    <a:lumMod val="85000"/>
                  </a:srgbClr>
                </a:solidFill>
                <a:latin typeface="微软雅黑" panose="020B0503020204020204" pitchFamily="34" charset="-122"/>
                <a:ea typeface="微软雅黑" panose="020B0503020204020204" pitchFamily="34" charset="-122"/>
              </a:rPr>
              <a:t>发展与规划</a:t>
            </a:r>
          </a:p>
        </p:txBody>
      </p:sp>
      <p:sp>
        <p:nvSpPr>
          <p:cNvPr id="10" name="圆角矩形 9"/>
          <p:cNvSpPr/>
          <p:nvPr/>
        </p:nvSpPr>
        <p:spPr>
          <a:xfrm>
            <a:off x="6452996" y="4388031"/>
            <a:ext cx="275853" cy="2758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1" name="TextBox 54"/>
          <p:cNvSpPr txBox="1"/>
          <p:nvPr/>
        </p:nvSpPr>
        <p:spPr>
          <a:xfrm>
            <a:off x="6742641" y="4277539"/>
            <a:ext cx="2140824" cy="461665"/>
          </a:xfrm>
          <a:prstGeom prst="rect">
            <a:avLst/>
          </a:prstGeom>
          <a:noFill/>
        </p:spPr>
        <p:txBody>
          <a:bodyPr wrap="square" rtlCol="0">
            <a:spAutoFit/>
          </a:bodyPr>
          <a:lstStyle/>
          <a:p>
            <a:pPr algn="ctr"/>
            <a:r>
              <a:rPr lang="zh-CN" altLang="en-US" sz="2400" dirty="0">
                <a:solidFill>
                  <a:srgbClr val="FFFFFF">
                    <a:lumMod val="65000"/>
                  </a:srgbClr>
                </a:solidFill>
                <a:latin typeface="微软雅黑" panose="020B0503020204020204" pitchFamily="34" charset="-122"/>
                <a:ea typeface="微软雅黑" panose="020B0503020204020204" pitchFamily="34" charset="-122"/>
              </a:rPr>
              <a:t>你的标题文字</a:t>
            </a:r>
          </a:p>
        </p:txBody>
      </p:sp>
      <p:sp>
        <p:nvSpPr>
          <p:cNvPr id="14" name="圆角矩形 13"/>
          <p:cNvSpPr/>
          <p:nvPr/>
        </p:nvSpPr>
        <p:spPr>
          <a:xfrm>
            <a:off x="6452996" y="5151268"/>
            <a:ext cx="275853" cy="2758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5" name="TextBox 54"/>
          <p:cNvSpPr txBox="1"/>
          <p:nvPr/>
        </p:nvSpPr>
        <p:spPr>
          <a:xfrm>
            <a:off x="6742641" y="5040776"/>
            <a:ext cx="2140824" cy="461665"/>
          </a:xfrm>
          <a:prstGeom prst="rect">
            <a:avLst/>
          </a:prstGeom>
          <a:noFill/>
        </p:spPr>
        <p:txBody>
          <a:bodyPr wrap="square" rtlCol="0">
            <a:spAutoFit/>
          </a:bodyPr>
          <a:lstStyle/>
          <a:p>
            <a:pPr algn="ctr"/>
            <a:r>
              <a:rPr lang="zh-CN" altLang="en-US" sz="2400" dirty="0">
                <a:solidFill>
                  <a:srgbClr val="FFFFFF">
                    <a:lumMod val="65000"/>
                  </a:srgbClr>
                </a:solidFill>
                <a:latin typeface="微软雅黑" panose="020B0503020204020204" pitchFamily="34" charset="-122"/>
                <a:ea typeface="微软雅黑" panose="020B0503020204020204" pitchFamily="34" charset="-122"/>
              </a:rPr>
              <a:t>你的标题文字</a:t>
            </a:r>
          </a:p>
        </p:txBody>
      </p:sp>
      <p:sp>
        <p:nvSpPr>
          <p:cNvPr id="9" name="TextBox 33"/>
          <p:cNvSpPr txBox="1"/>
          <p:nvPr/>
        </p:nvSpPr>
        <p:spPr>
          <a:xfrm>
            <a:off x="10908618" y="7124447"/>
            <a:ext cx="1361572" cy="461665"/>
          </a:xfrm>
          <a:prstGeom prst="rect">
            <a:avLst/>
          </a:prstGeom>
          <a:noFill/>
        </p:spPr>
        <p:txBody>
          <a:bodyPr wrap="square" rtlCol="0">
            <a:spAutoFit/>
          </a:bodyPr>
          <a:lstStyle/>
          <a:p>
            <a:r>
              <a:rPr lang="zh-CN" altLang="en-US" sz="2400" dirty="0">
                <a:solidFill>
                  <a:srgbClr val="393939"/>
                </a:solidFill>
              </a:rPr>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24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200"/>
                                        <p:tgtEl>
                                          <p:spTgt spid="9"/>
                                        </p:tgtEl>
                                      </p:cBhvr>
                                    </p:animEffect>
                                    <p:anim calcmode="lin" valueType="num">
                                      <p:cBhvr>
                                        <p:cTn id="43" dur="1200" fill="hold"/>
                                        <p:tgtEl>
                                          <p:spTgt spid="9"/>
                                        </p:tgtEl>
                                        <p:attrNameLst>
                                          <p:attrName>ppt_x</p:attrName>
                                        </p:attrNameLst>
                                      </p:cBhvr>
                                      <p:tavLst>
                                        <p:tav tm="0">
                                          <p:val>
                                            <p:strVal val="#ppt_x"/>
                                          </p:val>
                                        </p:tav>
                                        <p:tav tm="100000">
                                          <p:val>
                                            <p:strVal val="#ppt_x"/>
                                          </p:val>
                                        </p:tav>
                                      </p:tavLst>
                                    </p:anim>
                                    <p:anim calcmode="lin" valueType="num">
                                      <p:cBhvr>
                                        <p:cTn id="44" dur="12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P spid="14" grpId="0" animBg="1"/>
      <p:bldP spid="1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p:nvPr/>
        </p:nvSpPr>
        <p:spPr bwMode="auto">
          <a:xfrm>
            <a:off x="2808818" y="2169584"/>
            <a:ext cx="1780116" cy="8890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25400" cap="flat" cmpd="sng" algn="ctr">
            <a:no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2" name="Freeform 8"/>
          <p:cNvSpPr/>
          <p:nvPr/>
        </p:nvSpPr>
        <p:spPr bwMode="auto">
          <a:xfrm>
            <a:off x="4425952" y="3058584"/>
            <a:ext cx="1782233" cy="8890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bg1">
              <a:lumMod val="75000"/>
            </a:schemeClr>
          </a:solidFill>
          <a:ln w="25400" cap="flat" cmpd="sng" algn="ctr">
            <a:no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3" name="Freeform 9"/>
          <p:cNvSpPr/>
          <p:nvPr/>
        </p:nvSpPr>
        <p:spPr bwMode="auto">
          <a:xfrm>
            <a:off x="6045200" y="2169584"/>
            <a:ext cx="1780117" cy="8890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25400" cap="flat" cmpd="sng" algn="ctr">
            <a:no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4" name="Freeform 11"/>
          <p:cNvSpPr/>
          <p:nvPr/>
        </p:nvSpPr>
        <p:spPr bwMode="auto">
          <a:xfrm>
            <a:off x="7662334" y="3058584"/>
            <a:ext cx="1782233" cy="8890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bg1">
              <a:lumMod val="75000"/>
            </a:schemeClr>
          </a:solidFill>
          <a:ln w="25400" cap="flat" cmpd="sng" algn="ctr">
            <a:no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5" name="Freeform 12"/>
          <p:cNvSpPr/>
          <p:nvPr/>
        </p:nvSpPr>
        <p:spPr bwMode="auto">
          <a:xfrm>
            <a:off x="9283700" y="2216151"/>
            <a:ext cx="1780117" cy="1530349"/>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25400" cap="flat" cmpd="sng" algn="ctr">
            <a:no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6" name="Freeform 13"/>
          <p:cNvSpPr/>
          <p:nvPr/>
        </p:nvSpPr>
        <p:spPr bwMode="auto">
          <a:xfrm>
            <a:off x="10797117" y="3611034"/>
            <a:ext cx="370416" cy="336551"/>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bg1">
              <a:lumMod val="75000"/>
            </a:schemeClr>
          </a:solidFill>
          <a:ln w="25400" cap="flat" cmpd="sng" algn="ctr">
            <a:no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7" name="Freeform 14"/>
          <p:cNvSpPr/>
          <p:nvPr/>
        </p:nvSpPr>
        <p:spPr bwMode="auto">
          <a:xfrm>
            <a:off x="1083734" y="2150534"/>
            <a:ext cx="370417" cy="336551"/>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bg1">
              <a:lumMod val="75000"/>
            </a:schemeClr>
          </a:solidFill>
          <a:ln w="25400" cap="flat" cmpd="sng" algn="ctr">
            <a:no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8" name="Freeform 15"/>
          <p:cNvSpPr/>
          <p:nvPr/>
        </p:nvSpPr>
        <p:spPr bwMode="auto">
          <a:xfrm>
            <a:off x="1187452" y="2413001"/>
            <a:ext cx="1782233" cy="1488017"/>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bg1">
              <a:lumMod val="75000"/>
            </a:schemeClr>
          </a:solidFill>
          <a:ln w="25400" cap="flat" cmpd="sng" algn="ctr">
            <a:no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9" name="Freeform 16"/>
          <p:cNvSpPr/>
          <p:nvPr/>
        </p:nvSpPr>
        <p:spPr bwMode="auto">
          <a:xfrm>
            <a:off x="2065867" y="3304118"/>
            <a:ext cx="25400" cy="520700"/>
          </a:xfrm>
          <a:custGeom>
            <a:avLst/>
            <a:gdLst>
              <a:gd name="T0" fmla="*/ 0 w 11"/>
              <a:gd name="T1" fmla="*/ 0 h 225"/>
              <a:gd name="T2" fmla="*/ 11 w 11"/>
              <a:gd name="T3" fmla="*/ 0 h 225"/>
              <a:gd name="T4" fmla="*/ 11 w 11"/>
              <a:gd name="T5" fmla="*/ 225 h 225"/>
              <a:gd name="T6" fmla="*/ 0 w 11"/>
              <a:gd name="T7" fmla="*/ 225 h 225"/>
              <a:gd name="T8" fmla="*/ 0 w 11"/>
              <a:gd name="T9" fmla="*/ 0 h 225"/>
              <a:gd name="T10" fmla="*/ 0 w 11"/>
              <a:gd name="T11" fmla="*/ 0 h 225"/>
            </a:gdLst>
            <a:ahLst/>
            <a:cxnLst>
              <a:cxn ang="0">
                <a:pos x="T0" y="T1"/>
              </a:cxn>
              <a:cxn ang="0">
                <a:pos x="T2" y="T3"/>
              </a:cxn>
              <a:cxn ang="0">
                <a:pos x="T4" y="T5"/>
              </a:cxn>
              <a:cxn ang="0">
                <a:pos x="T6" y="T7"/>
              </a:cxn>
              <a:cxn ang="0">
                <a:pos x="T8" y="T9"/>
              </a:cxn>
              <a:cxn ang="0">
                <a:pos x="T10" y="T11"/>
              </a:cxn>
            </a:cxnLst>
            <a:rect l="0" t="0" r="r" b="b"/>
            <a:pathLst>
              <a:path w="11" h="225">
                <a:moveTo>
                  <a:pt x="0" y="0"/>
                </a:moveTo>
                <a:lnTo>
                  <a:pt x="11" y="0"/>
                </a:lnTo>
                <a:lnTo>
                  <a:pt x="11" y="225"/>
                </a:lnTo>
                <a:lnTo>
                  <a:pt x="0" y="225"/>
                </a:lnTo>
                <a:lnTo>
                  <a:pt x="0" y="0"/>
                </a:lnTo>
                <a:lnTo>
                  <a:pt x="0" y="0"/>
                </a:lnTo>
                <a:close/>
              </a:path>
            </a:pathLst>
          </a:custGeom>
          <a:solidFill>
            <a:schemeClr val="bg1">
              <a:lumMod val="75000"/>
            </a:schemeClr>
          </a:solidFill>
          <a:ln w="25400" cap="flat" cmpd="sng" algn="ctr">
            <a:solidFill>
              <a:schemeClr val="bg1">
                <a:lumMod val="75000"/>
              </a:schemeClr>
            </a:solid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0" name="Freeform 18"/>
          <p:cNvSpPr/>
          <p:nvPr/>
        </p:nvSpPr>
        <p:spPr bwMode="auto">
          <a:xfrm>
            <a:off x="3685118" y="2292351"/>
            <a:ext cx="27516" cy="51858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bg1">
              <a:lumMod val="75000"/>
            </a:schemeClr>
          </a:solidFill>
          <a:ln w="25400" cap="flat" cmpd="sng" algn="ctr">
            <a:solidFill>
              <a:schemeClr val="bg1">
                <a:lumMod val="75000"/>
              </a:schemeClr>
            </a:solid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1" name="Freeform 26"/>
          <p:cNvSpPr/>
          <p:nvPr/>
        </p:nvSpPr>
        <p:spPr bwMode="auto">
          <a:xfrm>
            <a:off x="10160000" y="2292351"/>
            <a:ext cx="27517" cy="518583"/>
          </a:xfrm>
          <a:custGeom>
            <a:avLst/>
            <a:gdLst>
              <a:gd name="T0" fmla="*/ 0 w 12"/>
              <a:gd name="T1" fmla="*/ 224 h 224"/>
              <a:gd name="T2" fmla="*/ 12 w 12"/>
              <a:gd name="T3" fmla="*/ 224 h 224"/>
              <a:gd name="T4" fmla="*/ 12 w 12"/>
              <a:gd name="T5" fmla="*/ 0 h 224"/>
              <a:gd name="T6" fmla="*/ 0 w 12"/>
              <a:gd name="T7" fmla="*/ 0 h 224"/>
              <a:gd name="T8" fmla="*/ 0 w 12"/>
              <a:gd name="T9" fmla="*/ 224 h 224"/>
              <a:gd name="T10" fmla="*/ 0 w 12"/>
              <a:gd name="T11" fmla="*/ 224 h 224"/>
            </a:gdLst>
            <a:ahLst/>
            <a:cxnLst>
              <a:cxn ang="0">
                <a:pos x="T0" y="T1"/>
              </a:cxn>
              <a:cxn ang="0">
                <a:pos x="T2" y="T3"/>
              </a:cxn>
              <a:cxn ang="0">
                <a:pos x="T4" y="T5"/>
              </a:cxn>
              <a:cxn ang="0">
                <a:pos x="T6" y="T7"/>
              </a:cxn>
              <a:cxn ang="0">
                <a:pos x="T8" y="T9"/>
              </a:cxn>
              <a:cxn ang="0">
                <a:pos x="T10" y="T11"/>
              </a:cxn>
            </a:cxnLst>
            <a:rect l="0" t="0" r="r" b="b"/>
            <a:pathLst>
              <a:path w="12" h="224">
                <a:moveTo>
                  <a:pt x="0" y="224"/>
                </a:moveTo>
                <a:lnTo>
                  <a:pt x="12" y="224"/>
                </a:lnTo>
                <a:lnTo>
                  <a:pt x="12" y="0"/>
                </a:lnTo>
                <a:lnTo>
                  <a:pt x="0" y="0"/>
                </a:lnTo>
                <a:lnTo>
                  <a:pt x="0" y="224"/>
                </a:lnTo>
                <a:lnTo>
                  <a:pt x="0" y="224"/>
                </a:lnTo>
                <a:close/>
              </a:path>
            </a:pathLst>
          </a:custGeom>
          <a:solidFill>
            <a:schemeClr val="bg1">
              <a:lumMod val="75000"/>
            </a:schemeClr>
          </a:solidFill>
          <a:ln w="25400" cap="flat" cmpd="sng" algn="ctr">
            <a:solidFill>
              <a:schemeClr val="bg1">
                <a:lumMod val="75000"/>
              </a:schemeClr>
            </a:solid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2" name="Freeform 20"/>
          <p:cNvSpPr/>
          <p:nvPr/>
        </p:nvSpPr>
        <p:spPr bwMode="auto">
          <a:xfrm>
            <a:off x="5304367" y="3304118"/>
            <a:ext cx="25400" cy="520700"/>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lumMod val="75000"/>
            </a:schemeClr>
          </a:solidFill>
          <a:ln w="25400" cap="flat" cmpd="sng" algn="ctr">
            <a:solidFill>
              <a:schemeClr val="bg1">
                <a:lumMod val="75000"/>
              </a:schemeClr>
            </a:solid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3" name="Freeform 22"/>
          <p:cNvSpPr/>
          <p:nvPr/>
        </p:nvSpPr>
        <p:spPr bwMode="auto">
          <a:xfrm>
            <a:off x="6921500" y="2292351"/>
            <a:ext cx="27517" cy="51858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bg1">
              <a:lumMod val="75000"/>
            </a:schemeClr>
          </a:solidFill>
          <a:ln w="25400" cap="flat" cmpd="sng" algn="ctr">
            <a:solidFill>
              <a:schemeClr val="bg1">
                <a:lumMod val="75000"/>
              </a:schemeClr>
            </a:solid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4" name="Freeform 24"/>
          <p:cNvSpPr/>
          <p:nvPr/>
        </p:nvSpPr>
        <p:spPr bwMode="auto">
          <a:xfrm>
            <a:off x="8540751" y="3304118"/>
            <a:ext cx="25400" cy="520700"/>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lumMod val="75000"/>
            </a:schemeClr>
          </a:solidFill>
          <a:ln w="25400" cap="flat" cmpd="sng" algn="ctr">
            <a:solidFill>
              <a:schemeClr val="bg1">
                <a:lumMod val="75000"/>
              </a:schemeClr>
            </a:solidFill>
            <a:prstDash val="solid"/>
          </a:ln>
          <a:effectLst/>
        </p:spPr>
        <p:txBody>
          <a:bodyPr lIns="121884" tIns="60941" rIns="121884" bIns="60941"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5" name="TextBox 24"/>
          <p:cNvSpPr txBox="1"/>
          <p:nvPr/>
        </p:nvSpPr>
        <p:spPr>
          <a:xfrm>
            <a:off x="1295467" y="4035491"/>
            <a:ext cx="1890840" cy="451310"/>
          </a:xfrm>
          <a:prstGeom prst="rect">
            <a:avLst/>
          </a:prstGeom>
          <a:noFill/>
        </p:spPr>
        <p:txBody>
          <a:bodyPr wrap="none" lIns="121889" tIns="60944" rIns="121889" bIns="60944">
            <a:spAutoFit/>
          </a:bodyPr>
          <a:lstStyle/>
          <a:p>
            <a:pPr>
              <a:defRPr/>
            </a:pPr>
            <a:r>
              <a:rPr lang="zh-CN" altLang="en-US" sz="2135" dirty="0">
                <a:solidFill>
                  <a:schemeClr val="accent1"/>
                </a:solidFill>
                <a:latin typeface="微软雅黑" panose="020B0503020204020204" pitchFamily="34" charset="-122"/>
                <a:ea typeface="微软雅黑" panose="020B0503020204020204" pitchFamily="34" charset="-122"/>
              </a:rPr>
              <a:t>产品简介文字</a:t>
            </a:r>
            <a:endParaRPr lang="en-US" altLang="zh-CN" sz="2135" dirty="0">
              <a:solidFill>
                <a:schemeClr val="accent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610167" y="4058775"/>
            <a:ext cx="1890840" cy="451310"/>
          </a:xfrm>
          <a:prstGeom prst="rect">
            <a:avLst/>
          </a:prstGeom>
          <a:noFill/>
        </p:spPr>
        <p:txBody>
          <a:bodyPr wrap="none" lIns="121889" tIns="60944" rIns="121889" bIns="60944">
            <a:spAutoFit/>
          </a:bodyPr>
          <a:lstStyle/>
          <a:p>
            <a:pPr>
              <a:defRPr/>
            </a:pPr>
            <a:r>
              <a:rPr lang="zh-CN" altLang="en-US" sz="2135" dirty="0">
                <a:solidFill>
                  <a:schemeClr val="accent1"/>
                </a:solidFill>
                <a:latin typeface="微软雅黑" panose="020B0503020204020204" pitchFamily="34" charset="-122"/>
                <a:ea typeface="微软雅黑" panose="020B0503020204020204" pitchFamily="34" charset="-122"/>
              </a:rPr>
              <a:t>产品简介文字</a:t>
            </a:r>
            <a:endParaRPr lang="en-US" altLang="zh-CN" sz="2135" dirty="0">
              <a:solidFill>
                <a:schemeClr val="accent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802100" y="4035491"/>
            <a:ext cx="1890840" cy="451310"/>
          </a:xfrm>
          <a:prstGeom prst="rect">
            <a:avLst/>
          </a:prstGeom>
          <a:noFill/>
        </p:spPr>
        <p:txBody>
          <a:bodyPr wrap="none" lIns="121889" tIns="60944" rIns="121889" bIns="60944">
            <a:spAutoFit/>
          </a:bodyPr>
          <a:lstStyle/>
          <a:p>
            <a:pPr>
              <a:defRPr/>
            </a:pPr>
            <a:r>
              <a:rPr lang="zh-CN" altLang="en-US" sz="2135" dirty="0">
                <a:solidFill>
                  <a:schemeClr val="accent1"/>
                </a:solidFill>
                <a:latin typeface="微软雅黑" panose="020B0503020204020204" pitchFamily="34" charset="-122"/>
                <a:ea typeface="微软雅黑" panose="020B0503020204020204" pitchFamily="34" charset="-122"/>
              </a:rPr>
              <a:t>产品简介文字</a:t>
            </a:r>
            <a:endParaRPr lang="en-US" altLang="zh-CN" sz="2135" dirty="0">
              <a:solidFill>
                <a:schemeClr val="accent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279899" y="1573181"/>
            <a:ext cx="1890840" cy="451310"/>
          </a:xfrm>
          <a:prstGeom prst="rect">
            <a:avLst/>
          </a:prstGeom>
          <a:noFill/>
        </p:spPr>
        <p:txBody>
          <a:bodyPr wrap="none" lIns="121889" tIns="60944" rIns="121889" bIns="60944">
            <a:spAutoFit/>
          </a:bodyPr>
          <a:lstStyle/>
          <a:p>
            <a:pPr>
              <a:defRPr/>
            </a:pPr>
            <a:r>
              <a:rPr lang="zh-CN" altLang="en-US" sz="2135" dirty="0">
                <a:solidFill>
                  <a:schemeClr val="accent1"/>
                </a:solidFill>
                <a:latin typeface="微软雅黑" panose="020B0503020204020204" pitchFamily="34" charset="-122"/>
                <a:ea typeface="微软雅黑" panose="020B0503020204020204" pitchFamily="34" charset="-122"/>
              </a:rPr>
              <a:t>产品简介文字</a:t>
            </a:r>
            <a:endParaRPr lang="en-US" altLang="zh-CN" sz="2135" dirty="0">
              <a:solidFill>
                <a:schemeClr val="accent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119649" y="1551709"/>
            <a:ext cx="1890840" cy="451310"/>
          </a:xfrm>
          <a:prstGeom prst="rect">
            <a:avLst/>
          </a:prstGeom>
          <a:noFill/>
        </p:spPr>
        <p:txBody>
          <a:bodyPr wrap="none" lIns="121889" tIns="60944" rIns="121889" bIns="60944">
            <a:spAutoFit/>
          </a:bodyPr>
          <a:lstStyle/>
          <a:p>
            <a:pPr>
              <a:defRPr/>
            </a:pPr>
            <a:r>
              <a:rPr lang="zh-CN" altLang="en-US" sz="2135" dirty="0">
                <a:solidFill>
                  <a:schemeClr val="accent1"/>
                </a:solidFill>
                <a:latin typeface="微软雅黑" panose="020B0503020204020204" pitchFamily="34" charset="-122"/>
                <a:ea typeface="微软雅黑" panose="020B0503020204020204" pitchFamily="34" charset="-122"/>
              </a:rPr>
              <a:t>产品简介文字</a:t>
            </a:r>
            <a:endParaRPr lang="en-US" altLang="zh-CN" sz="2135" dirty="0">
              <a:solidFill>
                <a:schemeClr val="accent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811600" y="1607020"/>
            <a:ext cx="1890840" cy="451310"/>
          </a:xfrm>
          <a:prstGeom prst="rect">
            <a:avLst/>
          </a:prstGeom>
          <a:noFill/>
        </p:spPr>
        <p:txBody>
          <a:bodyPr wrap="none" lIns="121889" tIns="60944" rIns="121889" bIns="60944">
            <a:spAutoFit/>
          </a:bodyPr>
          <a:lstStyle/>
          <a:p>
            <a:pPr>
              <a:defRPr/>
            </a:pPr>
            <a:r>
              <a:rPr lang="zh-CN" altLang="en-US" sz="2135" dirty="0">
                <a:solidFill>
                  <a:schemeClr val="accent1"/>
                </a:solidFill>
                <a:latin typeface="微软雅黑" panose="020B0503020204020204" pitchFamily="34" charset="-122"/>
                <a:ea typeface="微软雅黑" panose="020B0503020204020204" pitchFamily="34" charset="-122"/>
              </a:rPr>
              <a:t>产品简介文字</a:t>
            </a:r>
            <a:endParaRPr lang="en-US" altLang="zh-CN" sz="2135" dirty="0">
              <a:solidFill>
                <a:schemeClr val="accent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454839" y="2122449"/>
            <a:ext cx="1267547" cy="1267371"/>
            <a:chOff x="304800" y="673100"/>
            <a:chExt cx="4000500" cy="4000500"/>
          </a:xfrm>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3" name="椭圆 32"/>
            <p:cNvSpPr/>
            <p:nvPr/>
          </p:nvSpPr>
          <p:spPr>
            <a:xfrm>
              <a:off x="392112" y="760412"/>
              <a:ext cx="3825874" cy="3825874"/>
            </a:xfrm>
            <a:prstGeom prst="ellipse">
              <a:avLst/>
            </a:prstGeom>
            <a:solidFill>
              <a:schemeClr val="accent1"/>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4" name="TextBox 33"/>
          <p:cNvSpPr txBox="1"/>
          <p:nvPr/>
        </p:nvSpPr>
        <p:spPr>
          <a:xfrm>
            <a:off x="1712384" y="2400300"/>
            <a:ext cx="759109" cy="738625"/>
          </a:xfrm>
          <a:prstGeom prst="rect">
            <a:avLst/>
          </a:prstGeom>
          <a:noFill/>
        </p:spPr>
        <p:txBody>
          <a:bodyPr wrap="none" lIns="121884" tIns="60941" rIns="121884" bIns="60941">
            <a:spAutoFit/>
          </a:bodyPr>
          <a:lstStyle/>
          <a:p>
            <a:pPr defTabSz="1218565">
              <a:defRPr/>
            </a:pPr>
            <a:r>
              <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a:t>
            </a:r>
            <a:endPar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1218565">
              <a:defRPr/>
            </a:pPr>
            <a:r>
              <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名称</a:t>
            </a:r>
          </a:p>
        </p:txBody>
      </p:sp>
      <p:sp>
        <p:nvSpPr>
          <p:cNvPr id="37" name="椭圆 36"/>
          <p:cNvSpPr/>
          <p:nvPr/>
        </p:nvSpPr>
        <p:spPr>
          <a:xfrm>
            <a:off x="3076194" y="2708585"/>
            <a:ext cx="1212217" cy="1212049"/>
          </a:xfrm>
          <a:prstGeom prst="ellipse">
            <a:avLst/>
          </a:prstGeom>
          <a:solidFill>
            <a:schemeClr val="accent2"/>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8" name="TextBox 37"/>
          <p:cNvSpPr txBox="1"/>
          <p:nvPr/>
        </p:nvSpPr>
        <p:spPr>
          <a:xfrm>
            <a:off x="3331633" y="2948517"/>
            <a:ext cx="759109" cy="738625"/>
          </a:xfrm>
          <a:prstGeom prst="rect">
            <a:avLst/>
          </a:prstGeom>
          <a:noFill/>
        </p:spPr>
        <p:txBody>
          <a:bodyPr wrap="none" lIns="121884" tIns="60941" rIns="121884" bIns="60941">
            <a:spAutoFit/>
          </a:bodyPr>
          <a:lstStyle/>
          <a:p>
            <a:pPr defTabSz="1218565">
              <a:defRPr/>
            </a:pPr>
            <a:r>
              <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a:t>
            </a:r>
            <a:endPar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1218565">
              <a:defRPr/>
            </a:pPr>
            <a:r>
              <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名称</a:t>
            </a:r>
          </a:p>
        </p:txBody>
      </p:sp>
      <p:grpSp>
        <p:nvGrpSpPr>
          <p:cNvPr id="39" name="组合 38"/>
          <p:cNvGrpSpPr/>
          <p:nvPr/>
        </p:nvGrpSpPr>
        <p:grpSpPr>
          <a:xfrm>
            <a:off x="4671571" y="2122449"/>
            <a:ext cx="1267547" cy="1267371"/>
            <a:chOff x="304800" y="673100"/>
            <a:chExt cx="4000500" cy="4000500"/>
          </a:xfrm>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41" name="椭圆 40"/>
            <p:cNvSpPr/>
            <p:nvPr/>
          </p:nvSpPr>
          <p:spPr>
            <a:xfrm>
              <a:off x="392112" y="760412"/>
              <a:ext cx="3825874" cy="3825874"/>
            </a:xfrm>
            <a:prstGeom prst="ellipse">
              <a:avLst/>
            </a:prstGeom>
            <a:solidFill>
              <a:schemeClr val="accent3"/>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grpSp>
      <p:sp>
        <p:nvSpPr>
          <p:cNvPr id="42" name="TextBox 41"/>
          <p:cNvSpPr txBox="1">
            <a:spLocks noChangeArrowheads="1"/>
          </p:cNvSpPr>
          <p:nvPr/>
        </p:nvSpPr>
        <p:spPr bwMode="auto">
          <a:xfrm>
            <a:off x="4925484" y="2440517"/>
            <a:ext cx="759109" cy="7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a:t>
            </a:r>
            <a:endPar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名称</a:t>
            </a:r>
          </a:p>
        </p:txBody>
      </p:sp>
      <p:grpSp>
        <p:nvGrpSpPr>
          <p:cNvPr id="43" name="组合 42"/>
          <p:cNvGrpSpPr/>
          <p:nvPr/>
        </p:nvGrpSpPr>
        <p:grpSpPr>
          <a:xfrm>
            <a:off x="6299165" y="2670452"/>
            <a:ext cx="1267547" cy="1267371"/>
            <a:chOff x="304800" y="673100"/>
            <a:chExt cx="4000500" cy="4000500"/>
          </a:xfrm>
          <a:effectLst/>
        </p:grpSpPr>
        <p:sp>
          <p:nvSpPr>
            <p:cNvPr id="44" name="同心圆 43"/>
            <p:cNvSpPr/>
            <p:nvPr/>
          </p:nvSpPr>
          <p:spPr>
            <a:xfrm>
              <a:off x="304800" y="673100"/>
              <a:ext cx="4000500" cy="4000500"/>
            </a:xfrm>
            <a:prstGeom prst="donut">
              <a:avLst>
                <a:gd name="adj" fmla="val 4879"/>
              </a:avLst>
            </a:prstGeom>
            <a:no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椭圆 44"/>
            <p:cNvSpPr/>
            <p:nvPr/>
          </p:nvSpPr>
          <p:spPr>
            <a:xfrm>
              <a:off x="392112" y="760412"/>
              <a:ext cx="3825874" cy="3825874"/>
            </a:xfrm>
            <a:prstGeom prst="ellipse">
              <a:avLst/>
            </a:prstGeom>
            <a:solidFill>
              <a:schemeClr val="accent4"/>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6" name="TextBox 45"/>
          <p:cNvSpPr txBox="1">
            <a:spLocks noChangeArrowheads="1"/>
          </p:cNvSpPr>
          <p:nvPr/>
        </p:nvSpPr>
        <p:spPr bwMode="auto">
          <a:xfrm>
            <a:off x="6570133" y="2935817"/>
            <a:ext cx="759109" cy="7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a:t>
            </a:r>
            <a:endPar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名称</a:t>
            </a:r>
          </a:p>
        </p:txBody>
      </p:sp>
      <p:grpSp>
        <p:nvGrpSpPr>
          <p:cNvPr id="47" name="组合 46"/>
          <p:cNvGrpSpPr/>
          <p:nvPr/>
        </p:nvGrpSpPr>
        <p:grpSpPr>
          <a:xfrm>
            <a:off x="7907737" y="2224017"/>
            <a:ext cx="1267547" cy="1267371"/>
            <a:chOff x="304800" y="673100"/>
            <a:chExt cx="4000500" cy="4000500"/>
          </a:xfrm>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9" name="椭圆 48"/>
            <p:cNvSpPr/>
            <p:nvPr/>
          </p:nvSpPr>
          <p:spPr>
            <a:xfrm>
              <a:off x="392112" y="760412"/>
              <a:ext cx="3825874" cy="3825874"/>
            </a:xfrm>
            <a:prstGeom prst="ellipse">
              <a:avLst/>
            </a:prstGeom>
            <a:solidFill>
              <a:schemeClr val="accent5"/>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50" name="TextBox 49"/>
          <p:cNvSpPr txBox="1">
            <a:spLocks noChangeArrowheads="1"/>
          </p:cNvSpPr>
          <p:nvPr/>
        </p:nvSpPr>
        <p:spPr bwMode="auto">
          <a:xfrm>
            <a:off x="8161867" y="2440517"/>
            <a:ext cx="759109" cy="7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a:t>
            </a:r>
            <a:endParaRPr lang="en-US" altLang="zh-CN"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名称</a:t>
            </a:r>
          </a:p>
        </p:txBody>
      </p:sp>
      <p:grpSp>
        <p:nvGrpSpPr>
          <p:cNvPr id="51" name="组合 50"/>
          <p:cNvGrpSpPr/>
          <p:nvPr/>
        </p:nvGrpSpPr>
        <p:grpSpPr>
          <a:xfrm>
            <a:off x="9549801" y="2642791"/>
            <a:ext cx="1267547" cy="1267371"/>
            <a:chOff x="304800" y="673100"/>
            <a:chExt cx="4000500" cy="4000500"/>
          </a:xfrm>
          <a:effectLst/>
        </p:grpSpPr>
        <p:sp>
          <p:nvSpPr>
            <p:cNvPr id="52" name="同心圆 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3" name="椭圆 52"/>
            <p:cNvSpPr/>
            <p:nvPr/>
          </p:nvSpPr>
          <p:spPr>
            <a:xfrm>
              <a:off x="392112" y="760412"/>
              <a:ext cx="3825874" cy="3825874"/>
            </a:xfrm>
            <a:prstGeom prst="ellipse">
              <a:avLst/>
            </a:prstGeom>
            <a:solidFill>
              <a:schemeClr val="accent6"/>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54" name="TextBox 53"/>
          <p:cNvSpPr txBox="1">
            <a:spLocks noChangeArrowheads="1"/>
          </p:cNvSpPr>
          <p:nvPr/>
        </p:nvSpPr>
        <p:spPr bwMode="auto">
          <a:xfrm>
            <a:off x="9827684" y="2935817"/>
            <a:ext cx="759109" cy="7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a:t>
            </a:r>
            <a:endParaRPr lang="en-US" altLang="zh-CN" sz="2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a:solidFill>
                  <a:schemeClr val="bg1"/>
                </a:solidFill>
                <a:latin typeface="微软雅黑" panose="020B0503020204020204" pitchFamily="34" charset="-122"/>
                <a:ea typeface="微软雅黑" panose="020B0503020204020204" pitchFamily="34" charset="-122"/>
                <a:cs typeface="Arial" panose="020B0604020202020204" pitchFamily="34" charset="0"/>
              </a:rPr>
              <a:t>名称</a:t>
            </a:r>
          </a:p>
        </p:txBody>
      </p:sp>
      <p:sp>
        <p:nvSpPr>
          <p:cNvPr id="59" name="Rectangle 13" descr="FD1DDF730CE4456e89755B07FE1653D0# #Rectangle 13"/>
          <p:cNvSpPr>
            <a:spLocks noChangeArrowheads="1"/>
          </p:cNvSpPr>
          <p:nvPr/>
        </p:nvSpPr>
        <p:spPr bwMode="auto">
          <a:xfrm>
            <a:off x="1035051" y="4749800"/>
            <a:ext cx="10132483" cy="10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None/>
              <a:defRPr/>
            </a:pPr>
            <a:r>
              <a:rPr lang="zh-CN" altLang="en-US" sz="1335" dirty="0">
                <a:solidFill>
                  <a:srgbClr val="50596D"/>
                </a:solidFill>
                <a:latin typeface="微软雅黑" panose="020B0503020204020204" pitchFamily="34" charset="-122"/>
                <a:ea typeface="微软雅黑" panose="020B0503020204020204" pitchFamily="34" charset="-122"/>
              </a:rPr>
              <a:t>单击此处添加文字，添加具体文字内容，您的说明文字在此处添加，此处输入详细的说明文字。单击此处添加文字，添加具体文字内容，您的说明文字在此处添加，此处输入详细的说明文字。单击此处添加文字，添加具体文字内容，您的说明文字在此处添加，此处输入详细的说明文字。单击此处添加文字，添加具体文字内容，您的说明文字在此处添加，此处输入详细的说明文字。</a:t>
            </a:r>
            <a:endParaRPr lang="en-US" altLang="zh-CN" sz="1335" dirty="0">
              <a:solidFill>
                <a:srgbClr val="50596D"/>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842117" y="108711"/>
            <a:ext cx="2492990" cy="553998"/>
          </a:xfrm>
          <a:prstGeom prst="rect">
            <a:avLst/>
          </a:prstGeom>
          <a:noFill/>
        </p:spPr>
        <p:txBody>
          <a:bodyPr wrap="none">
            <a:spAutoFit/>
          </a:bodyPr>
          <a:lstStyle/>
          <a:p>
            <a:pPr>
              <a:defRPr/>
            </a:pP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产品开发计划</a:t>
            </a:r>
          </a:p>
        </p:txBody>
      </p:sp>
      <p:sp>
        <p:nvSpPr>
          <p:cNvPr id="55" name="TextBox 54"/>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5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25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5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5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25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250"/>
                                        <p:tgtEl>
                                          <p:spTgt spid="1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250"/>
                                        <p:tgtEl>
                                          <p:spTgt spid="1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300"/>
                                        <p:tgtEl>
                                          <p:spTgt spid="19"/>
                                        </p:tgtEl>
                                      </p:cBhvr>
                                    </p:animEffect>
                                  </p:childTnLst>
                                </p:cTn>
                              </p:par>
                            </p:childTnLst>
                          </p:cTn>
                        </p:par>
                        <p:par>
                          <p:cTn id="40" fill="hold">
                            <p:stCondLst>
                              <p:cond delay="4500"/>
                            </p:stCondLst>
                            <p:childTnLst>
                              <p:par>
                                <p:cTn id="41" presetID="2" presetClass="entr" presetSubtype="1"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49" presetClass="entr" presetSubtype="0" decel="10000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360"/>
                                          </p:val>
                                        </p:tav>
                                        <p:tav tm="100000">
                                          <p:val>
                                            <p:fltVal val="0"/>
                                          </p:val>
                                        </p:tav>
                                      </p:tavLst>
                                    </p:anim>
                                    <p:animEffect transition="in" filter="fade">
                                      <p:cBhvr>
                                        <p:cTn id="51" dur="500"/>
                                        <p:tgtEl>
                                          <p:spTgt spid="34"/>
                                        </p:tgtEl>
                                      </p:cBhvr>
                                    </p:animEffect>
                                  </p:childTnLst>
                                </p:cTn>
                              </p:par>
                            </p:childTnLst>
                          </p:cTn>
                        </p:par>
                        <p:par>
                          <p:cTn id="52" fill="hold">
                            <p:stCondLst>
                              <p:cond delay="5500"/>
                            </p:stCondLst>
                            <p:childTnLst>
                              <p:par>
                                <p:cTn id="53" presetID="22" presetClass="entr" presetSubtype="1"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300"/>
                                        <p:tgtEl>
                                          <p:spTgt spid="20"/>
                                        </p:tgtEl>
                                      </p:cBhvr>
                                    </p:animEffect>
                                  </p:childTnLst>
                                </p:cTn>
                              </p:par>
                            </p:childTnLst>
                          </p:cTn>
                        </p:par>
                        <p:par>
                          <p:cTn id="56" fill="hold">
                            <p:stCondLst>
                              <p:cond delay="6000"/>
                            </p:stCondLst>
                            <p:childTnLst>
                              <p:par>
                                <p:cTn id="57" presetID="49" presetClass="entr" presetSubtype="0" decel="10000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 calcmode="lin" valueType="num">
                                      <p:cBhvr>
                                        <p:cTn id="61" dur="500" fill="hold"/>
                                        <p:tgtEl>
                                          <p:spTgt spid="38"/>
                                        </p:tgtEl>
                                        <p:attrNameLst>
                                          <p:attrName>style.rotation</p:attrName>
                                        </p:attrNameLst>
                                      </p:cBhvr>
                                      <p:tavLst>
                                        <p:tav tm="0">
                                          <p:val>
                                            <p:fltVal val="360"/>
                                          </p:val>
                                        </p:tav>
                                        <p:tav tm="100000">
                                          <p:val>
                                            <p:fltVal val="0"/>
                                          </p:val>
                                        </p:tav>
                                      </p:tavLst>
                                    </p:anim>
                                    <p:animEffect transition="in" filter="fade">
                                      <p:cBhvr>
                                        <p:cTn id="62" dur="500"/>
                                        <p:tgtEl>
                                          <p:spTgt spid="38"/>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300"/>
                                        <p:tgtEl>
                                          <p:spTgt spid="22"/>
                                        </p:tgtEl>
                                      </p:cBhvr>
                                    </p:animEffect>
                                  </p:childTnLst>
                                </p:cTn>
                              </p:par>
                            </p:childTnLst>
                          </p:cTn>
                        </p:par>
                        <p:par>
                          <p:cTn id="67" fill="hold">
                            <p:stCondLst>
                              <p:cond delay="7000"/>
                            </p:stCondLst>
                            <p:childTnLst>
                              <p:par>
                                <p:cTn id="68" presetID="2" presetClass="entr" presetSubtype="1"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ppt_x"/>
                                          </p:val>
                                        </p:tav>
                                        <p:tav tm="100000">
                                          <p:val>
                                            <p:strVal val="#ppt_x"/>
                                          </p:val>
                                        </p:tav>
                                      </p:tavLst>
                                    </p:anim>
                                    <p:anim calcmode="lin" valueType="num">
                                      <p:cBhvr additive="base">
                                        <p:cTn id="71" dur="500" fill="hold"/>
                                        <p:tgtEl>
                                          <p:spTgt spid="39"/>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49" presetClass="entr" presetSubtype="0" decel="10000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anim calcmode="lin" valueType="num">
                                      <p:cBhvr>
                                        <p:cTn id="77" dur="500" fill="hold"/>
                                        <p:tgtEl>
                                          <p:spTgt spid="42"/>
                                        </p:tgtEl>
                                        <p:attrNameLst>
                                          <p:attrName>style.rotation</p:attrName>
                                        </p:attrNameLst>
                                      </p:cBhvr>
                                      <p:tavLst>
                                        <p:tav tm="0">
                                          <p:val>
                                            <p:fltVal val="360"/>
                                          </p:val>
                                        </p:tav>
                                        <p:tav tm="100000">
                                          <p:val>
                                            <p:fltVal val="0"/>
                                          </p:val>
                                        </p:tav>
                                      </p:tavLst>
                                    </p:anim>
                                    <p:animEffect transition="in" filter="fade">
                                      <p:cBhvr>
                                        <p:cTn id="78" dur="500"/>
                                        <p:tgtEl>
                                          <p:spTgt spid="42"/>
                                        </p:tgtEl>
                                      </p:cBhvr>
                                    </p:animEffect>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300"/>
                                        <p:tgtEl>
                                          <p:spTgt spid="23"/>
                                        </p:tgtEl>
                                      </p:cBhvr>
                                    </p:animEffect>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0-#ppt_h/2"/>
                                          </p:val>
                                        </p:tav>
                                        <p:tav tm="100000">
                                          <p:val>
                                            <p:strVal val="#ppt_y"/>
                                          </p:val>
                                        </p:tav>
                                      </p:tavLst>
                                    </p:anim>
                                  </p:childTnLst>
                                </p:cTn>
                              </p:par>
                            </p:childTnLst>
                          </p:cTn>
                        </p:par>
                        <p:par>
                          <p:cTn id="88" fill="hold">
                            <p:stCondLst>
                              <p:cond delay="9000"/>
                            </p:stCondLst>
                            <p:childTnLst>
                              <p:par>
                                <p:cTn id="89" presetID="49" presetClass="entr" presetSubtype="0" decel="10000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 calcmode="lin" valueType="num">
                                      <p:cBhvr>
                                        <p:cTn id="93" dur="500" fill="hold"/>
                                        <p:tgtEl>
                                          <p:spTgt spid="46"/>
                                        </p:tgtEl>
                                        <p:attrNameLst>
                                          <p:attrName>style.rotation</p:attrName>
                                        </p:attrNameLst>
                                      </p:cBhvr>
                                      <p:tavLst>
                                        <p:tav tm="0">
                                          <p:val>
                                            <p:fltVal val="360"/>
                                          </p:val>
                                        </p:tav>
                                        <p:tav tm="100000">
                                          <p:val>
                                            <p:fltVal val="0"/>
                                          </p:val>
                                        </p:tav>
                                      </p:tavLst>
                                    </p:anim>
                                    <p:animEffect transition="in" filter="fade">
                                      <p:cBhvr>
                                        <p:cTn id="94" dur="500"/>
                                        <p:tgtEl>
                                          <p:spTgt spid="4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down)">
                                      <p:cBhvr>
                                        <p:cTn id="98" dur="300"/>
                                        <p:tgtEl>
                                          <p:spTgt spid="24"/>
                                        </p:tgtEl>
                                      </p:cBhvr>
                                    </p:animEffect>
                                  </p:childTnLst>
                                </p:cTn>
                              </p:par>
                            </p:childTnLst>
                          </p:cTn>
                        </p:par>
                        <p:par>
                          <p:cTn id="99" fill="hold">
                            <p:stCondLst>
                              <p:cond delay="10000"/>
                            </p:stCondLst>
                            <p:childTnLst>
                              <p:par>
                                <p:cTn id="100" presetID="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additive="base">
                                        <p:cTn id="102" dur="500" fill="hold"/>
                                        <p:tgtEl>
                                          <p:spTgt spid="47"/>
                                        </p:tgtEl>
                                        <p:attrNameLst>
                                          <p:attrName>ppt_x</p:attrName>
                                        </p:attrNameLst>
                                      </p:cBhvr>
                                      <p:tavLst>
                                        <p:tav tm="0">
                                          <p:val>
                                            <p:strVal val="#ppt_x"/>
                                          </p:val>
                                        </p:tav>
                                        <p:tav tm="100000">
                                          <p:val>
                                            <p:strVal val="#ppt_x"/>
                                          </p:val>
                                        </p:tav>
                                      </p:tavLst>
                                    </p:anim>
                                    <p:anim calcmode="lin" valueType="num">
                                      <p:cBhvr additive="base">
                                        <p:cTn id="103" dur="500" fill="hold"/>
                                        <p:tgtEl>
                                          <p:spTgt spid="47"/>
                                        </p:tgtEl>
                                        <p:attrNameLst>
                                          <p:attrName>ppt_y</p:attrName>
                                        </p:attrNameLst>
                                      </p:cBhvr>
                                      <p:tavLst>
                                        <p:tav tm="0">
                                          <p:val>
                                            <p:strVal val="0-#ppt_h/2"/>
                                          </p:val>
                                        </p:tav>
                                        <p:tav tm="100000">
                                          <p:val>
                                            <p:strVal val="#ppt_y"/>
                                          </p:val>
                                        </p:tav>
                                      </p:tavLst>
                                    </p:anim>
                                  </p:childTnLst>
                                </p:cTn>
                              </p:par>
                            </p:childTnLst>
                          </p:cTn>
                        </p:par>
                        <p:par>
                          <p:cTn id="104" fill="hold">
                            <p:stCondLst>
                              <p:cond delay="10500"/>
                            </p:stCondLst>
                            <p:childTnLst>
                              <p:par>
                                <p:cTn id="105" presetID="49" presetClass="entr" presetSubtype="0" decel="100000"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anim calcmode="lin" valueType="num">
                                      <p:cBhvr>
                                        <p:cTn id="109" dur="500" fill="hold"/>
                                        <p:tgtEl>
                                          <p:spTgt spid="50"/>
                                        </p:tgtEl>
                                        <p:attrNameLst>
                                          <p:attrName>style.rotation</p:attrName>
                                        </p:attrNameLst>
                                      </p:cBhvr>
                                      <p:tavLst>
                                        <p:tav tm="0">
                                          <p:val>
                                            <p:fltVal val="360"/>
                                          </p:val>
                                        </p:tav>
                                        <p:tav tm="100000">
                                          <p:val>
                                            <p:fltVal val="0"/>
                                          </p:val>
                                        </p:tav>
                                      </p:tavLst>
                                    </p:anim>
                                    <p:animEffect transition="in" filter="fade">
                                      <p:cBhvr>
                                        <p:cTn id="110" dur="500"/>
                                        <p:tgtEl>
                                          <p:spTgt spid="50"/>
                                        </p:tgtEl>
                                      </p:cBhvr>
                                    </p:animEffect>
                                  </p:childTnLst>
                                </p:cTn>
                              </p:par>
                            </p:childTnLst>
                          </p:cTn>
                        </p:par>
                        <p:par>
                          <p:cTn id="111" fill="hold">
                            <p:stCondLst>
                              <p:cond delay="11000"/>
                            </p:stCondLst>
                            <p:childTnLst>
                              <p:par>
                                <p:cTn id="112" presetID="22" presetClass="entr" presetSubtype="1" fill="hold"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up)">
                                      <p:cBhvr>
                                        <p:cTn id="114" dur="300"/>
                                        <p:tgtEl>
                                          <p:spTgt spid="21"/>
                                        </p:tgtEl>
                                      </p:cBhvr>
                                    </p:animEffect>
                                  </p:childTnLst>
                                </p:cTn>
                              </p:par>
                            </p:childTnLst>
                          </p:cTn>
                        </p:par>
                        <p:par>
                          <p:cTn id="115" fill="hold">
                            <p:stCondLst>
                              <p:cond delay="11500"/>
                            </p:stCondLst>
                            <p:childTnLst>
                              <p:par>
                                <p:cTn id="116" presetID="2" presetClass="entr" presetSubtype="1" fill="hold" nodeType="after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fill="hold"/>
                                        <p:tgtEl>
                                          <p:spTgt spid="51"/>
                                        </p:tgtEl>
                                        <p:attrNameLst>
                                          <p:attrName>ppt_x</p:attrName>
                                        </p:attrNameLst>
                                      </p:cBhvr>
                                      <p:tavLst>
                                        <p:tav tm="0">
                                          <p:val>
                                            <p:strVal val="#ppt_x"/>
                                          </p:val>
                                        </p:tav>
                                        <p:tav tm="100000">
                                          <p:val>
                                            <p:strVal val="#ppt_x"/>
                                          </p:val>
                                        </p:tav>
                                      </p:tavLst>
                                    </p:anim>
                                    <p:anim calcmode="lin" valueType="num">
                                      <p:cBhvr additive="base">
                                        <p:cTn id="119" dur="500" fill="hold"/>
                                        <p:tgtEl>
                                          <p:spTgt spid="51"/>
                                        </p:tgtEl>
                                        <p:attrNameLst>
                                          <p:attrName>ppt_y</p:attrName>
                                        </p:attrNameLst>
                                      </p:cBhvr>
                                      <p:tavLst>
                                        <p:tav tm="0">
                                          <p:val>
                                            <p:strVal val="0-#ppt_h/2"/>
                                          </p:val>
                                        </p:tav>
                                        <p:tav tm="100000">
                                          <p:val>
                                            <p:strVal val="#ppt_y"/>
                                          </p:val>
                                        </p:tav>
                                      </p:tavLst>
                                    </p:anim>
                                  </p:childTnLst>
                                </p:cTn>
                              </p:par>
                            </p:childTnLst>
                          </p:cTn>
                        </p:par>
                        <p:par>
                          <p:cTn id="120" fill="hold">
                            <p:stCondLst>
                              <p:cond delay="12000"/>
                            </p:stCondLst>
                            <p:childTnLst>
                              <p:par>
                                <p:cTn id="121" presetID="49" presetClass="entr" presetSubtype="0" decel="100000" fill="hold" grpId="0" nodeType="afterEffect">
                                  <p:stCondLst>
                                    <p:cond delay="0"/>
                                  </p:stCondLst>
                                  <p:childTnLst>
                                    <p:set>
                                      <p:cBhvr>
                                        <p:cTn id="122" dur="1" fill="hold">
                                          <p:stCondLst>
                                            <p:cond delay="0"/>
                                          </p:stCondLst>
                                        </p:cTn>
                                        <p:tgtEl>
                                          <p:spTgt spid="54"/>
                                        </p:tgtEl>
                                        <p:attrNameLst>
                                          <p:attrName>style.visibility</p:attrName>
                                        </p:attrNameLst>
                                      </p:cBhvr>
                                      <p:to>
                                        <p:strVal val="visible"/>
                                      </p:to>
                                    </p:set>
                                    <p:anim calcmode="lin" valueType="num">
                                      <p:cBhvr>
                                        <p:cTn id="123" dur="500" fill="hold"/>
                                        <p:tgtEl>
                                          <p:spTgt spid="54"/>
                                        </p:tgtEl>
                                        <p:attrNameLst>
                                          <p:attrName>ppt_w</p:attrName>
                                        </p:attrNameLst>
                                      </p:cBhvr>
                                      <p:tavLst>
                                        <p:tav tm="0">
                                          <p:val>
                                            <p:fltVal val="0"/>
                                          </p:val>
                                        </p:tav>
                                        <p:tav tm="100000">
                                          <p:val>
                                            <p:strVal val="#ppt_w"/>
                                          </p:val>
                                        </p:tav>
                                      </p:tavLst>
                                    </p:anim>
                                    <p:anim calcmode="lin" valueType="num">
                                      <p:cBhvr>
                                        <p:cTn id="124" dur="500" fill="hold"/>
                                        <p:tgtEl>
                                          <p:spTgt spid="54"/>
                                        </p:tgtEl>
                                        <p:attrNameLst>
                                          <p:attrName>ppt_h</p:attrName>
                                        </p:attrNameLst>
                                      </p:cBhvr>
                                      <p:tavLst>
                                        <p:tav tm="0">
                                          <p:val>
                                            <p:fltVal val="0"/>
                                          </p:val>
                                        </p:tav>
                                        <p:tav tm="100000">
                                          <p:val>
                                            <p:strVal val="#ppt_h"/>
                                          </p:val>
                                        </p:tav>
                                      </p:tavLst>
                                    </p:anim>
                                    <p:anim calcmode="lin" valueType="num">
                                      <p:cBhvr>
                                        <p:cTn id="125" dur="500" fill="hold"/>
                                        <p:tgtEl>
                                          <p:spTgt spid="54"/>
                                        </p:tgtEl>
                                        <p:attrNameLst>
                                          <p:attrName>style.rotation</p:attrName>
                                        </p:attrNameLst>
                                      </p:cBhvr>
                                      <p:tavLst>
                                        <p:tav tm="0">
                                          <p:val>
                                            <p:fltVal val="360"/>
                                          </p:val>
                                        </p:tav>
                                        <p:tav tm="100000">
                                          <p:val>
                                            <p:fltVal val="0"/>
                                          </p:val>
                                        </p:tav>
                                      </p:tavLst>
                                    </p:anim>
                                    <p:animEffect transition="in" filter="fade">
                                      <p:cBhvr>
                                        <p:cTn id="126" dur="500"/>
                                        <p:tgtEl>
                                          <p:spTgt spid="54"/>
                                        </p:tgtEl>
                                      </p:cBhvr>
                                    </p:animEffect>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wipe(up)">
                                      <p:cBhvr>
                                        <p:cTn id="130" dur="500"/>
                                        <p:tgtEl>
                                          <p:spTgt spid="25"/>
                                        </p:tgtEl>
                                      </p:cBhvr>
                                    </p:animEffect>
                                  </p:childTnLst>
                                </p:cTn>
                              </p:par>
                            </p:childTnLst>
                          </p:cTn>
                        </p:par>
                        <p:par>
                          <p:cTn id="131" fill="hold">
                            <p:stCondLst>
                              <p:cond delay="13000"/>
                            </p:stCondLst>
                            <p:childTnLst>
                              <p:par>
                                <p:cTn id="132" presetID="22" presetClass="entr" presetSubtype="1" fill="hold" grpId="0" nodeType="after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wipe(up)">
                                      <p:cBhvr>
                                        <p:cTn id="134" dur="500"/>
                                        <p:tgtEl>
                                          <p:spTgt spid="26"/>
                                        </p:tgtEl>
                                      </p:cBhvr>
                                    </p:animEffect>
                                  </p:childTnLst>
                                </p:cTn>
                              </p:par>
                            </p:childTnLst>
                          </p:cTn>
                        </p:par>
                        <p:par>
                          <p:cTn id="135" fill="hold">
                            <p:stCondLst>
                              <p:cond delay="13500"/>
                            </p:stCondLst>
                            <p:childTnLst>
                              <p:par>
                                <p:cTn id="136" presetID="22" presetClass="entr" presetSubtype="1"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wipe(up)">
                                      <p:cBhvr>
                                        <p:cTn id="138" dur="500"/>
                                        <p:tgtEl>
                                          <p:spTgt spid="27"/>
                                        </p:tgtEl>
                                      </p:cBhvr>
                                    </p:animEffect>
                                  </p:childTnLst>
                                </p:cTn>
                              </p:par>
                            </p:childTnLst>
                          </p:cTn>
                        </p:par>
                        <p:par>
                          <p:cTn id="139" fill="hold">
                            <p:stCondLst>
                              <p:cond delay="14000"/>
                            </p:stCondLst>
                            <p:childTnLst>
                              <p:par>
                                <p:cTn id="140" presetID="22" presetClass="entr" presetSubtype="1" fill="hold" grpId="0" nodeType="after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wipe(up)">
                                      <p:cBhvr>
                                        <p:cTn id="142" dur="500"/>
                                        <p:tgtEl>
                                          <p:spTgt spid="28"/>
                                        </p:tgtEl>
                                      </p:cBhvr>
                                    </p:animEffect>
                                  </p:childTnLst>
                                </p:cTn>
                              </p:par>
                            </p:childTnLst>
                          </p:cTn>
                        </p:par>
                        <p:par>
                          <p:cTn id="143" fill="hold">
                            <p:stCondLst>
                              <p:cond delay="14500"/>
                            </p:stCondLst>
                            <p:childTnLst>
                              <p:par>
                                <p:cTn id="144" presetID="22" presetClass="entr" presetSubtype="1"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wipe(up)">
                                      <p:cBhvr>
                                        <p:cTn id="146" dur="500"/>
                                        <p:tgtEl>
                                          <p:spTgt spid="29"/>
                                        </p:tgtEl>
                                      </p:cBhvr>
                                    </p:animEffect>
                                  </p:childTnLst>
                                </p:cTn>
                              </p:par>
                            </p:childTnLst>
                          </p:cTn>
                        </p:par>
                        <p:par>
                          <p:cTn id="147" fill="hold">
                            <p:stCondLst>
                              <p:cond delay="15000"/>
                            </p:stCondLst>
                            <p:childTnLst>
                              <p:par>
                                <p:cTn id="148" presetID="22" presetClass="entr" presetSubtype="1" fill="hold" grpId="0" nodeType="after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wipe(up)">
                                      <p:cBhvr>
                                        <p:cTn id="150" dur="500"/>
                                        <p:tgtEl>
                                          <p:spTgt spid="30"/>
                                        </p:tgtEl>
                                      </p:cBhvr>
                                    </p:animEffect>
                                  </p:childTnLst>
                                </p:cTn>
                              </p:par>
                            </p:childTnLst>
                          </p:cTn>
                        </p:par>
                        <p:par>
                          <p:cTn id="151" fill="hold">
                            <p:stCondLst>
                              <p:cond delay="15500"/>
                            </p:stCondLst>
                            <p:childTnLst>
                              <p:par>
                                <p:cTn id="152" presetID="42" presetClass="entr" presetSubtype="0" fill="hold" grpId="0" nodeType="after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fade">
                                      <p:cBhvr>
                                        <p:cTn id="154" dur="1000"/>
                                        <p:tgtEl>
                                          <p:spTgt spid="59"/>
                                        </p:tgtEl>
                                      </p:cBhvr>
                                    </p:animEffect>
                                    <p:anim calcmode="lin" valueType="num">
                                      <p:cBhvr>
                                        <p:cTn id="155" dur="1000" fill="hold"/>
                                        <p:tgtEl>
                                          <p:spTgt spid="59"/>
                                        </p:tgtEl>
                                        <p:attrNameLst>
                                          <p:attrName>ppt_x</p:attrName>
                                        </p:attrNameLst>
                                      </p:cBhvr>
                                      <p:tavLst>
                                        <p:tav tm="0">
                                          <p:val>
                                            <p:strVal val="#ppt_x"/>
                                          </p:val>
                                        </p:tav>
                                        <p:tav tm="100000">
                                          <p:val>
                                            <p:strVal val="#ppt_x"/>
                                          </p:val>
                                        </p:tav>
                                      </p:tavLst>
                                    </p:anim>
                                    <p:anim calcmode="lin" valueType="num">
                                      <p:cBhvr>
                                        <p:cTn id="156" dur="1000" fill="hold"/>
                                        <p:tgtEl>
                                          <p:spTgt spid="59"/>
                                        </p:tgtEl>
                                        <p:attrNameLst>
                                          <p:attrName>ppt_y</p:attrName>
                                        </p:attrNameLst>
                                      </p:cBhvr>
                                      <p:tavLst>
                                        <p:tav tm="0">
                                          <p:val>
                                            <p:strVal val="#ppt_y+.1"/>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1200"/>
                                        <p:tgtEl>
                                          <p:spTgt spid="55"/>
                                        </p:tgtEl>
                                      </p:cBhvr>
                                    </p:animEffect>
                                    <p:anim calcmode="lin" valueType="num">
                                      <p:cBhvr>
                                        <p:cTn id="161" dur="1200" fill="hold"/>
                                        <p:tgtEl>
                                          <p:spTgt spid="55"/>
                                        </p:tgtEl>
                                        <p:attrNameLst>
                                          <p:attrName>ppt_x</p:attrName>
                                        </p:attrNameLst>
                                      </p:cBhvr>
                                      <p:tavLst>
                                        <p:tav tm="0">
                                          <p:val>
                                            <p:strVal val="#ppt_x"/>
                                          </p:val>
                                        </p:tav>
                                        <p:tav tm="100000">
                                          <p:val>
                                            <p:strVal val="#ppt_x"/>
                                          </p:val>
                                        </p:tav>
                                      </p:tavLst>
                                    </p:anim>
                                    <p:anim calcmode="lin" valueType="num">
                                      <p:cBhvr>
                                        <p:cTn id="162" dur="12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4" grpId="0"/>
      <p:bldP spid="38" grpId="0"/>
      <p:bldP spid="42" grpId="0"/>
      <p:bldP spid="46" grpId="0"/>
      <p:bldP spid="50" grpId="0"/>
      <p:bldP spid="54" grpId="0"/>
      <p:bldP spid="59"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7"/>
          <p:cNvCxnSpPr>
            <a:cxnSpLocks noChangeShapeType="1"/>
          </p:cNvCxnSpPr>
          <p:nvPr/>
        </p:nvCxnSpPr>
        <p:spPr bwMode="auto">
          <a:xfrm>
            <a:off x="4276476" y="2924175"/>
            <a:ext cx="1173942" cy="89640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8" name="直接连接符 72"/>
          <p:cNvCxnSpPr>
            <a:cxnSpLocks noChangeShapeType="1"/>
          </p:cNvCxnSpPr>
          <p:nvPr/>
        </p:nvCxnSpPr>
        <p:spPr bwMode="auto">
          <a:xfrm>
            <a:off x="9209618" y="2542118"/>
            <a:ext cx="747183" cy="24764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5" name="直接连接符 20"/>
          <p:cNvCxnSpPr>
            <a:cxnSpLocks noChangeShapeType="1"/>
          </p:cNvCxnSpPr>
          <p:nvPr/>
        </p:nvCxnSpPr>
        <p:spPr bwMode="auto">
          <a:xfrm flipV="1">
            <a:off x="6553201" y="2924175"/>
            <a:ext cx="1085849" cy="896411"/>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43" name="椭圆 42"/>
          <p:cNvSpPr/>
          <p:nvPr/>
        </p:nvSpPr>
        <p:spPr bwMode="auto">
          <a:xfrm>
            <a:off x="7199245" y="1161159"/>
            <a:ext cx="2099238" cy="209923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49" name="椭圆 48"/>
          <p:cNvSpPr/>
          <p:nvPr/>
        </p:nvSpPr>
        <p:spPr bwMode="auto">
          <a:xfrm>
            <a:off x="3036781" y="1947287"/>
            <a:ext cx="1577951" cy="1577951"/>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cxnSp>
        <p:nvCxnSpPr>
          <p:cNvPr id="13" name="直接连接符 13"/>
          <p:cNvCxnSpPr>
            <a:cxnSpLocks noChangeShapeType="1"/>
          </p:cNvCxnSpPr>
          <p:nvPr/>
        </p:nvCxnSpPr>
        <p:spPr bwMode="auto">
          <a:xfrm flipV="1">
            <a:off x="2690284" y="3348567"/>
            <a:ext cx="550333" cy="429684"/>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6" name="直接连接符 23"/>
          <p:cNvCxnSpPr>
            <a:cxnSpLocks noChangeShapeType="1"/>
            <a:endCxn id="29" idx="1"/>
          </p:cNvCxnSpPr>
          <p:nvPr/>
        </p:nvCxnSpPr>
        <p:spPr bwMode="auto">
          <a:xfrm>
            <a:off x="1392767" y="3492500"/>
            <a:ext cx="484717" cy="323851"/>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17" name="直接连接符 43"/>
          <p:cNvCxnSpPr>
            <a:cxnSpLocks noChangeShapeType="1"/>
          </p:cNvCxnSpPr>
          <p:nvPr/>
        </p:nvCxnSpPr>
        <p:spPr bwMode="auto">
          <a:xfrm flipV="1">
            <a:off x="5048251" y="4925484"/>
            <a:ext cx="402167" cy="370416"/>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21" name="椭圆 20"/>
          <p:cNvSpPr/>
          <p:nvPr/>
        </p:nvSpPr>
        <p:spPr>
          <a:xfrm>
            <a:off x="9883776" y="2512216"/>
            <a:ext cx="803487" cy="803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tx1"/>
              </a:solidFill>
            </a:endParaRPr>
          </a:p>
        </p:txBody>
      </p:sp>
      <p:sp>
        <p:nvSpPr>
          <p:cNvPr id="25" name="椭圆 24"/>
          <p:cNvSpPr/>
          <p:nvPr/>
        </p:nvSpPr>
        <p:spPr>
          <a:xfrm>
            <a:off x="5220000" y="3574521"/>
            <a:ext cx="1563753" cy="15635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9" name="椭圆 28"/>
          <p:cNvSpPr/>
          <p:nvPr/>
        </p:nvSpPr>
        <p:spPr>
          <a:xfrm>
            <a:off x="1716207" y="3653945"/>
            <a:ext cx="1105524" cy="1105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1" name="文本框 37"/>
          <p:cNvSpPr>
            <a:spLocks noChangeArrowheads="1"/>
          </p:cNvSpPr>
          <p:nvPr/>
        </p:nvSpPr>
        <p:spPr bwMode="auto">
          <a:xfrm>
            <a:off x="7789086" y="1693333"/>
            <a:ext cx="999560" cy="10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defRPr/>
            </a:pPr>
            <a:r>
              <a:rPr lang="zh-CN" altLang="en-US" sz="2935" dirty="0">
                <a:solidFill>
                  <a:schemeClr val="bg1">
                    <a:lumMod val="95000"/>
                  </a:schemeClr>
                </a:solidFill>
                <a:sym typeface="微软雅黑" panose="020B0503020204020204" pitchFamily="34" charset="-122"/>
              </a:rPr>
              <a:t>高端</a:t>
            </a:r>
            <a:endParaRPr lang="en-US" altLang="zh-CN" sz="2935" dirty="0">
              <a:solidFill>
                <a:schemeClr val="bg1">
                  <a:lumMod val="95000"/>
                </a:schemeClr>
              </a:solidFill>
              <a:sym typeface="微软雅黑" panose="020B0503020204020204" pitchFamily="34" charset="-122"/>
            </a:endParaRPr>
          </a:p>
          <a:p>
            <a:pPr algn="ctr">
              <a:spcBef>
                <a:spcPct val="0"/>
              </a:spcBef>
              <a:buNone/>
              <a:defRPr/>
            </a:pPr>
            <a:r>
              <a:rPr lang="zh-CN" altLang="en-US" sz="2935" dirty="0">
                <a:solidFill>
                  <a:schemeClr val="bg1">
                    <a:lumMod val="95000"/>
                  </a:schemeClr>
                </a:solidFill>
                <a:sym typeface="微软雅黑" panose="020B0503020204020204" pitchFamily="34" charset="-122"/>
              </a:rPr>
              <a:t>市场</a:t>
            </a:r>
          </a:p>
        </p:txBody>
      </p:sp>
      <p:sp>
        <p:nvSpPr>
          <p:cNvPr id="32" name="文本框 37"/>
          <p:cNvSpPr>
            <a:spLocks noChangeArrowheads="1"/>
          </p:cNvSpPr>
          <p:nvPr/>
        </p:nvSpPr>
        <p:spPr bwMode="auto">
          <a:xfrm>
            <a:off x="5553325" y="3947585"/>
            <a:ext cx="896968" cy="9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p>
            <a:pPr algn="ctr">
              <a:buFont typeface="Arial" panose="020B0604020202020204" pitchFamily="34" charset="0"/>
              <a:buNone/>
            </a:pPr>
            <a:r>
              <a:rPr lang="zh-CN" altLang="en-US" sz="25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细分</a:t>
            </a:r>
            <a:endParaRPr lang="en-US" altLang="zh-CN" sz="25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buNone/>
            </a:pPr>
            <a:r>
              <a:rPr lang="zh-CN" altLang="en-US" sz="25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3" name="文本框 37"/>
          <p:cNvSpPr>
            <a:spLocks noChangeArrowheads="1"/>
          </p:cNvSpPr>
          <p:nvPr/>
        </p:nvSpPr>
        <p:spPr bwMode="auto">
          <a:xfrm>
            <a:off x="3379508" y="2336801"/>
            <a:ext cx="896968" cy="90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p>
            <a:pPr algn="ctr">
              <a:buFont typeface="Arial" panose="020B0604020202020204" pitchFamily="34" charset="0"/>
              <a:buNone/>
            </a:pPr>
            <a:r>
              <a:rPr lang="zh-CN" altLang="en-US" sz="2535">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周边</a:t>
            </a:r>
            <a:endParaRPr lang="en-US" altLang="zh-CN" sz="253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buNone/>
            </a:pPr>
            <a:r>
              <a:rPr lang="zh-CN" altLang="en-US" sz="2535">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4" name="文本框 37"/>
          <p:cNvSpPr>
            <a:spLocks noChangeArrowheads="1"/>
          </p:cNvSpPr>
          <p:nvPr/>
        </p:nvSpPr>
        <p:spPr bwMode="auto">
          <a:xfrm>
            <a:off x="1940809" y="3930651"/>
            <a:ext cx="656517" cy="6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p>
            <a:pPr algn="ctr">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本地</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5" name="矩形 76"/>
          <p:cNvSpPr>
            <a:spLocks noChangeArrowheads="1"/>
          </p:cNvSpPr>
          <p:nvPr/>
        </p:nvSpPr>
        <p:spPr bwMode="auto">
          <a:xfrm>
            <a:off x="1278467" y="4902201"/>
            <a:ext cx="1822451" cy="31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1" tIns="51591" rIns="103181" bIns="515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5"/>
              </a:lnSpc>
              <a:spcBef>
                <a:spcPct val="0"/>
              </a:spcBef>
              <a:buNone/>
              <a:defRPr/>
            </a:pPr>
            <a:r>
              <a:rPr lang="zh-CN" altLang="en-US" sz="1200" dirty="0">
                <a:solidFill>
                  <a:srgbClr val="50596D"/>
                </a:solidFill>
                <a:sym typeface="微软雅黑" panose="020B0503020204020204" pitchFamily="34" charset="-122"/>
              </a:rPr>
              <a:t>点击添加描述总结</a:t>
            </a:r>
            <a:r>
              <a:rPr lang="en-US" altLang="zh-CN" sz="1200" dirty="0">
                <a:solidFill>
                  <a:srgbClr val="50596D"/>
                </a:solidFill>
                <a:sym typeface="微软雅黑" panose="020B0503020204020204" pitchFamily="34" charset="-122"/>
              </a:rPr>
              <a:t> </a:t>
            </a:r>
            <a:endParaRPr lang="zh-CN" altLang="en-US" sz="1200" dirty="0">
              <a:solidFill>
                <a:srgbClr val="50596D"/>
              </a:solidFill>
              <a:sym typeface="微软雅黑" panose="020B0503020204020204" pitchFamily="34" charset="-122"/>
            </a:endParaRPr>
          </a:p>
        </p:txBody>
      </p:sp>
      <p:sp>
        <p:nvSpPr>
          <p:cNvPr id="36" name="矩形 80"/>
          <p:cNvSpPr>
            <a:spLocks noChangeArrowheads="1"/>
          </p:cNvSpPr>
          <p:nvPr/>
        </p:nvSpPr>
        <p:spPr bwMode="auto">
          <a:xfrm>
            <a:off x="2859618" y="3704167"/>
            <a:ext cx="1822449" cy="31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1" tIns="51591" rIns="103181" bIns="515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5"/>
              </a:lnSpc>
              <a:spcBef>
                <a:spcPct val="0"/>
              </a:spcBef>
              <a:buNone/>
              <a:defRPr/>
            </a:pPr>
            <a:r>
              <a:rPr lang="zh-CN" altLang="en-US" sz="1200" dirty="0">
                <a:solidFill>
                  <a:srgbClr val="50596D"/>
                </a:solidFill>
                <a:sym typeface="微软雅黑" panose="020B0503020204020204" pitchFamily="34" charset="-122"/>
              </a:rPr>
              <a:t>点击添加描述总结</a:t>
            </a:r>
            <a:r>
              <a:rPr lang="en-US" altLang="zh-CN" sz="1200" dirty="0">
                <a:solidFill>
                  <a:srgbClr val="50596D"/>
                </a:solidFill>
                <a:sym typeface="微软雅黑" panose="020B0503020204020204" pitchFamily="34" charset="-122"/>
              </a:rPr>
              <a:t> </a:t>
            </a:r>
            <a:endParaRPr lang="zh-CN" altLang="en-US" sz="1200" dirty="0">
              <a:solidFill>
                <a:srgbClr val="50596D"/>
              </a:solidFill>
              <a:sym typeface="微软雅黑" panose="020B0503020204020204" pitchFamily="34" charset="-122"/>
            </a:endParaRPr>
          </a:p>
        </p:txBody>
      </p:sp>
      <p:sp>
        <p:nvSpPr>
          <p:cNvPr id="37" name="矩形 81"/>
          <p:cNvSpPr>
            <a:spLocks noChangeArrowheads="1"/>
          </p:cNvSpPr>
          <p:nvPr/>
        </p:nvSpPr>
        <p:spPr bwMode="auto">
          <a:xfrm>
            <a:off x="5130800" y="5226051"/>
            <a:ext cx="1822451" cy="31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1" tIns="51591" rIns="103181" bIns="515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5"/>
              </a:lnSpc>
              <a:spcBef>
                <a:spcPct val="0"/>
              </a:spcBef>
              <a:buNone/>
              <a:defRPr/>
            </a:pPr>
            <a:r>
              <a:rPr lang="zh-CN" altLang="en-US" sz="1200" dirty="0">
                <a:solidFill>
                  <a:srgbClr val="50596D"/>
                </a:solidFill>
                <a:sym typeface="微软雅黑" panose="020B0503020204020204" pitchFamily="34" charset="-122"/>
              </a:rPr>
              <a:t>点击添加描述总结</a:t>
            </a:r>
            <a:r>
              <a:rPr lang="en-US" altLang="zh-CN" sz="1200" dirty="0">
                <a:solidFill>
                  <a:srgbClr val="50596D"/>
                </a:solidFill>
                <a:sym typeface="微软雅黑" panose="020B0503020204020204" pitchFamily="34" charset="-122"/>
              </a:rPr>
              <a:t> </a:t>
            </a:r>
            <a:endParaRPr lang="zh-CN" altLang="en-US" sz="1200" dirty="0">
              <a:solidFill>
                <a:srgbClr val="50596D"/>
              </a:solidFill>
              <a:sym typeface="微软雅黑" panose="020B0503020204020204" pitchFamily="34" charset="-122"/>
            </a:endParaRPr>
          </a:p>
        </p:txBody>
      </p:sp>
      <p:sp>
        <p:nvSpPr>
          <p:cNvPr id="38" name="矩形 82"/>
          <p:cNvSpPr>
            <a:spLocks noChangeArrowheads="1"/>
          </p:cNvSpPr>
          <p:nvPr/>
        </p:nvSpPr>
        <p:spPr bwMode="auto">
          <a:xfrm>
            <a:off x="7308852" y="3481918"/>
            <a:ext cx="1822449" cy="33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81" tIns="51591" rIns="103181" bIns="515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5"/>
              </a:lnSpc>
              <a:spcBef>
                <a:spcPct val="0"/>
              </a:spcBef>
              <a:buNone/>
              <a:defRPr/>
            </a:pPr>
            <a:r>
              <a:rPr lang="zh-CN" altLang="en-US" sz="1200" dirty="0">
                <a:solidFill>
                  <a:srgbClr val="50596D"/>
                </a:solidFill>
                <a:sym typeface="微软雅黑" panose="020B0503020204020204" pitchFamily="34" charset="-122"/>
              </a:rPr>
              <a:t>点击添加描述总结</a:t>
            </a:r>
          </a:p>
        </p:txBody>
      </p:sp>
      <p:sp>
        <p:nvSpPr>
          <p:cNvPr id="39" name="矩形 38"/>
          <p:cNvSpPr>
            <a:spLocks noChangeArrowheads="1"/>
          </p:cNvSpPr>
          <p:nvPr/>
        </p:nvSpPr>
        <p:spPr bwMode="auto">
          <a:xfrm>
            <a:off x="7639050" y="4394506"/>
            <a:ext cx="3096684" cy="43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1" tIns="55275" rIns="110551" bIns="55275">
            <a:spAutoFit/>
          </a:bodyPr>
          <a:lstStyle/>
          <a:p>
            <a:pPr algn="r">
              <a:buFont typeface="Arial" panose="020B0604020202020204" pitchFamily="34" charset="0"/>
              <a:buNone/>
            </a:pPr>
            <a:r>
              <a:rPr lang="zh-CN" altLang="en-US" sz="213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添加主要标题内容</a:t>
            </a:r>
            <a:endParaRPr lang="zh-CN" altLang="en-US" sz="2135" dirty="0">
              <a:solidFill>
                <a:schemeClr val="accent1"/>
              </a:solidFill>
              <a:latin typeface="Arial" panose="020B0604020202020204" pitchFamily="34" charset="0"/>
              <a:sym typeface="Calibri" panose="020F0502020204030204" pitchFamily="34" charset="0"/>
            </a:endParaRPr>
          </a:p>
        </p:txBody>
      </p:sp>
      <p:sp>
        <p:nvSpPr>
          <p:cNvPr id="40" name="文本框 13"/>
          <p:cNvSpPr txBox="1"/>
          <p:nvPr/>
        </p:nvSpPr>
        <p:spPr>
          <a:xfrm>
            <a:off x="7825317" y="4895852"/>
            <a:ext cx="3655483" cy="1073221"/>
          </a:xfrm>
          <a:prstGeom prst="rect">
            <a:avLst/>
          </a:prstGeom>
          <a:noFill/>
        </p:spPr>
        <p:txBody>
          <a:bodyPr lIns="87739" tIns="43868" rIns="87739" bIns="43868">
            <a:spAutoFit/>
          </a:bodyPr>
          <a:lstStyle/>
          <a:p>
            <a:pPr>
              <a:lnSpc>
                <a:spcPct val="120000"/>
              </a:lnSpc>
              <a:defRPr/>
            </a:pPr>
            <a:r>
              <a:rPr lang="zh-CN" altLang="en-US" sz="1335" dirty="0">
                <a:solidFill>
                  <a:srgbClr val="50596D"/>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51" name="椭圆 50"/>
          <p:cNvSpPr/>
          <p:nvPr/>
        </p:nvSpPr>
        <p:spPr bwMode="auto">
          <a:xfrm>
            <a:off x="886885" y="3052234"/>
            <a:ext cx="560916" cy="560917"/>
          </a:xfrm>
          <a:prstGeom prst="ellipse">
            <a:avLst/>
          </a:prstGeom>
          <a:solidFill>
            <a:schemeClr val="accent4"/>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0" name="TextBox 59"/>
          <p:cNvSpPr txBox="1"/>
          <p:nvPr/>
        </p:nvSpPr>
        <p:spPr>
          <a:xfrm>
            <a:off x="747627" y="143630"/>
            <a:ext cx="2492990" cy="553998"/>
          </a:xfrm>
          <a:prstGeom prst="rect">
            <a:avLst/>
          </a:prstGeom>
          <a:noFill/>
        </p:spPr>
        <p:txBody>
          <a:bodyPr wrap="none">
            <a:spAutoFit/>
          </a:bodyPr>
          <a:lstStyle/>
          <a:p>
            <a:pPr>
              <a:defRPr/>
            </a:pP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市场开拓计划</a:t>
            </a:r>
          </a:p>
        </p:txBody>
      </p:sp>
      <p:sp>
        <p:nvSpPr>
          <p:cNvPr id="46" name="TextBox 45"/>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
        <p:nvSpPr>
          <p:cNvPr id="54" name="椭圆 53"/>
          <p:cNvSpPr/>
          <p:nvPr/>
        </p:nvSpPr>
        <p:spPr bwMode="auto">
          <a:xfrm>
            <a:off x="4487334" y="5179485"/>
            <a:ext cx="687917" cy="687916"/>
          </a:xfrm>
          <a:prstGeom prst="ellipse">
            <a:avLst/>
          </a:prstGeom>
          <a:solidFill>
            <a:schemeClr val="accent2"/>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par>
                                <p:cTn id="38" presetID="22" presetClass="entr" presetSubtype="8"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400"/>
                                        <p:tgtEl>
                                          <p:spTgt spid="35"/>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400"/>
                                        <p:tgtEl>
                                          <p:spTgt spid="37"/>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par>
                          <p:cTn id="63" fill="hold">
                            <p:stCondLst>
                              <p:cond delay="4500"/>
                            </p:stCondLst>
                            <p:childTnLst>
                              <p:par>
                                <p:cTn id="64" presetID="22" presetClass="entr" presetSubtype="2"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right)">
                                      <p:cBhvr>
                                        <p:cTn id="66" dur="500"/>
                                        <p:tgtEl>
                                          <p:spTgt spid="3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right)">
                                      <p:cBhvr>
                                        <p:cTn id="69" dur="750"/>
                                        <p:tgtEl>
                                          <p:spTgt spid="40"/>
                                        </p:tgtEl>
                                      </p:cBhvr>
                                    </p:animEffect>
                                  </p:childTnLst>
                                </p:cTn>
                              </p:par>
                            </p:childTnLst>
                          </p:cTn>
                        </p:par>
                        <p:par>
                          <p:cTn id="70" fill="hold">
                            <p:stCondLst>
                              <p:cond delay="5000"/>
                            </p:stCondLst>
                            <p:childTnLst>
                              <p:par>
                                <p:cTn id="71" presetID="42"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200"/>
                                        <p:tgtEl>
                                          <p:spTgt spid="46"/>
                                        </p:tgtEl>
                                      </p:cBhvr>
                                    </p:animEffect>
                                    <p:anim calcmode="lin" valueType="num">
                                      <p:cBhvr>
                                        <p:cTn id="74" dur="1200" fill="hold"/>
                                        <p:tgtEl>
                                          <p:spTgt spid="46"/>
                                        </p:tgtEl>
                                        <p:attrNameLst>
                                          <p:attrName>ppt_x</p:attrName>
                                        </p:attrNameLst>
                                      </p:cBhvr>
                                      <p:tavLst>
                                        <p:tav tm="0">
                                          <p:val>
                                            <p:strVal val="#ppt_x"/>
                                          </p:val>
                                        </p:tav>
                                        <p:tav tm="100000">
                                          <p:val>
                                            <p:strVal val="#ppt_x"/>
                                          </p:val>
                                        </p:tav>
                                      </p:tavLst>
                                    </p:anim>
                                    <p:anim calcmode="lin" valueType="num">
                                      <p:cBhvr>
                                        <p:cTn id="75" dur="12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1"/>
          <p:cNvCxnSpPr/>
          <p:nvPr/>
        </p:nvCxnSpPr>
        <p:spPr>
          <a:xfrm flipV="1">
            <a:off x="1318684" y="1579033"/>
            <a:ext cx="0" cy="4057651"/>
          </a:xfrm>
          <a:prstGeom prst="line">
            <a:avLst/>
          </a:prstGeom>
          <a:ln w="15875">
            <a:solidFill>
              <a:srgbClr val="98949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45"/>
          <p:cNvCxnSpPr/>
          <p:nvPr/>
        </p:nvCxnSpPr>
        <p:spPr>
          <a:xfrm flipV="1">
            <a:off x="4495800" y="1579034"/>
            <a:ext cx="0" cy="4017433"/>
          </a:xfrm>
          <a:prstGeom prst="line">
            <a:avLst/>
          </a:prstGeom>
          <a:ln w="15875">
            <a:solidFill>
              <a:srgbClr val="98949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2" name="Straight Connector 187"/>
          <p:cNvCxnSpPr/>
          <p:nvPr/>
        </p:nvCxnSpPr>
        <p:spPr>
          <a:xfrm>
            <a:off x="4495801" y="5596467"/>
            <a:ext cx="3765551" cy="0"/>
          </a:xfrm>
          <a:prstGeom prst="line">
            <a:avLst/>
          </a:prstGeom>
          <a:ln w="15875">
            <a:solidFill>
              <a:srgbClr val="98949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3" name="Straight Connector 188"/>
          <p:cNvCxnSpPr/>
          <p:nvPr/>
        </p:nvCxnSpPr>
        <p:spPr>
          <a:xfrm flipV="1">
            <a:off x="8269817" y="1972734"/>
            <a:ext cx="0" cy="3623733"/>
          </a:xfrm>
          <a:prstGeom prst="line">
            <a:avLst/>
          </a:prstGeom>
          <a:ln w="15875">
            <a:solidFill>
              <a:srgbClr val="98949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8" name="矩形 287"/>
          <p:cNvSpPr>
            <a:spLocks noChangeArrowheads="1"/>
          </p:cNvSpPr>
          <p:nvPr/>
        </p:nvSpPr>
        <p:spPr bwMode="auto">
          <a:xfrm>
            <a:off x="2328333" y="4938185"/>
            <a:ext cx="1837267" cy="52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1" tIns="55275" rIns="110551" bIns="55275">
            <a:spAutoFit/>
          </a:bodyPr>
          <a:lstStyle/>
          <a:p>
            <a:pPr>
              <a:buFont typeface="Arial" panose="020B0604020202020204" pitchFamily="34" charset="0"/>
              <a:buNone/>
            </a:pPr>
            <a:r>
              <a:rPr lang="zh-CN" altLang="en-US" sz="1335"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线上平台全面铺开</a:t>
            </a:r>
            <a:endParaRPr lang="en-US" altLang="zh-CN" sz="1335"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a:p>
            <a:pPr>
              <a:buFont typeface="Arial" panose="020B0604020202020204" pitchFamily="34" charset="0"/>
              <a:buNone/>
            </a:pPr>
            <a:r>
              <a:rPr lang="zh-CN" altLang="en-US" sz="1335"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优化运营</a:t>
            </a:r>
          </a:p>
        </p:txBody>
      </p:sp>
      <p:sp>
        <p:nvSpPr>
          <p:cNvPr id="289" name="文本框 13"/>
          <p:cNvSpPr txBox="1"/>
          <p:nvPr/>
        </p:nvSpPr>
        <p:spPr>
          <a:xfrm>
            <a:off x="2032000" y="5471584"/>
            <a:ext cx="2235200"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90" name="矩形 289"/>
          <p:cNvSpPr>
            <a:spLocks noChangeArrowheads="1"/>
          </p:cNvSpPr>
          <p:nvPr/>
        </p:nvSpPr>
        <p:spPr bwMode="auto">
          <a:xfrm>
            <a:off x="2245783" y="2006601"/>
            <a:ext cx="2074333" cy="52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1" tIns="55275" rIns="110551" bIns="55275">
            <a:spAutoFit/>
          </a:bodyPr>
          <a:lstStyle/>
          <a:p>
            <a:pPr>
              <a:buFont typeface="Arial" panose="020B0604020202020204" pitchFamily="34" charset="0"/>
              <a:buNone/>
            </a:pPr>
            <a:r>
              <a:rPr lang="zh-CN" altLang="en-US" sz="1335"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市场战有率达到</a:t>
            </a:r>
            <a:r>
              <a:rPr lang="en-US" altLang="zh-CN" sz="2665" dirty="0">
                <a:solidFill>
                  <a:schemeClr val="accent1"/>
                </a:solidFill>
                <a:latin typeface="Impact" panose="020B0806030902050204" pitchFamily="34" charset="0"/>
                <a:ea typeface="微软雅黑" panose="020B0503020204020204" pitchFamily="34" charset="-122"/>
                <a:sym typeface="Calibri" panose="020F0502020204030204" pitchFamily="34" charset="0"/>
              </a:rPr>
              <a:t>60%</a:t>
            </a:r>
            <a:endParaRPr lang="zh-CN" altLang="en-US" sz="2665" dirty="0">
              <a:solidFill>
                <a:schemeClr val="accent1"/>
              </a:solidFill>
              <a:latin typeface="Impact" panose="020B0806030902050204" pitchFamily="34" charset="0"/>
              <a:ea typeface="微软雅黑" panose="020B0503020204020204" pitchFamily="34" charset="-122"/>
              <a:sym typeface="Calibri" panose="020F0502020204030204" pitchFamily="34" charset="0"/>
            </a:endParaRPr>
          </a:p>
        </p:txBody>
      </p:sp>
      <p:sp>
        <p:nvSpPr>
          <p:cNvPr id="291" name="文本框 13"/>
          <p:cNvSpPr txBox="1"/>
          <p:nvPr/>
        </p:nvSpPr>
        <p:spPr>
          <a:xfrm>
            <a:off x="2133600" y="2518834"/>
            <a:ext cx="2235200"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92" name="矩形 291"/>
          <p:cNvSpPr>
            <a:spLocks noChangeArrowheads="1"/>
          </p:cNvSpPr>
          <p:nvPr/>
        </p:nvSpPr>
        <p:spPr bwMode="auto">
          <a:xfrm>
            <a:off x="5181601" y="1498601"/>
            <a:ext cx="2258484" cy="52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1" tIns="55275" rIns="110551" bIns="5527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defRPr/>
            </a:pPr>
            <a:r>
              <a:rPr lang="zh-CN" altLang="en-US" sz="1335" dirty="0">
                <a:solidFill>
                  <a:schemeClr val="accent3"/>
                </a:solidFill>
              </a:rPr>
              <a:t>线下实体覆盖率翻 </a:t>
            </a:r>
            <a:r>
              <a:rPr lang="en-US" altLang="zh-CN" sz="2665" dirty="0">
                <a:solidFill>
                  <a:schemeClr val="accent3"/>
                </a:solidFill>
                <a:latin typeface="Impact" panose="020B0806030902050204" pitchFamily="34" charset="0"/>
              </a:rPr>
              <a:t>3 </a:t>
            </a:r>
            <a:r>
              <a:rPr lang="zh-CN" altLang="en-US" sz="1335" dirty="0">
                <a:solidFill>
                  <a:schemeClr val="accent3"/>
                </a:solidFill>
              </a:rPr>
              <a:t>番</a:t>
            </a:r>
          </a:p>
        </p:txBody>
      </p:sp>
      <p:sp>
        <p:nvSpPr>
          <p:cNvPr id="294" name="文本框 13"/>
          <p:cNvSpPr txBox="1"/>
          <p:nvPr/>
        </p:nvSpPr>
        <p:spPr>
          <a:xfrm>
            <a:off x="5207001" y="2063751"/>
            <a:ext cx="2233084"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95" name="矩形 294"/>
          <p:cNvSpPr>
            <a:spLocks noChangeArrowheads="1"/>
          </p:cNvSpPr>
          <p:nvPr/>
        </p:nvSpPr>
        <p:spPr bwMode="auto">
          <a:xfrm>
            <a:off x="5234517" y="4140201"/>
            <a:ext cx="2434167" cy="52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1" tIns="55275" rIns="110551" bIns="5527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defRPr/>
            </a:pPr>
            <a:r>
              <a:rPr lang="zh-CN" altLang="en-US" sz="1335" dirty="0">
                <a:solidFill>
                  <a:schemeClr val="accent1"/>
                </a:solidFill>
              </a:rPr>
              <a:t>全年营业额达到至少</a:t>
            </a:r>
            <a:r>
              <a:rPr lang="en-US" altLang="zh-CN" sz="2665" dirty="0">
                <a:solidFill>
                  <a:schemeClr val="accent1"/>
                </a:solidFill>
                <a:latin typeface="Impact" panose="020B0806030902050204" pitchFamily="34" charset="0"/>
              </a:rPr>
              <a:t>2</a:t>
            </a:r>
            <a:r>
              <a:rPr lang="zh-CN" altLang="en-US" sz="1335" dirty="0">
                <a:solidFill>
                  <a:schemeClr val="accent1"/>
                </a:solidFill>
              </a:rPr>
              <a:t>个亿</a:t>
            </a:r>
          </a:p>
        </p:txBody>
      </p:sp>
      <p:sp>
        <p:nvSpPr>
          <p:cNvPr id="296" name="文本框 13"/>
          <p:cNvSpPr txBox="1"/>
          <p:nvPr/>
        </p:nvSpPr>
        <p:spPr>
          <a:xfrm>
            <a:off x="5207001" y="4705351"/>
            <a:ext cx="2233084"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97" name="矩形 296"/>
          <p:cNvSpPr>
            <a:spLocks noChangeArrowheads="1"/>
          </p:cNvSpPr>
          <p:nvPr/>
        </p:nvSpPr>
        <p:spPr bwMode="auto">
          <a:xfrm>
            <a:off x="9088968" y="4392085"/>
            <a:ext cx="2290233" cy="52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51" tIns="55275" rIns="110551" bIns="5527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defRPr/>
            </a:pPr>
            <a:r>
              <a:rPr lang="zh-CN" altLang="en-US" sz="1335" dirty="0">
                <a:solidFill>
                  <a:schemeClr val="accent1"/>
                </a:solidFill>
              </a:rPr>
              <a:t>发展全国各地</a:t>
            </a:r>
            <a:r>
              <a:rPr lang="en-US" altLang="zh-CN" sz="2665" dirty="0">
                <a:solidFill>
                  <a:schemeClr val="accent1"/>
                </a:solidFill>
                <a:latin typeface="Impact" panose="020B0806030902050204" pitchFamily="34" charset="0"/>
              </a:rPr>
              <a:t>200</a:t>
            </a:r>
            <a:r>
              <a:rPr lang="zh-CN" altLang="en-US" sz="1335" dirty="0">
                <a:solidFill>
                  <a:schemeClr val="accent1"/>
                </a:solidFill>
              </a:rPr>
              <a:t>个门店</a:t>
            </a:r>
          </a:p>
        </p:txBody>
      </p:sp>
      <p:sp>
        <p:nvSpPr>
          <p:cNvPr id="298" name="文本框 13"/>
          <p:cNvSpPr txBox="1"/>
          <p:nvPr/>
        </p:nvSpPr>
        <p:spPr>
          <a:xfrm>
            <a:off x="9088967" y="4957234"/>
            <a:ext cx="2235200" cy="605466"/>
          </a:xfrm>
          <a:prstGeom prst="rect">
            <a:avLst/>
          </a:prstGeom>
          <a:noFill/>
        </p:spPr>
        <p:txBody>
          <a:bodyPr lIns="87739" tIns="43868" rIns="87739" bIns="43868">
            <a:spAutoFit/>
          </a:bodyPr>
          <a:lstStyle/>
          <a:p>
            <a:pPr>
              <a:lnSpc>
                <a:spcPct val="120000"/>
              </a:lnSpc>
              <a:defRPr/>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10" name="Group 139"/>
          <p:cNvGrpSpPr/>
          <p:nvPr/>
        </p:nvGrpSpPr>
        <p:grpSpPr bwMode="auto">
          <a:xfrm>
            <a:off x="876301" y="4718051"/>
            <a:ext cx="893233" cy="2004483"/>
            <a:chOff x="2284413" y="412750"/>
            <a:chExt cx="2824162" cy="6337301"/>
          </a:xfrm>
        </p:grpSpPr>
        <p:grpSp>
          <p:nvGrpSpPr>
            <p:cNvPr id="30755" name="Group 138"/>
            <p:cNvGrpSpPr/>
            <p:nvPr/>
          </p:nvGrpSpPr>
          <p:grpSpPr bwMode="auto">
            <a:xfrm>
              <a:off x="2971800" y="4267201"/>
              <a:ext cx="1501776" cy="2482850"/>
              <a:chOff x="6661150" y="2820988"/>
              <a:chExt cx="1501776" cy="2482850"/>
            </a:xfrm>
          </p:grpSpPr>
          <p:sp>
            <p:nvSpPr>
              <p:cNvPr id="30778" name="Freeform 133"/>
              <p:cNvSpPr/>
              <p:nvPr/>
            </p:nvSpPr>
            <p:spPr bwMode="auto">
              <a:xfrm>
                <a:off x="6661150" y="2820988"/>
                <a:ext cx="1501776" cy="2482850"/>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79" name="Freeform 134"/>
              <p:cNvSpPr/>
              <p:nvPr/>
            </p:nvSpPr>
            <p:spPr bwMode="auto">
              <a:xfrm>
                <a:off x="6794500" y="2892426"/>
                <a:ext cx="1223963" cy="156368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80" name="Freeform 135"/>
              <p:cNvSpPr/>
              <p:nvPr/>
            </p:nvSpPr>
            <p:spPr bwMode="auto">
              <a:xfrm>
                <a:off x="6994525" y="2979738"/>
                <a:ext cx="801688" cy="1130300"/>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30756" name="Group 124"/>
            <p:cNvGrpSpPr/>
            <p:nvPr/>
          </p:nvGrpSpPr>
          <p:grpSpPr bwMode="auto">
            <a:xfrm>
              <a:off x="2284413" y="412750"/>
              <a:ext cx="2824162" cy="4770438"/>
              <a:chOff x="2284413" y="412750"/>
              <a:chExt cx="2824162" cy="4770438"/>
            </a:xfrm>
          </p:grpSpPr>
          <p:sp>
            <p:nvSpPr>
              <p:cNvPr id="30757" name="Freeform 102"/>
              <p:cNvSpPr/>
              <p:nvPr/>
            </p:nvSpPr>
            <p:spPr bwMode="auto">
              <a:xfrm>
                <a:off x="2284413" y="3319463"/>
                <a:ext cx="1177925" cy="1860550"/>
              </a:xfrm>
              <a:custGeom>
                <a:avLst/>
                <a:gdLst>
                  <a:gd name="T0" fmla="*/ 587081 w 313"/>
                  <a:gd name="T1" fmla="*/ 0 h 495"/>
                  <a:gd name="T2" fmla="*/ 0 w 313"/>
                  <a:gd name="T3" fmla="*/ 597631 h 495"/>
                  <a:gd name="T4" fmla="*/ 0 w 313"/>
                  <a:gd name="T5" fmla="*/ 612666 h 495"/>
                  <a:gd name="T6" fmla="*/ 0 w 313"/>
                  <a:gd name="T7" fmla="*/ 612666 h 495"/>
                  <a:gd name="T8" fmla="*/ 380097 w 313"/>
                  <a:gd name="T9" fmla="*/ 1804170 h 495"/>
                  <a:gd name="T10" fmla="*/ 398914 w 313"/>
                  <a:gd name="T11" fmla="*/ 1826722 h 495"/>
                  <a:gd name="T12" fmla="*/ 398914 w 313"/>
                  <a:gd name="T13" fmla="*/ 1826722 h 495"/>
                  <a:gd name="T14" fmla="*/ 398914 w 313"/>
                  <a:gd name="T15" fmla="*/ 1826722 h 495"/>
                  <a:gd name="T16" fmla="*/ 481707 w 313"/>
                  <a:gd name="T17" fmla="*/ 1860550 h 495"/>
                  <a:gd name="T18" fmla="*/ 594608 w 313"/>
                  <a:gd name="T19" fmla="*/ 1762824 h 495"/>
                  <a:gd name="T20" fmla="*/ 587081 w 313"/>
                  <a:gd name="T21" fmla="*/ 1740272 h 495"/>
                  <a:gd name="T22" fmla="*/ 587081 w 313"/>
                  <a:gd name="T23" fmla="*/ 1740272 h 495"/>
                  <a:gd name="T24" fmla="*/ 556974 w 313"/>
                  <a:gd name="T25" fmla="*/ 1559855 h 495"/>
                  <a:gd name="T26" fmla="*/ 718798 w 313"/>
                  <a:gd name="T27" fmla="*/ 1168952 h 495"/>
                  <a:gd name="T28" fmla="*/ 718798 w 313"/>
                  <a:gd name="T29" fmla="*/ 1165193 h 495"/>
                  <a:gd name="T30" fmla="*/ 1016101 w 313"/>
                  <a:gd name="T31" fmla="*/ 992293 h 495"/>
                  <a:gd name="T32" fmla="*/ 1177925 w 313"/>
                  <a:gd name="T33" fmla="*/ 590114 h 495"/>
                  <a:gd name="T34" fmla="*/ 587081 w 313"/>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58" name="Freeform 103"/>
              <p:cNvSpPr/>
              <p:nvPr/>
            </p:nvSpPr>
            <p:spPr bwMode="auto">
              <a:xfrm>
                <a:off x="2284413" y="3319463"/>
                <a:ext cx="1177925" cy="1860550"/>
              </a:xfrm>
              <a:custGeom>
                <a:avLst/>
                <a:gdLst>
                  <a:gd name="T0" fmla="*/ 587081 w 313"/>
                  <a:gd name="T1" fmla="*/ 0 h 495"/>
                  <a:gd name="T2" fmla="*/ 0 w 313"/>
                  <a:gd name="T3" fmla="*/ 597631 h 495"/>
                  <a:gd name="T4" fmla="*/ 0 w 313"/>
                  <a:gd name="T5" fmla="*/ 612666 h 495"/>
                  <a:gd name="T6" fmla="*/ 0 w 313"/>
                  <a:gd name="T7" fmla="*/ 612666 h 495"/>
                  <a:gd name="T8" fmla="*/ 380097 w 313"/>
                  <a:gd name="T9" fmla="*/ 1804170 h 495"/>
                  <a:gd name="T10" fmla="*/ 398914 w 313"/>
                  <a:gd name="T11" fmla="*/ 1826722 h 495"/>
                  <a:gd name="T12" fmla="*/ 398914 w 313"/>
                  <a:gd name="T13" fmla="*/ 1826722 h 495"/>
                  <a:gd name="T14" fmla="*/ 398914 w 313"/>
                  <a:gd name="T15" fmla="*/ 1826722 h 495"/>
                  <a:gd name="T16" fmla="*/ 481707 w 313"/>
                  <a:gd name="T17" fmla="*/ 1860550 h 495"/>
                  <a:gd name="T18" fmla="*/ 594608 w 313"/>
                  <a:gd name="T19" fmla="*/ 1762824 h 495"/>
                  <a:gd name="T20" fmla="*/ 587081 w 313"/>
                  <a:gd name="T21" fmla="*/ 1740272 h 495"/>
                  <a:gd name="T22" fmla="*/ 587081 w 313"/>
                  <a:gd name="T23" fmla="*/ 1740272 h 495"/>
                  <a:gd name="T24" fmla="*/ 556974 w 313"/>
                  <a:gd name="T25" fmla="*/ 1559855 h 495"/>
                  <a:gd name="T26" fmla="*/ 718798 w 313"/>
                  <a:gd name="T27" fmla="*/ 1168952 h 495"/>
                  <a:gd name="T28" fmla="*/ 718798 w 313"/>
                  <a:gd name="T29" fmla="*/ 1165193 h 495"/>
                  <a:gd name="T30" fmla="*/ 1016101 w 313"/>
                  <a:gd name="T31" fmla="*/ 992293 h 495"/>
                  <a:gd name="T32" fmla="*/ 1177925 w 313"/>
                  <a:gd name="T33" fmla="*/ 590114 h 495"/>
                  <a:gd name="T34" fmla="*/ 587081 w 313"/>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59" name="Freeform 104"/>
              <p:cNvSpPr/>
              <p:nvPr/>
            </p:nvSpPr>
            <p:spPr bwMode="auto">
              <a:xfrm>
                <a:off x="2284413" y="3319463"/>
                <a:ext cx="1177925" cy="1860550"/>
              </a:xfrm>
              <a:custGeom>
                <a:avLst/>
                <a:gdLst>
                  <a:gd name="T0" fmla="*/ 587081 w 313"/>
                  <a:gd name="T1" fmla="*/ 0 h 495"/>
                  <a:gd name="T2" fmla="*/ 0 w 313"/>
                  <a:gd name="T3" fmla="*/ 597631 h 495"/>
                  <a:gd name="T4" fmla="*/ 0 w 313"/>
                  <a:gd name="T5" fmla="*/ 612666 h 495"/>
                  <a:gd name="T6" fmla="*/ 0 w 313"/>
                  <a:gd name="T7" fmla="*/ 612666 h 495"/>
                  <a:gd name="T8" fmla="*/ 380097 w 313"/>
                  <a:gd name="T9" fmla="*/ 1804170 h 495"/>
                  <a:gd name="T10" fmla="*/ 398914 w 313"/>
                  <a:gd name="T11" fmla="*/ 1826722 h 495"/>
                  <a:gd name="T12" fmla="*/ 398914 w 313"/>
                  <a:gd name="T13" fmla="*/ 1826722 h 495"/>
                  <a:gd name="T14" fmla="*/ 398914 w 313"/>
                  <a:gd name="T15" fmla="*/ 1826722 h 495"/>
                  <a:gd name="T16" fmla="*/ 481707 w 313"/>
                  <a:gd name="T17" fmla="*/ 1860550 h 495"/>
                  <a:gd name="T18" fmla="*/ 594608 w 313"/>
                  <a:gd name="T19" fmla="*/ 1762824 h 495"/>
                  <a:gd name="T20" fmla="*/ 587081 w 313"/>
                  <a:gd name="T21" fmla="*/ 1740272 h 495"/>
                  <a:gd name="T22" fmla="*/ 587081 w 313"/>
                  <a:gd name="T23" fmla="*/ 1740272 h 495"/>
                  <a:gd name="T24" fmla="*/ 556974 w 313"/>
                  <a:gd name="T25" fmla="*/ 1559855 h 495"/>
                  <a:gd name="T26" fmla="*/ 718798 w 313"/>
                  <a:gd name="T27" fmla="*/ 1168952 h 495"/>
                  <a:gd name="T28" fmla="*/ 718798 w 313"/>
                  <a:gd name="T29" fmla="*/ 1165193 h 495"/>
                  <a:gd name="T30" fmla="*/ 1016101 w 313"/>
                  <a:gd name="T31" fmla="*/ 992293 h 495"/>
                  <a:gd name="T32" fmla="*/ 1177925 w 313"/>
                  <a:gd name="T33" fmla="*/ 590114 h 495"/>
                  <a:gd name="T34" fmla="*/ 587081 w 313"/>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60" name="Freeform 105"/>
              <p:cNvSpPr/>
              <p:nvPr/>
            </p:nvSpPr>
            <p:spPr bwMode="auto">
              <a:xfrm>
                <a:off x="3933825" y="3319463"/>
                <a:ext cx="1174750" cy="1860550"/>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4166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61" name="Freeform 106"/>
              <p:cNvSpPr/>
              <p:nvPr/>
            </p:nvSpPr>
            <p:spPr bwMode="auto">
              <a:xfrm>
                <a:off x="3933825" y="3319463"/>
                <a:ext cx="1174750" cy="1860550"/>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62" name="Freeform 107"/>
              <p:cNvSpPr/>
              <p:nvPr/>
            </p:nvSpPr>
            <p:spPr bwMode="auto">
              <a:xfrm>
                <a:off x="3933825" y="3319463"/>
                <a:ext cx="1174750" cy="1860550"/>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9" name="Freeform 108"/>
              <p:cNvSpPr/>
              <p:nvPr/>
            </p:nvSpPr>
            <p:spPr bwMode="auto">
              <a:xfrm>
                <a:off x="2598954" y="412750"/>
                <a:ext cx="2241927" cy="4108874"/>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a:defRPr/>
                </a:pPr>
                <a:endParaRPr lang="id-ID" sz="2400"/>
              </a:p>
            </p:txBody>
          </p:sp>
          <p:sp>
            <p:nvSpPr>
              <p:cNvPr id="30764" name="Freeform 109"/>
              <p:cNvSpPr/>
              <p:nvPr/>
            </p:nvSpPr>
            <p:spPr bwMode="auto">
              <a:xfrm>
                <a:off x="2728913" y="2792413"/>
                <a:ext cx="1987550" cy="647700"/>
              </a:xfrm>
              <a:custGeom>
                <a:avLst/>
                <a:gdLst>
                  <a:gd name="T0" fmla="*/ 1912264 w 528"/>
                  <a:gd name="T1" fmla="*/ 466947 h 172"/>
                  <a:gd name="T2" fmla="*/ 1987550 w 528"/>
                  <a:gd name="T3" fmla="*/ 0 h 172"/>
                  <a:gd name="T4" fmla="*/ 933546 w 528"/>
                  <a:gd name="T5" fmla="*/ 248536 h 172"/>
                  <a:gd name="T6" fmla="*/ 0 w 528"/>
                  <a:gd name="T7" fmla="*/ 56485 h 172"/>
                  <a:gd name="T8" fmla="*/ 79050 w 528"/>
                  <a:gd name="T9" fmla="*/ 512135 h 172"/>
                  <a:gd name="T10" fmla="*/ 933546 w 528"/>
                  <a:gd name="T11" fmla="*/ 647700 h 172"/>
                  <a:gd name="T12" fmla="*/ 1912264 w 528"/>
                  <a:gd name="T13" fmla="*/ 46694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65" name="Freeform 110"/>
              <p:cNvSpPr/>
              <p:nvPr/>
            </p:nvSpPr>
            <p:spPr bwMode="auto">
              <a:xfrm>
                <a:off x="2668588" y="1962150"/>
                <a:ext cx="2100262" cy="530225"/>
              </a:xfrm>
              <a:custGeom>
                <a:avLst/>
                <a:gdLst>
                  <a:gd name="T0" fmla="*/ 2096498 w 558"/>
                  <a:gd name="T1" fmla="*/ 300837 h 141"/>
                  <a:gd name="T2" fmla="*/ 2077679 w 558"/>
                  <a:gd name="T3" fmla="*/ 0 h 141"/>
                  <a:gd name="T4" fmla="*/ 1046367 w 558"/>
                  <a:gd name="T5" fmla="*/ 233149 h 141"/>
                  <a:gd name="T6" fmla="*/ 22583 w 558"/>
                  <a:gd name="T7" fmla="*/ 3760 h 141"/>
                  <a:gd name="T8" fmla="*/ 7528 w 558"/>
                  <a:gd name="T9" fmla="*/ 345962 h 141"/>
                  <a:gd name="T10" fmla="*/ 993672 w 558"/>
                  <a:gd name="T11" fmla="*/ 530225 h 141"/>
                  <a:gd name="T12" fmla="*/ 2096498 w 558"/>
                  <a:gd name="T13" fmla="*/ 300837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66" name="Oval 111"/>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67" name="Oval 112"/>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68" name="Oval 113"/>
              <p:cNvSpPr>
                <a:spLocks noChangeArrowheads="1"/>
              </p:cNvSpPr>
              <p:nvPr/>
            </p:nvSpPr>
            <p:spPr bwMode="auto">
              <a:xfrm>
                <a:off x="3587750" y="2214563"/>
                <a:ext cx="255587" cy="2555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69" name="Oval 114"/>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70" name="Oval 115"/>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71" name="Oval 116"/>
              <p:cNvSpPr>
                <a:spLocks noChangeArrowheads="1"/>
              </p:cNvSpPr>
              <p:nvPr/>
            </p:nvSpPr>
            <p:spPr bwMode="auto">
              <a:xfrm>
                <a:off x="3602038" y="2635250"/>
                <a:ext cx="207962" cy="203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72" name="Oval 117"/>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73" name="Oval 118"/>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74" name="Oval 119"/>
              <p:cNvSpPr>
                <a:spLocks noChangeArrowheads="1"/>
              </p:cNvSpPr>
              <p:nvPr/>
            </p:nvSpPr>
            <p:spPr bwMode="auto">
              <a:xfrm>
                <a:off x="3602038" y="2987675"/>
                <a:ext cx="207962" cy="203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75" name="Freeform 120"/>
              <p:cNvSpPr/>
              <p:nvPr/>
            </p:nvSpPr>
            <p:spPr bwMode="auto">
              <a:xfrm>
                <a:off x="3568700" y="3319463"/>
                <a:ext cx="293687" cy="1863725"/>
              </a:xfrm>
              <a:custGeom>
                <a:avLst/>
                <a:gdLst>
                  <a:gd name="T0" fmla="*/ 289922 w 78"/>
                  <a:gd name="T1" fmla="*/ 180360 h 496"/>
                  <a:gd name="T2" fmla="*/ 293687 w 78"/>
                  <a:gd name="T3" fmla="*/ 146543 h 496"/>
                  <a:gd name="T4" fmla="*/ 146844 w 78"/>
                  <a:gd name="T5" fmla="*/ 0 h 496"/>
                  <a:gd name="T6" fmla="*/ 0 w 78"/>
                  <a:gd name="T7" fmla="*/ 150300 h 496"/>
                  <a:gd name="T8" fmla="*/ 67774 w 78"/>
                  <a:gd name="T9" fmla="*/ 1784817 h 496"/>
                  <a:gd name="T10" fmla="*/ 71539 w 78"/>
                  <a:gd name="T11" fmla="*/ 1784817 h 496"/>
                  <a:gd name="T12" fmla="*/ 71539 w 78"/>
                  <a:gd name="T13" fmla="*/ 1784817 h 496"/>
                  <a:gd name="T14" fmla="*/ 150609 w 78"/>
                  <a:gd name="T15" fmla="*/ 1863725 h 496"/>
                  <a:gd name="T16" fmla="*/ 229678 w 78"/>
                  <a:gd name="T17" fmla="*/ 1784817 h 496"/>
                  <a:gd name="T18" fmla="*/ 229678 w 78"/>
                  <a:gd name="T19" fmla="*/ 1784817 h 496"/>
                  <a:gd name="T20" fmla="*/ 229678 w 78"/>
                  <a:gd name="T21" fmla="*/ 1784817 h 496"/>
                  <a:gd name="T22" fmla="*/ 289922 w 78"/>
                  <a:gd name="T23" fmla="*/ 180360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776" name="Oval 121"/>
              <p:cNvSpPr>
                <a:spLocks noChangeArrowheads="1"/>
              </p:cNvSpPr>
              <p:nvPr/>
            </p:nvSpPr>
            <p:spPr bwMode="auto">
              <a:xfrm>
                <a:off x="3360738" y="1187450"/>
                <a:ext cx="735012" cy="733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p>
            </p:txBody>
          </p:sp>
          <p:sp>
            <p:nvSpPr>
              <p:cNvPr id="30777" name="Freeform 122"/>
              <p:cNvSpPr>
                <a:spLocks noEditPoints="1"/>
              </p:cNvSpPr>
              <p:nvPr/>
            </p:nvSpPr>
            <p:spPr bwMode="auto">
              <a:xfrm>
                <a:off x="3319463" y="1157288"/>
                <a:ext cx="790575" cy="790575"/>
              </a:xfrm>
              <a:custGeom>
                <a:avLst/>
                <a:gdLst>
                  <a:gd name="T0" fmla="*/ 395288 w 210"/>
                  <a:gd name="T1" fmla="*/ 0 h 210"/>
                  <a:gd name="T2" fmla="*/ 0 w 210"/>
                  <a:gd name="T3" fmla="*/ 395288 h 210"/>
                  <a:gd name="T4" fmla="*/ 395288 w 210"/>
                  <a:gd name="T5" fmla="*/ 790575 h 210"/>
                  <a:gd name="T6" fmla="*/ 790575 w 210"/>
                  <a:gd name="T7" fmla="*/ 395288 h 210"/>
                  <a:gd name="T8" fmla="*/ 395288 w 210"/>
                  <a:gd name="T9" fmla="*/ 0 h 210"/>
                  <a:gd name="T10" fmla="*/ 395288 w 210"/>
                  <a:gd name="T11" fmla="*/ 726576 h 210"/>
                  <a:gd name="T12" fmla="*/ 63999 w 210"/>
                  <a:gd name="T13" fmla="*/ 395288 h 210"/>
                  <a:gd name="T14" fmla="*/ 395288 w 210"/>
                  <a:gd name="T15" fmla="*/ 67764 h 210"/>
                  <a:gd name="T16" fmla="*/ 722811 w 210"/>
                  <a:gd name="T17" fmla="*/ 395288 h 210"/>
                  <a:gd name="T18" fmla="*/ 395288 w 210"/>
                  <a:gd name="T19" fmla="*/ 726576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193"/>
                    </a:moveTo>
                    <a:cubicBezTo>
                      <a:pt x="56" y="193"/>
                      <a:pt x="17" y="154"/>
                      <a:pt x="17" y="105"/>
                    </a:cubicBezTo>
                    <a:cubicBezTo>
                      <a:pt x="17" y="57"/>
                      <a:pt x="56" y="18"/>
                      <a:pt x="105" y="18"/>
                    </a:cubicBezTo>
                    <a:cubicBezTo>
                      <a:pt x="153" y="18"/>
                      <a:pt x="192" y="57"/>
                      <a:pt x="192" y="105"/>
                    </a:cubicBezTo>
                    <a:cubicBezTo>
                      <a:pt x="192" y="154"/>
                      <a:pt x="153" y="193"/>
                      <a:pt x="105" y="19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sp>
        <p:nvSpPr>
          <p:cNvPr id="234" name="Oval 190"/>
          <p:cNvSpPr/>
          <p:nvPr/>
        </p:nvSpPr>
        <p:spPr>
          <a:xfrm>
            <a:off x="1822762" y="4938185"/>
            <a:ext cx="385233" cy="3852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algn="ctr">
              <a:defRPr/>
            </a:pPr>
            <a:endParaRPr lang="id-ID" sz="2400"/>
          </a:p>
        </p:txBody>
      </p:sp>
      <p:sp>
        <p:nvSpPr>
          <p:cNvPr id="235" name="TextBox 234"/>
          <p:cNvSpPr txBox="1">
            <a:spLocks noChangeArrowheads="1"/>
          </p:cNvSpPr>
          <p:nvPr/>
        </p:nvSpPr>
        <p:spPr bwMode="auto">
          <a:xfrm>
            <a:off x="1799167" y="4969934"/>
            <a:ext cx="373788" cy="3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465" b="1">
                <a:solidFill>
                  <a:schemeClr val="bg1"/>
                </a:solidFill>
                <a:latin typeface="Raleway"/>
              </a:rPr>
              <a:t>01</a:t>
            </a:r>
          </a:p>
        </p:txBody>
      </p:sp>
      <p:sp>
        <p:nvSpPr>
          <p:cNvPr id="238" name="Oval 194"/>
          <p:cNvSpPr/>
          <p:nvPr/>
        </p:nvSpPr>
        <p:spPr>
          <a:xfrm>
            <a:off x="1742018" y="2201334"/>
            <a:ext cx="387349" cy="387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algn="ctr">
              <a:defRPr/>
            </a:pPr>
            <a:endParaRPr lang="id-ID" sz="2400"/>
          </a:p>
        </p:txBody>
      </p:sp>
      <p:sp>
        <p:nvSpPr>
          <p:cNvPr id="239" name="TextBox 238"/>
          <p:cNvSpPr txBox="1">
            <a:spLocks noChangeArrowheads="1"/>
          </p:cNvSpPr>
          <p:nvPr/>
        </p:nvSpPr>
        <p:spPr bwMode="auto">
          <a:xfrm>
            <a:off x="1739900" y="2230967"/>
            <a:ext cx="373788" cy="3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465" b="1" dirty="0">
                <a:solidFill>
                  <a:schemeClr val="bg1"/>
                </a:solidFill>
                <a:latin typeface="Raleway"/>
              </a:rPr>
              <a:t>02</a:t>
            </a:r>
          </a:p>
        </p:txBody>
      </p:sp>
      <p:sp>
        <p:nvSpPr>
          <p:cNvPr id="246" name="Oval 256"/>
          <p:cNvSpPr/>
          <p:nvPr/>
        </p:nvSpPr>
        <p:spPr>
          <a:xfrm>
            <a:off x="4790018" y="1600201"/>
            <a:ext cx="385233" cy="3873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algn="ctr">
              <a:defRPr/>
            </a:pPr>
            <a:endParaRPr lang="id-ID" sz="2400"/>
          </a:p>
        </p:txBody>
      </p:sp>
      <p:sp>
        <p:nvSpPr>
          <p:cNvPr id="247" name="TextBox 246"/>
          <p:cNvSpPr txBox="1">
            <a:spLocks noChangeArrowheads="1"/>
          </p:cNvSpPr>
          <p:nvPr/>
        </p:nvSpPr>
        <p:spPr bwMode="auto">
          <a:xfrm>
            <a:off x="4787900" y="1629834"/>
            <a:ext cx="373788" cy="3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65" b="1">
                <a:solidFill>
                  <a:schemeClr val="bg1"/>
                </a:solidFill>
                <a:latin typeface="Raleway"/>
              </a:rPr>
              <a:t>03</a:t>
            </a:r>
            <a:endParaRPr lang="id-ID" altLang="zh-CN" sz="1465" b="1">
              <a:solidFill>
                <a:schemeClr val="bg1"/>
              </a:solidFill>
              <a:latin typeface="Raleway"/>
            </a:endParaRPr>
          </a:p>
        </p:txBody>
      </p:sp>
      <p:sp>
        <p:nvSpPr>
          <p:cNvPr id="250" name="Oval 291"/>
          <p:cNvSpPr/>
          <p:nvPr/>
        </p:nvSpPr>
        <p:spPr>
          <a:xfrm>
            <a:off x="4777318" y="4188885"/>
            <a:ext cx="387349" cy="3852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algn="ctr">
              <a:defRPr/>
            </a:pPr>
            <a:endParaRPr lang="id-ID" sz="2400"/>
          </a:p>
        </p:txBody>
      </p:sp>
      <p:sp>
        <p:nvSpPr>
          <p:cNvPr id="251" name="TextBox 250"/>
          <p:cNvSpPr txBox="1">
            <a:spLocks noChangeArrowheads="1"/>
          </p:cNvSpPr>
          <p:nvPr/>
        </p:nvSpPr>
        <p:spPr bwMode="auto">
          <a:xfrm>
            <a:off x="4775200" y="4218518"/>
            <a:ext cx="373788" cy="3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65" b="1" dirty="0">
                <a:solidFill>
                  <a:schemeClr val="bg1"/>
                </a:solidFill>
                <a:latin typeface="Raleway"/>
              </a:rPr>
              <a:t>04</a:t>
            </a:r>
            <a:endParaRPr lang="id-ID" altLang="zh-CN" sz="1465" b="1" dirty="0">
              <a:solidFill>
                <a:schemeClr val="bg1"/>
              </a:solidFill>
              <a:latin typeface="Raleway"/>
            </a:endParaRPr>
          </a:p>
        </p:txBody>
      </p:sp>
      <p:sp>
        <p:nvSpPr>
          <p:cNvPr id="254" name="Oval 295"/>
          <p:cNvSpPr/>
          <p:nvPr/>
        </p:nvSpPr>
        <p:spPr>
          <a:xfrm>
            <a:off x="8595785" y="4459818"/>
            <a:ext cx="385233" cy="3852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anchor="ctr"/>
          <a:lstStyle/>
          <a:p>
            <a:pPr algn="ctr">
              <a:defRPr/>
            </a:pPr>
            <a:endParaRPr lang="id-ID" sz="2400"/>
          </a:p>
        </p:txBody>
      </p:sp>
      <p:sp>
        <p:nvSpPr>
          <p:cNvPr id="255" name="TextBox 254"/>
          <p:cNvSpPr txBox="1">
            <a:spLocks noChangeArrowheads="1"/>
          </p:cNvSpPr>
          <p:nvPr/>
        </p:nvSpPr>
        <p:spPr bwMode="auto">
          <a:xfrm>
            <a:off x="8593667" y="4489451"/>
            <a:ext cx="373788" cy="3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465" b="1">
                <a:solidFill>
                  <a:schemeClr val="bg1"/>
                </a:solidFill>
                <a:latin typeface="Raleway"/>
              </a:rPr>
              <a:t>05</a:t>
            </a:r>
          </a:p>
        </p:txBody>
      </p:sp>
      <p:grpSp>
        <p:nvGrpSpPr>
          <p:cNvPr id="285" name="Group 545"/>
          <p:cNvGrpSpPr/>
          <p:nvPr/>
        </p:nvGrpSpPr>
        <p:grpSpPr>
          <a:xfrm>
            <a:off x="9324925" y="3814344"/>
            <a:ext cx="744515" cy="652955"/>
            <a:chOff x="3175" y="-1587"/>
            <a:chExt cx="490538" cy="430212"/>
          </a:xfrm>
          <a:solidFill>
            <a:schemeClr val="accent5"/>
          </a:solidFill>
        </p:grpSpPr>
        <p:sp>
          <p:nvSpPr>
            <p:cNvPr id="28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p>
          </p:txBody>
        </p:sp>
        <p:sp>
          <p:nvSpPr>
            <p:cNvPr id="28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p>
          </p:txBody>
        </p:sp>
      </p:grpSp>
      <p:sp>
        <p:nvSpPr>
          <p:cNvPr id="260" name="TextBox 259"/>
          <p:cNvSpPr txBox="1"/>
          <p:nvPr/>
        </p:nvSpPr>
        <p:spPr>
          <a:xfrm>
            <a:off x="882872" y="141033"/>
            <a:ext cx="2492990" cy="553998"/>
          </a:xfrm>
          <a:prstGeom prst="rect">
            <a:avLst/>
          </a:prstGeom>
          <a:noFill/>
        </p:spPr>
        <p:txBody>
          <a:bodyPr wrap="none">
            <a:spAutoFit/>
          </a:bodyPr>
          <a:lstStyle/>
          <a:p>
            <a:pPr>
              <a:defRPr/>
            </a:pP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五年发展规划</a:t>
            </a:r>
          </a:p>
        </p:txBody>
      </p:sp>
      <p:sp>
        <p:nvSpPr>
          <p:cNvPr id="63" name="TextBox 62"/>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fade">
                                      <p:cBhvr>
                                        <p:cTn id="16" dur="500"/>
                                        <p:tgtEl>
                                          <p:spTgt spid="23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35"/>
                                        </p:tgtEl>
                                        <p:attrNameLst>
                                          <p:attrName>style.visibility</p:attrName>
                                        </p:attrNameLst>
                                      </p:cBhvr>
                                      <p:to>
                                        <p:strVal val="visible"/>
                                      </p:to>
                                    </p:set>
                                    <p:anim calcmode="lin" valueType="num">
                                      <p:cBhvr>
                                        <p:cTn id="20" dur="500" fill="hold"/>
                                        <p:tgtEl>
                                          <p:spTgt spid="235"/>
                                        </p:tgtEl>
                                        <p:attrNameLst>
                                          <p:attrName>ppt_w</p:attrName>
                                        </p:attrNameLst>
                                      </p:cBhvr>
                                      <p:tavLst>
                                        <p:tav tm="0">
                                          <p:val>
                                            <p:fltVal val="0"/>
                                          </p:val>
                                        </p:tav>
                                        <p:tav tm="100000">
                                          <p:val>
                                            <p:strVal val="#ppt_w"/>
                                          </p:val>
                                        </p:tav>
                                      </p:tavLst>
                                    </p:anim>
                                    <p:anim calcmode="lin" valueType="num">
                                      <p:cBhvr>
                                        <p:cTn id="21" dur="500" fill="hold"/>
                                        <p:tgtEl>
                                          <p:spTgt spid="235"/>
                                        </p:tgtEl>
                                        <p:attrNameLst>
                                          <p:attrName>ppt_h</p:attrName>
                                        </p:attrNameLst>
                                      </p:cBhvr>
                                      <p:tavLst>
                                        <p:tav tm="0">
                                          <p:val>
                                            <p:fltVal val="0"/>
                                          </p:val>
                                        </p:tav>
                                        <p:tav tm="100000">
                                          <p:val>
                                            <p:strVal val="#ppt_h"/>
                                          </p:val>
                                        </p:tav>
                                      </p:tavLst>
                                    </p:anim>
                                    <p:animEffect transition="in" filter="fade">
                                      <p:cBhvr>
                                        <p:cTn id="22" dur="500"/>
                                        <p:tgtEl>
                                          <p:spTgt spid="23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88"/>
                                        </p:tgtEl>
                                        <p:attrNameLst>
                                          <p:attrName>style.visibility</p:attrName>
                                        </p:attrNameLst>
                                      </p:cBhvr>
                                      <p:to>
                                        <p:strVal val="visible"/>
                                      </p:to>
                                    </p:set>
                                    <p:animEffect transition="in" filter="wipe(right)">
                                      <p:cBhvr>
                                        <p:cTn id="25" dur="500"/>
                                        <p:tgtEl>
                                          <p:spTgt spid="28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89"/>
                                        </p:tgtEl>
                                        <p:attrNameLst>
                                          <p:attrName>style.visibility</p:attrName>
                                        </p:attrNameLst>
                                      </p:cBhvr>
                                      <p:to>
                                        <p:strVal val="visible"/>
                                      </p:to>
                                    </p:set>
                                    <p:animEffect transition="in" filter="wipe(right)">
                                      <p:cBhvr>
                                        <p:cTn id="28" dur="750"/>
                                        <p:tgtEl>
                                          <p:spTgt spid="289"/>
                                        </p:tgtEl>
                                      </p:cBhvr>
                                    </p:animEffect>
                                  </p:childTnLst>
                                </p:cTn>
                              </p:par>
                            </p:childTnLst>
                          </p:cTn>
                        </p:par>
                        <p:par>
                          <p:cTn id="29" fill="hold">
                            <p:stCondLst>
                              <p:cond delay="2000"/>
                            </p:stCondLst>
                            <p:childTnLst>
                              <p:par>
                                <p:cTn id="30" presetID="42" presetClass="path" presetSubtype="0" accel="50000" decel="50000" fill="hold" nodeType="afterEffect">
                                  <p:stCondLst>
                                    <p:cond delay="0"/>
                                  </p:stCondLst>
                                  <p:childTnLst>
                                    <p:animMotion origin="layout" path="M -3.54167E-6 2.22222E-6 L -3.54167E-6 -0.58935 " pathEditMode="relative" rAng="0" ptsTypes="AA">
                                      <p:cBhvr>
                                        <p:cTn id="31" dur="2000" fill="hold"/>
                                        <p:tgtEl>
                                          <p:spTgt spid="110"/>
                                        </p:tgtEl>
                                        <p:attrNameLst>
                                          <p:attrName>ppt_x</p:attrName>
                                          <p:attrName>ppt_y</p:attrName>
                                        </p:attrNameLst>
                                      </p:cBhvr>
                                      <p:rCtr x="0" y="-29468"/>
                                    </p:animMotion>
                                  </p:childTnLst>
                                </p:cTn>
                              </p:par>
                            </p:childTnLst>
                          </p:cTn>
                        </p:par>
                        <p:par>
                          <p:cTn id="32" fill="hold">
                            <p:stCondLst>
                              <p:cond delay="4000"/>
                            </p:stCondLst>
                            <p:childTnLst>
                              <p:par>
                                <p:cTn id="33" presetID="8" presetClass="emph" presetSubtype="0" fill="hold" nodeType="afterEffect">
                                  <p:stCondLst>
                                    <p:cond delay="0"/>
                                  </p:stCondLst>
                                  <p:childTnLst>
                                    <p:animRot by="5400000">
                                      <p:cBhvr>
                                        <p:cTn id="34" dur="1250" fill="hold"/>
                                        <p:tgtEl>
                                          <p:spTgt spid="110"/>
                                        </p:tgtEl>
                                        <p:attrNameLst>
                                          <p:attrName>r</p:attrName>
                                        </p:attrNameLst>
                                      </p:cBhvr>
                                    </p:animRot>
                                  </p:childTnLst>
                                </p:cTn>
                              </p:par>
                              <p:par>
                                <p:cTn id="35" presetID="10" presetClass="entr" presetSubtype="0" fill="hold" grpId="0" nodeType="withEffect">
                                  <p:stCondLst>
                                    <p:cond delay="0"/>
                                  </p:stCondLst>
                                  <p:childTnLst>
                                    <p:set>
                                      <p:cBhvr>
                                        <p:cTn id="36" dur="1" fill="hold">
                                          <p:stCondLst>
                                            <p:cond delay="0"/>
                                          </p:stCondLst>
                                        </p:cTn>
                                        <p:tgtEl>
                                          <p:spTgt spid="238"/>
                                        </p:tgtEl>
                                        <p:attrNameLst>
                                          <p:attrName>style.visibility</p:attrName>
                                        </p:attrNameLst>
                                      </p:cBhvr>
                                      <p:to>
                                        <p:strVal val="visible"/>
                                      </p:to>
                                    </p:set>
                                    <p:animEffect transition="in" filter="fade">
                                      <p:cBhvr>
                                        <p:cTn id="37" dur="1250"/>
                                        <p:tgtEl>
                                          <p:spTgt spid="238"/>
                                        </p:tgtEl>
                                      </p:cBhvr>
                                    </p:animEffect>
                                  </p:childTnLst>
                                </p:cTn>
                              </p:par>
                            </p:childTnLst>
                          </p:cTn>
                        </p:par>
                        <p:par>
                          <p:cTn id="38" fill="hold">
                            <p:stCondLst>
                              <p:cond delay="5500"/>
                            </p:stCondLst>
                            <p:childTnLst>
                              <p:par>
                                <p:cTn id="39" presetID="53" presetClass="entr" presetSubtype="16" fill="hold" grpId="0" nodeType="afterEffect">
                                  <p:stCondLst>
                                    <p:cond delay="0"/>
                                  </p:stCondLst>
                                  <p:childTnLst>
                                    <p:set>
                                      <p:cBhvr>
                                        <p:cTn id="40" dur="1" fill="hold">
                                          <p:stCondLst>
                                            <p:cond delay="0"/>
                                          </p:stCondLst>
                                        </p:cTn>
                                        <p:tgtEl>
                                          <p:spTgt spid="239"/>
                                        </p:tgtEl>
                                        <p:attrNameLst>
                                          <p:attrName>style.visibility</p:attrName>
                                        </p:attrNameLst>
                                      </p:cBhvr>
                                      <p:to>
                                        <p:strVal val="visible"/>
                                      </p:to>
                                    </p:set>
                                    <p:anim calcmode="lin" valueType="num">
                                      <p:cBhvr>
                                        <p:cTn id="41" dur="500" fill="hold"/>
                                        <p:tgtEl>
                                          <p:spTgt spid="239"/>
                                        </p:tgtEl>
                                        <p:attrNameLst>
                                          <p:attrName>ppt_w</p:attrName>
                                        </p:attrNameLst>
                                      </p:cBhvr>
                                      <p:tavLst>
                                        <p:tav tm="0">
                                          <p:val>
                                            <p:fltVal val="0"/>
                                          </p:val>
                                        </p:tav>
                                        <p:tav tm="100000">
                                          <p:val>
                                            <p:strVal val="#ppt_w"/>
                                          </p:val>
                                        </p:tav>
                                      </p:tavLst>
                                    </p:anim>
                                    <p:anim calcmode="lin" valueType="num">
                                      <p:cBhvr>
                                        <p:cTn id="42" dur="500" fill="hold"/>
                                        <p:tgtEl>
                                          <p:spTgt spid="239"/>
                                        </p:tgtEl>
                                        <p:attrNameLst>
                                          <p:attrName>ppt_h</p:attrName>
                                        </p:attrNameLst>
                                      </p:cBhvr>
                                      <p:tavLst>
                                        <p:tav tm="0">
                                          <p:val>
                                            <p:fltVal val="0"/>
                                          </p:val>
                                        </p:tav>
                                        <p:tav tm="100000">
                                          <p:val>
                                            <p:strVal val="#ppt_h"/>
                                          </p:val>
                                        </p:tav>
                                      </p:tavLst>
                                    </p:anim>
                                    <p:animEffect transition="in" filter="fade">
                                      <p:cBhvr>
                                        <p:cTn id="43" dur="500"/>
                                        <p:tgtEl>
                                          <p:spTgt spid="2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90"/>
                                        </p:tgtEl>
                                        <p:attrNameLst>
                                          <p:attrName>style.visibility</p:attrName>
                                        </p:attrNameLst>
                                      </p:cBhvr>
                                      <p:to>
                                        <p:strVal val="visible"/>
                                      </p:to>
                                    </p:set>
                                    <p:animEffect transition="in" filter="wipe(right)">
                                      <p:cBhvr>
                                        <p:cTn id="46" dur="500"/>
                                        <p:tgtEl>
                                          <p:spTgt spid="29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91"/>
                                        </p:tgtEl>
                                        <p:attrNameLst>
                                          <p:attrName>style.visibility</p:attrName>
                                        </p:attrNameLst>
                                      </p:cBhvr>
                                      <p:to>
                                        <p:strVal val="visible"/>
                                      </p:to>
                                    </p:set>
                                    <p:animEffect transition="in" filter="wipe(right)">
                                      <p:cBhvr>
                                        <p:cTn id="49" dur="750"/>
                                        <p:tgtEl>
                                          <p:spTgt spid="291"/>
                                        </p:tgtEl>
                                      </p:cBhvr>
                                    </p:animEffect>
                                  </p:childTnLst>
                                </p:cTn>
                              </p:par>
                            </p:childTnLst>
                          </p:cTn>
                        </p:par>
                        <p:par>
                          <p:cTn id="50" fill="hold">
                            <p:stCondLst>
                              <p:cond delay="6000"/>
                            </p:stCondLst>
                            <p:childTnLst>
                              <p:par>
                                <p:cTn id="51" presetID="42" presetClass="path" presetSubtype="0" accel="50000" decel="50000" fill="hold" nodeType="afterEffect">
                                  <p:stCondLst>
                                    <p:cond delay="0"/>
                                  </p:stCondLst>
                                  <p:childTnLst>
                                    <p:animMotion origin="layout" path="M -3.54167E-6 -0.58935 L 0.26029 -0.58935 " pathEditMode="relative" rAng="0" ptsTypes="AA">
                                      <p:cBhvr>
                                        <p:cTn id="52" dur="2000" fill="hold"/>
                                        <p:tgtEl>
                                          <p:spTgt spid="110"/>
                                        </p:tgtEl>
                                        <p:attrNameLst>
                                          <p:attrName>ppt_x</p:attrName>
                                          <p:attrName>ppt_y</p:attrName>
                                        </p:attrNameLst>
                                      </p:cBhvr>
                                      <p:rCtr x="13008" y="0"/>
                                    </p:animMotion>
                                  </p:childTnLst>
                                </p:cTn>
                              </p:par>
                            </p:childTnLst>
                          </p:cTn>
                        </p:par>
                        <p:par>
                          <p:cTn id="53" fill="hold">
                            <p:stCondLst>
                              <p:cond delay="8000"/>
                            </p:stCondLst>
                            <p:childTnLst>
                              <p:par>
                                <p:cTn id="54" presetID="8" presetClass="emph" presetSubtype="0" fill="hold" nodeType="afterEffect">
                                  <p:stCondLst>
                                    <p:cond delay="0"/>
                                  </p:stCondLst>
                                  <p:childTnLst>
                                    <p:animRot by="5400000">
                                      <p:cBhvr>
                                        <p:cTn id="55" dur="1250" fill="hold"/>
                                        <p:tgtEl>
                                          <p:spTgt spid="110"/>
                                        </p:tgtEl>
                                        <p:attrNameLst>
                                          <p:attrName>r</p:attrName>
                                        </p:attrNameLst>
                                      </p:cBhvr>
                                    </p:animRot>
                                  </p:childTnLst>
                                </p:cTn>
                              </p:par>
                            </p:childTnLst>
                          </p:cTn>
                        </p:par>
                        <p:par>
                          <p:cTn id="56" fill="hold">
                            <p:stCondLst>
                              <p:cond delay="9500"/>
                            </p:stCondLst>
                            <p:childTnLst>
                              <p:par>
                                <p:cTn id="57" presetID="8" presetClass="emph" presetSubtype="0" fill="hold" nodeType="afterEffect">
                                  <p:stCondLst>
                                    <p:cond delay="0"/>
                                  </p:stCondLst>
                                  <p:childTnLst>
                                    <p:animRot by="21600000">
                                      <p:cBhvr>
                                        <p:cTn id="58" dur="1250" fill="hold"/>
                                        <p:tgtEl>
                                          <p:spTgt spid="110"/>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246"/>
                                        </p:tgtEl>
                                        <p:attrNameLst>
                                          <p:attrName>style.visibility</p:attrName>
                                        </p:attrNameLst>
                                      </p:cBhvr>
                                      <p:to>
                                        <p:strVal val="visible"/>
                                      </p:to>
                                    </p:set>
                                    <p:animEffect transition="in" filter="fade">
                                      <p:cBhvr>
                                        <p:cTn id="61" dur="1000"/>
                                        <p:tgtEl>
                                          <p:spTgt spid="24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47"/>
                                        </p:tgtEl>
                                        <p:attrNameLst>
                                          <p:attrName>style.visibility</p:attrName>
                                        </p:attrNameLst>
                                      </p:cBhvr>
                                      <p:to>
                                        <p:strVal val="visible"/>
                                      </p:to>
                                    </p:set>
                                    <p:anim calcmode="lin" valueType="num">
                                      <p:cBhvr>
                                        <p:cTn id="64" dur="1000" fill="hold"/>
                                        <p:tgtEl>
                                          <p:spTgt spid="247"/>
                                        </p:tgtEl>
                                        <p:attrNameLst>
                                          <p:attrName>ppt_w</p:attrName>
                                        </p:attrNameLst>
                                      </p:cBhvr>
                                      <p:tavLst>
                                        <p:tav tm="0">
                                          <p:val>
                                            <p:fltVal val="0"/>
                                          </p:val>
                                        </p:tav>
                                        <p:tav tm="100000">
                                          <p:val>
                                            <p:strVal val="#ppt_w"/>
                                          </p:val>
                                        </p:tav>
                                      </p:tavLst>
                                    </p:anim>
                                    <p:anim calcmode="lin" valueType="num">
                                      <p:cBhvr>
                                        <p:cTn id="65" dur="1000" fill="hold"/>
                                        <p:tgtEl>
                                          <p:spTgt spid="247"/>
                                        </p:tgtEl>
                                        <p:attrNameLst>
                                          <p:attrName>ppt_h</p:attrName>
                                        </p:attrNameLst>
                                      </p:cBhvr>
                                      <p:tavLst>
                                        <p:tav tm="0">
                                          <p:val>
                                            <p:fltVal val="0"/>
                                          </p:val>
                                        </p:tav>
                                        <p:tav tm="100000">
                                          <p:val>
                                            <p:strVal val="#ppt_h"/>
                                          </p:val>
                                        </p:tav>
                                      </p:tavLst>
                                    </p:anim>
                                    <p:animEffect transition="in" filter="fade">
                                      <p:cBhvr>
                                        <p:cTn id="66" dur="1000"/>
                                        <p:tgtEl>
                                          <p:spTgt spid="247"/>
                                        </p:tgtEl>
                                      </p:cBhvr>
                                    </p:animEffect>
                                  </p:childTnLst>
                                </p:cTn>
                              </p:par>
                              <p:par>
                                <p:cTn id="67" presetID="22" presetClass="entr" presetSubtype="1"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292"/>
                                        </p:tgtEl>
                                        <p:attrNameLst>
                                          <p:attrName>style.visibility</p:attrName>
                                        </p:attrNameLst>
                                      </p:cBhvr>
                                      <p:to>
                                        <p:strVal val="visible"/>
                                      </p:to>
                                    </p:set>
                                    <p:animEffect transition="in" filter="wipe(right)">
                                      <p:cBhvr>
                                        <p:cTn id="72" dur="500"/>
                                        <p:tgtEl>
                                          <p:spTgt spid="29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94"/>
                                        </p:tgtEl>
                                        <p:attrNameLst>
                                          <p:attrName>style.visibility</p:attrName>
                                        </p:attrNameLst>
                                      </p:cBhvr>
                                      <p:to>
                                        <p:strVal val="visible"/>
                                      </p:to>
                                    </p:set>
                                    <p:animEffect transition="in" filter="wipe(right)">
                                      <p:cBhvr>
                                        <p:cTn id="75" dur="750"/>
                                        <p:tgtEl>
                                          <p:spTgt spid="294"/>
                                        </p:tgtEl>
                                      </p:cBhvr>
                                    </p:animEffect>
                                  </p:childTnLst>
                                </p:cTn>
                              </p:par>
                            </p:childTnLst>
                          </p:cTn>
                        </p:par>
                        <p:par>
                          <p:cTn id="76" fill="hold">
                            <p:stCondLst>
                              <p:cond delay="11000"/>
                            </p:stCondLst>
                            <p:childTnLst>
                              <p:par>
                                <p:cTn id="77" presetID="42" presetClass="path" presetSubtype="0" accel="50000" decel="50000" fill="hold" nodeType="afterEffect">
                                  <p:stCondLst>
                                    <p:cond delay="0"/>
                                  </p:stCondLst>
                                  <p:childTnLst>
                                    <p:animMotion origin="layout" path="M 0.26029 -0.58935 L 0.25899 -0.00648 " pathEditMode="relative" rAng="0" ptsTypes="AA">
                                      <p:cBhvr>
                                        <p:cTn id="78" dur="2000" fill="hold"/>
                                        <p:tgtEl>
                                          <p:spTgt spid="110"/>
                                        </p:tgtEl>
                                        <p:attrNameLst>
                                          <p:attrName>ppt_x</p:attrName>
                                          <p:attrName>ppt_y</p:attrName>
                                        </p:attrNameLst>
                                      </p:cBhvr>
                                      <p:rCtr x="-65" y="29144"/>
                                    </p:animMotion>
                                  </p:childTnLst>
                                </p:cTn>
                              </p:par>
                            </p:childTnLst>
                          </p:cTn>
                        </p:par>
                        <p:par>
                          <p:cTn id="79" fill="hold">
                            <p:stCondLst>
                              <p:cond delay="13000"/>
                            </p:stCondLst>
                            <p:childTnLst>
                              <p:par>
                                <p:cTn id="80" presetID="8" presetClass="emph" presetSubtype="0" fill="hold" nodeType="afterEffect">
                                  <p:stCondLst>
                                    <p:cond delay="0"/>
                                  </p:stCondLst>
                                  <p:childTnLst>
                                    <p:animRot by="-5400000">
                                      <p:cBhvr>
                                        <p:cTn id="81" dur="1250" fill="hold"/>
                                        <p:tgtEl>
                                          <p:spTgt spid="110"/>
                                        </p:tgtEl>
                                        <p:attrNameLst>
                                          <p:attrName>r</p:attrName>
                                        </p:attrNameLst>
                                      </p:cBhvr>
                                    </p:animRot>
                                  </p:childTnLst>
                                </p:cTn>
                              </p:par>
                              <p:par>
                                <p:cTn id="82" presetID="10" presetClass="entr" presetSubtype="0" fill="hold" grpId="0" nodeType="withEffect">
                                  <p:stCondLst>
                                    <p:cond delay="0"/>
                                  </p:stCondLst>
                                  <p:childTnLst>
                                    <p:set>
                                      <p:cBhvr>
                                        <p:cTn id="83" dur="1" fill="hold">
                                          <p:stCondLst>
                                            <p:cond delay="0"/>
                                          </p:stCondLst>
                                        </p:cTn>
                                        <p:tgtEl>
                                          <p:spTgt spid="250"/>
                                        </p:tgtEl>
                                        <p:attrNameLst>
                                          <p:attrName>style.visibility</p:attrName>
                                        </p:attrNameLst>
                                      </p:cBhvr>
                                      <p:to>
                                        <p:strVal val="visible"/>
                                      </p:to>
                                    </p:set>
                                    <p:animEffect transition="in" filter="fade">
                                      <p:cBhvr>
                                        <p:cTn id="84" dur="1250"/>
                                        <p:tgtEl>
                                          <p:spTgt spid="250"/>
                                        </p:tgtEl>
                                      </p:cBhvr>
                                    </p:animEffect>
                                  </p:childTnLst>
                                </p:cTn>
                              </p:par>
                            </p:childTnLst>
                          </p:cTn>
                        </p:par>
                        <p:par>
                          <p:cTn id="85" fill="hold">
                            <p:stCondLst>
                              <p:cond delay="14500"/>
                            </p:stCondLst>
                            <p:childTnLst>
                              <p:par>
                                <p:cTn id="86" presetID="53" presetClass="entr" presetSubtype="16" fill="hold" grpId="0" nodeType="afterEffect">
                                  <p:stCondLst>
                                    <p:cond delay="0"/>
                                  </p:stCondLst>
                                  <p:childTnLst>
                                    <p:set>
                                      <p:cBhvr>
                                        <p:cTn id="87" dur="1" fill="hold">
                                          <p:stCondLst>
                                            <p:cond delay="0"/>
                                          </p:stCondLst>
                                        </p:cTn>
                                        <p:tgtEl>
                                          <p:spTgt spid="251"/>
                                        </p:tgtEl>
                                        <p:attrNameLst>
                                          <p:attrName>style.visibility</p:attrName>
                                        </p:attrNameLst>
                                      </p:cBhvr>
                                      <p:to>
                                        <p:strVal val="visible"/>
                                      </p:to>
                                    </p:set>
                                    <p:anim calcmode="lin" valueType="num">
                                      <p:cBhvr>
                                        <p:cTn id="88" dur="500" fill="hold"/>
                                        <p:tgtEl>
                                          <p:spTgt spid="251"/>
                                        </p:tgtEl>
                                        <p:attrNameLst>
                                          <p:attrName>ppt_w</p:attrName>
                                        </p:attrNameLst>
                                      </p:cBhvr>
                                      <p:tavLst>
                                        <p:tav tm="0">
                                          <p:val>
                                            <p:fltVal val="0"/>
                                          </p:val>
                                        </p:tav>
                                        <p:tav tm="100000">
                                          <p:val>
                                            <p:strVal val="#ppt_w"/>
                                          </p:val>
                                        </p:tav>
                                      </p:tavLst>
                                    </p:anim>
                                    <p:anim calcmode="lin" valueType="num">
                                      <p:cBhvr>
                                        <p:cTn id="89" dur="500" fill="hold"/>
                                        <p:tgtEl>
                                          <p:spTgt spid="251"/>
                                        </p:tgtEl>
                                        <p:attrNameLst>
                                          <p:attrName>ppt_h</p:attrName>
                                        </p:attrNameLst>
                                      </p:cBhvr>
                                      <p:tavLst>
                                        <p:tav tm="0">
                                          <p:val>
                                            <p:fltVal val="0"/>
                                          </p:val>
                                        </p:tav>
                                        <p:tav tm="100000">
                                          <p:val>
                                            <p:strVal val="#ppt_h"/>
                                          </p:val>
                                        </p:tav>
                                      </p:tavLst>
                                    </p:anim>
                                    <p:animEffect transition="in" filter="fade">
                                      <p:cBhvr>
                                        <p:cTn id="90" dur="500"/>
                                        <p:tgtEl>
                                          <p:spTgt spid="251"/>
                                        </p:tgtEl>
                                      </p:cBhvr>
                                    </p:animEffect>
                                  </p:childTnLst>
                                </p:cTn>
                              </p:par>
                              <p:par>
                                <p:cTn id="91" presetID="22" presetClass="entr" presetSubtype="8" fill="hold" nodeType="withEffect">
                                  <p:stCondLst>
                                    <p:cond delay="0"/>
                                  </p:stCondLst>
                                  <p:childTnLst>
                                    <p:set>
                                      <p:cBhvr>
                                        <p:cTn id="92" dur="1" fill="hold">
                                          <p:stCondLst>
                                            <p:cond delay="0"/>
                                          </p:stCondLst>
                                        </p:cTn>
                                        <p:tgtEl>
                                          <p:spTgt spid="232"/>
                                        </p:tgtEl>
                                        <p:attrNameLst>
                                          <p:attrName>style.visibility</p:attrName>
                                        </p:attrNameLst>
                                      </p:cBhvr>
                                      <p:to>
                                        <p:strVal val="visible"/>
                                      </p:to>
                                    </p:set>
                                    <p:animEffect transition="in" filter="wipe(left)">
                                      <p:cBhvr>
                                        <p:cTn id="93" dur="500"/>
                                        <p:tgtEl>
                                          <p:spTgt spid="232"/>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95"/>
                                        </p:tgtEl>
                                        <p:attrNameLst>
                                          <p:attrName>style.visibility</p:attrName>
                                        </p:attrNameLst>
                                      </p:cBhvr>
                                      <p:to>
                                        <p:strVal val="visible"/>
                                      </p:to>
                                    </p:set>
                                    <p:animEffect transition="in" filter="wipe(right)">
                                      <p:cBhvr>
                                        <p:cTn id="96" dur="500"/>
                                        <p:tgtEl>
                                          <p:spTgt spid="295"/>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96"/>
                                        </p:tgtEl>
                                        <p:attrNameLst>
                                          <p:attrName>style.visibility</p:attrName>
                                        </p:attrNameLst>
                                      </p:cBhvr>
                                      <p:to>
                                        <p:strVal val="visible"/>
                                      </p:to>
                                    </p:set>
                                    <p:animEffect transition="in" filter="wipe(right)">
                                      <p:cBhvr>
                                        <p:cTn id="99" dur="750"/>
                                        <p:tgtEl>
                                          <p:spTgt spid="296"/>
                                        </p:tgtEl>
                                      </p:cBhvr>
                                    </p:animEffect>
                                  </p:childTnLst>
                                </p:cTn>
                              </p:par>
                            </p:childTnLst>
                          </p:cTn>
                        </p:par>
                        <p:par>
                          <p:cTn id="100" fill="hold">
                            <p:stCondLst>
                              <p:cond delay="15000"/>
                            </p:stCondLst>
                            <p:childTnLst>
                              <p:par>
                                <p:cTn id="101" presetID="42" presetClass="path" presetSubtype="0" accel="50000" decel="50000" fill="hold" nodeType="afterEffect">
                                  <p:stCondLst>
                                    <p:cond delay="0"/>
                                  </p:stCondLst>
                                  <p:childTnLst>
                                    <p:animMotion origin="layout" path="M 0.25899 -0.00648 L 0.5698 -0.00648 " pathEditMode="relative" rAng="0" ptsTypes="AA">
                                      <p:cBhvr>
                                        <p:cTn id="102" dur="2000" fill="hold"/>
                                        <p:tgtEl>
                                          <p:spTgt spid="110"/>
                                        </p:tgtEl>
                                        <p:attrNameLst>
                                          <p:attrName>ppt_x</p:attrName>
                                          <p:attrName>ppt_y</p:attrName>
                                        </p:attrNameLst>
                                      </p:cBhvr>
                                      <p:rCtr x="15534" y="0"/>
                                    </p:animMotion>
                                  </p:childTnLst>
                                </p:cTn>
                              </p:par>
                            </p:childTnLst>
                          </p:cTn>
                        </p:par>
                        <p:par>
                          <p:cTn id="103" fill="hold">
                            <p:stCondLst>
                              <p:cond delay="17000"/>
                            </p:stCondLst>
                            <p:childTnLst>
                              <p:par>
                                <p:cTn id="104" presetID="8" presetClass="emph" presetSubtype="0" fill="hold" nodeType="afterEffect">
                                  <p:stCondLst>
                                    <p:cond delay="0"/>
                                  </p:stCondLst>
                                  <p:childTnLst>
                                    <p:animRot by="-5400000">
                                      <p:cBhvr>
                                        <p:cTn id="105" dur="1250" fill="hold"/>
                                        <p:tgtEl>
                                          <p:spTgt spid="110"/>
                                        </p:tgtEl>
                                        <p:attrNameLst>
                                          <p:attrName>r</p:attrName>
                                        </p:attrNameLst>
                                      </p:cBhvr>
                                    </p:animRot>
                                  </p:childTnLst>
                                </p:cTn>
                              </p:par>
                              <p:par>
                                <p:cTn id="106" presetID="10" presetClass="entr" presetSubtype="0" fill="hold" grpId="0" nodeType="withEffect">
                                  <p:stCondLst>
                                    <p:cond delay="0"/>
                                  </p:stCondLst>
                                  <p:childTnLst>
                                    <p:set>
                                      <p:cBhvr>
                                        <p:cTn id="107" dur="1" fill="hold">
                                          <p:stCondLst>
                                            <p:cond delay="0"/>
                                          </p:stCondLst>
                                        </p:cTn>
                                        <p:tgtEl>
                                          <p:spTgt spid="254"/>
                                        </p:tgtEl>
                                        <p:attrNameLst>
                                          <p:attrName>style.visibility</p:attrName>
                                        </p:attrNameLst>
                                      </p:cBhvr>
                                      <p:to>
                                        <p:strVal val="visible"/>
                                      </p:to>
                                    </p:set>
                                    <p:animEffect transition="in" filter="fade">
                                      <p:cBhvr>
                                        <p:cTn id="108" dur="1250"/>
                                        <p:tgtEl>
                                          <p:spTgt spid="254"/>
                                        </p:tgtEl>
                                      </p:cBhvr>
                                    </p:animEffect>
                                  </p:childTnLst>
                                </p:cTn>
                              </p:par>
                            </p:childTnLst>
                          </p:cTn>
                        </p:par>
                        <p:par>
                          <p:cTn id="109" fill="hold">
                            <p:stCondLst>
                              <p:cond delay="18500"/>
                            </p:stCondLst>
                            <p:childTnLst>
                              <p:par>
                                <p:cTn id="110" presetID="53" presetClass="entr" presetSubtype="16" fill="hold" grpId="0" nodeType="afterEffect">
                                  <p:stCondLst>
                                    <p:cond delay="0"/>
                                  </p:stCondLst>
                                  <p:childTnLst>
                                    <p:set>
                                      <p:cBhvr>
                                        <p:cTn id="111" dur="1" fill="hold">
                                          <p:stCondLst>
                                            <p:cond delay="0"/>
                                          </p:stCondLst>
                                        </p:cTn>
                                        <p:tgtEl>
                                          <p:spTgt spid="255"/>
                                        </p:tgtEl>
                                        <p:attrNameLst>
                                          <p:attrName>style.visibility</p:attrName>
                                        </p:attrNameLst>
                                      </p:cBhvr>
                                      <p:to>
                                        <p:strVal val="visible"/>
                                      </p:to>
                                    </p:set>
                                    <p:anim calcmode="lin" valueType="num">
                                      <p:cBhvr>
                                        <p:cTn id="112" dur="500" fill="hold"/>
                                        <p:tgtEl>
                                          <p:spTgt spid="255"/>
                                        </p:tgtEl>
                                        <p:attrNameLst>
                                          <p:attrName>ppt_w</p:attrName>
                                        </p:attrNameLst>
                                      </p:cBhvr>
                                      <p:tavLst>
                                        <p:tav tm="0">
                                          <p:val>
                                            <p:fltVal val="0"/>
                                          </p:val>
                                        </p:tav>
                                        <p:tav tm="100000">
                                          <p:val>
                                            <p:strVal val="#ppt_w"/>
                                          </p:val>
                                        </p:tav>
                                      </p:tavLst>
                                    </p:anim>
                                    <p:anim calcmode="lin" valueType="num">
                                      <p:cBhvr>
                                        <p:cTn id="113" dur="500" fill="hold"/>
                                        <p:tgtEl>
                                          <p:spTgt spid="255"/>
                                        </p:tgtEl>
                                        <p:attrNameLst>
                                          <p:attrName>ppt_h</p:attrName>
                                        </p:attrNameLst>
                                      </p:cBhvr>
                                      <p:tavLst>
                                        <p:tav tm="0">
                                          <p:val>
                                            <p:fltVal val="0"/>
                                          </p:val>
                                        </p:tav>
                                        <p:tav tm="100000">
                                          <p:val>
                                            <p:strVal val="#ppt_h"/>
                                          </p:val>
                                        </p:tav>
                                      </p:tavLst>
                                    </p:anim>
                                    <p:animEffect transition="in" filter="fade">
                                      <p:cBhvr>
                                        <p:cTn id="114" dur="500"/>
                                        <p:tgtEl>
                                          <p:spTgt spid="255"/>
                                        </p:tgtEl>
                                      </p:cBhvr>
                                    </p:animEffect>
                                  </p:childTnLst>
                                </p:cTn>
                              </p:par>
                              <p:par>
                                <p:cTn id="115" presetID="53" presetClass="entr" presetSubtype="16" fill="hold" nodeType="withEffect">
                                  <p:stCondLst>
                                    <p:cond delay="0"/>
                                  </p:stCondLst>
                                  <p:childTnLst>
                                    <p:set>
                                      <p:cBhvr>
                                        <p:cTn id="116" dur="1" fill="hold">
                                          <p:stCondLst>
                                            <p:cond delay="0"/>
                                          </p:stCondLst>
                                        </p:cTn>
                                        <p:tgtEl>
                                          <p:spTgt spid="285"/>
                                        </p:tgtEl>
                                        <p:attrNameLst>
                                          <p:attrName>style.visibility</p:attrName>
                                        </p:attrNameLst>
                                      </p:cBhvr>
                                      <p:to>
                                        <p:strVal val="visible"/>
                                      </p:to>
                                    </p:set>
                                    <p:anim calcmode="lin" valueType="num">
                                      <p:cBhvr>
                                        <p:cTn id="117" dur="500" fill="hold"/>
                                        <p:tgtEl>
                                          <p:spTgt spid="285"/>
                                        </p:tgtEl>
                                        <p:attrNameLst>
                                          <p:attrName>ppt_w</p:attrName>
                                        </p:attrNameLst>
                                      </p:cBhvr>
                                      <p:tavLst>
                                        <p:tav tm="0">
                                          <p:val>
                                            <p:fltVal val="0"/>
                                          </p:val>
                                        </p:tav>
                                        <p:tav tm="100000">
                                          <p:val>
                                            <p:strVal val="#ppt_w"/>
                                          </p:val>
                                        </p:tav>
                                      </p:tavLst>
                                    </p:anim>
                                    <p:anim calcmode="lin" valueType="num">
                                      <p:cBhvr>
                                        <p:cTn id="118" dur="500" fill="hold"/>
                                        <p:tgtEl>
                                          <p:spTgt spid="285"/>
                                        </p:tgtEl>
                                        <p:attrNameLst>
                                          <p:attrName>ppt_h</p:attrName>
                                        </p:attrNameLst>
                                      </p:cBhvr>
                                      <p:tavLst>
                                        <p:tav tm="0">
                                          <p:val>
                                            <p:fltVal val="0"/>
                                          </p:val>
                                        </p:tav>
                                        <p:tav tm="100000">
                                          <p:val>
                                            <p:strVal val="#ppt_h"/>
                                          </p:val>
                                        </p:tav>
                                      </p:tavLst>
                                    </p:anim>
                                    <p:animEffect transition="in" filter="fade">
                                      <p:cBhvr>
                                        <p:cTn id="119" dur="500"/>
                                        <p:tgtEl>
                                          <p:spTgt spid="285"/>
                                        </p:tgtEl>
                                      </p:cBhvr>
                                    </p:animEffect>
                                  </p:childTnLst>
                                </p:cTn>
                              </p:par>
                              <p:par>
                                <p:cTn id="120" presetID="22" presetClass="entr" presetSubtype="4" fill="hold" nodeType="withEffect">
                                  <p:stCondLst>
                                    <p:cond delay="0"/>
                                  </p:stCondLst>
                                  <p:childTnLst>
                                    <p:set>
                                      <p:cBhvr>
                                        <p:cTn id="121" dur="1" fill="hold">
                                          <p:stCondLst>
                                            <p:cond delay="0"/>
                                          </p:stCondLst>
                                        </p:cTn>
                                        <p:tgtEl>
                                          <p:spTgt spid="233"/>
                                        </p:tgtEl>
                                        <p:attrNameLst>
                                          <p:attrName>style.visibility</p:attrName>
                                        </p:attrNameLst>
                                      </p:cBhvr>
                                      <p:to>
                                        <p:strVal val="visible"/>
                                      </p:to>
                                    </p:set>
                                    <p:animEffect transition="in" filter="wipe(down)">
                                      <p:cBhvr>
                                        <p:cTn id="122" dur="500"/>
                                        <p:tgtEl>
                                          <p:spTgt spid="233"/>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297"/>
                                        </p:tgtEl>
                                        <p:attrNameLst>
                                          <p:attrName>style.visibility</p:attrName>
                                        </p:attrNameLst>
                                      </p:cBhvr>
                                      <p:to>
                                        <p:strVal val="visible"/>
                                      </p:to>
                                    </p:set>
                                    <p:animEffect transition="in" filter="wipe(right)">
                                      <p:cBhvr>
                                        <p:cTn id="125" dur="500"/>
                                        <p:tgtEl>
                                          <p:spTgt spid="297"/>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298"/>
                                        </p:tgtEl>
                                        <p:attrNameLst>
                                          <p:attrName>style.visibility</p:attrName>
                                        </p:attrNameLst>
                                      </p:cBhvr>
                                      <p:to>
                                        <p:strVal val="visible"/>
                                      </p:to>
                                    </p:set>
                                    <p:animEffect transition="in" filter="wipe(right)">
                                      <p:cBhvr>
                                        <p:cTn id="128" dur="750"/>
                                        <p:tgtEl>
                                          <p:spTgt spid="298"/>
                                        </p:tgtEl>
                                      </p:cBhvr>
                                    </p:animEffect>
                                  </p:childTnLst>
                                </p:cTn>
                              </p:par>
                            </p:childTnLst>
                          </p:cTn>
                        </p:par>
                        <p:par>
                          <p:cTn id="129" fill="hold">
                            <p:stCondLst>
                              <p:cond delay="19000"/>
                            </p:stCondLst>
                            <p:childTnLst>
                              <p:par>
                                <p:cTn id="130" presetID="42" presetClass="path" presetSubtype="0" accel="50000" decel="50000" fill="hold" nodeType="afterEffect">
                                  <p:stCondLst>
                                    <p:cond delay="0"/>
                                  </p:stCondLst>
                                  <p:childTnLst>
                                    <p:animMotion origin="layout" path="M 0.5698 -0.00648 L 0.57045 -0.49537 " pathEditMode="relative" rAng="0" ptsTypes="AA">
                                      <p:cBhvr>
                                        <p:cTn id="131" dur="2000" fill="hold"/>
                                        <p:tgtEl>
                                          <p:spTgt spid="110"/>
                                        </p:tgtEl>
                                        <p:attrNameLst>
                                          <p:attrName>ppt_x</p:attrName>
                                          <p:attrName>ppt_y</p:attrName>
                                        </p:attrNameLst>
                                      </p:cBhvr>
                                      <p:rCtr x="26" y="-24444"/>
                                    </p:animMotion>
                                  </p:childTnLst>
                                </p:cTn>
                              </p:par>
                            </p:childTnLst>
                          </p:cTn>
                        </p:par>
                        <p:par>
                          <p:cTn id="132" fill="hold">
                            <p:stCondLst>
                              <p:cond delay="21000"/>
                            </p:stCondLst>
                            <p:childTnLst>
                              <p:par>
                                <p:cTn id="133" presetID="8" presetClass="emph" presetSubtype="0" fill="hold" nodeType="afterEffect">
                                  <p:stCondLst>
                                    <p:cond delay="0"/>
                                  </p:stCondLst>
                                  <p:childTnLst>
                                    <p:animRot by="5400000">
                                      <p:cBhvr>
                                        <p:cTn id="134" dur="1250" fill="hold"/>
                                        <p:tgtEl>
                                          <p:spTgt spid="110"/>
                                        </p:tgtEl>
                                        <p:attrNameLst>
                                          <p:attrName>r</p:attrName>
                                        </p:attrNameLst>
                                      </p:cBhvr>
                                    </p:animRot>
                                  </p:childTnLst>
                                </p:cTn>
                              </p:par>
                            </p:childTnLst>
                          </p:cTn>
                        </p:par>
                        <p:par>
                          <p:cTn id="135" fill="hold">
                            <p:stCondLst>
                              <p:cond delay="22500"/>
                            </p:stCondLst>
                            <p:childTnLst>
                              <p:par>
                                <p:cTn id="136" presetID="42" presetClass="path" presetSubtype="0" accel="50000" decel="50000" fill="hold" nodeType="afterEffect">
                                  <p:stCondLst>
                                    <p:cond delay="0"/>
                                  </p:stCondLst>
                                  <p:childTnLst>
                                    <p:animMotion origin="layout" path="M 0.57045 -0.49537 L 0.7806 -0.49445 " pathEditMode="relative" rAng="0" ptsTypes="AA">
                                      <p:cBhvr>
                                        <p:cTn id="137" dur="2000" fill="hold"/>
                                        <p:tgtEl>
                                          <p:spTgt spid="110"/>
                                        </p:tgtEl>
                                        <p:attrNameLst>
                                          <p:attrName>ppt_x</p:attrName>
                                          <p:attrName>ppt_y</p:attrName>
                                        </p:attrNameLst>
                                      </p:cBhvr>
                                      <p:rCtr x="10508" y="46"/>
                                    </p:animMotion>
                                  </p:childTnLst>
                                </p:cTn>
                              </p:par>
                            </p:childTnLst>
                          </p:cTn>
                        </p:par>
                        <p:par>
                          <p:cTn id="138" fill="hold">
                            <p:stCondLst>
                              <p:cond delay="24500"/>
                            </p:stCondLst>
                            <p:childTnLst>
                              <p:par>
                                <p:cTn id="139" presetID="42" presetClass="entr" presetSubtype="0" fill="hold" grpId="0" nodeType="afterEffect">
                                  <p:stCondLst>
                                    <p:cond delay="0"/>
                                  </p:stCondLst>
                                  <p:childTnLst>
                                    <p:set>
                                      <p:cBhvr>
                                        <p:cTn id="140" dur="1" fill="hold">
                                          <p:stCondLst>
                                            <p:cond delay="0"/>
                                          </p:stCondLst>
                                        </p:cTn>
                                        <p:tgtEl>
                                          <p:spTgt spid="63"/>
                                        </p:tgtEl>
                                        <p:attrNameLst>
                                          <p:attrName>style.visibility</p:attrName>
                                        </p:attrNameLst>
                                      </p:cBhvr>
                                      <p:to>
                                        <p:strVal val="visible"/>
                                      </p:to>
                                    </p:set>
                                    <p:animEffect transition="in" filter="fade">
                                      <p:cBhvr>
                                        <p:cTn id="141" dur="1200"/>
                                        <p:tgtEl>
                                          <p:spTgt spid="63"/>
                                        </p:tgtEl>
                                      </p:cBhvr>
                                    </p:animEffect>
                                    <p:anim calcmode="lin" valueType="num">
                                      <p:cBhvr>
                                        <p:cTn id="142" dur="1200" fill="hold"/>
                                        <p:tgtEl>
                                          <p:spTgt spid="63"/>
                                        </p:tgtEl>
                                        <p:attrNameLst>
                                          <p:attrName>ppt_x</p:attrName>
                                        </p:attrNameLst>
                                      </p:cBhvr>
                                      <p:tavLst>
                                        <p:tav tm="0">
                                          <p:val>
                                            <p:strVal val="#ppt_x"/>
                                          </p:val>
                                        </p:tav>
                                        <p:tav tm="100000">
                                          <p:val>
                                            <p:strVal val="#ppt_x"/>
                                          </p:val>
                                        </p:tav>
                                      </p:tavLst>
                                    </p:anim>
                                    <p:anim calcmode="lin" valueType="num">
                                      <p:cBhvr>
                                        <p:cTn id="143" dur="12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P spid="289" grpId="0"/>
      <p:bldP spid="290" grpId="0"/>
      <p:bldP spid="291" grpId="0"/>
      <p:bldP spid="292" grpId="0"/>
      <p:bldP spid="294" grpId="0"/>
      <p:bldP spid="295" grpId="0"/>
      <p:bldP spid="296" grpId="0"/>
      <p:bldP spid="297" grpId="0"/>
      <p:bldP spid="298" grpId="0"/>
      <p:bldP spid="234" grpId="0" animBg="1"/>
      <p:bldP spid="235" grpId="0"/>
      <p:bldP spid="238" grpId="0" animBg="1"/>
      <p:bldP spid="239" grpId="0"/>
      <p:bldP spid="246" grpId="0" animBg="1"/>
      <p:bldP spid="247" grpId="0"/>
      <p:bldP spid="250" grpId="0" animBg="1"/>
      <p:bldP spid="251" grpId="0"/>
      <p:bldP spid="254" grpId="0" animBg="1"/>
      <p:bldP spid="255" grpId="0"/>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409825" y="3756025"/>
            <a:ext cx="357081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49925" y="3756025"/>
            <a:ext cx="357081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7818" y="1970617"/>
            <a:ext cx="2635249" cy="1049867"/>
          </a:xfrm>
          <a:prstGeom prst="rect">
            <a:avLst/>
          </a:prstGeom>
          <a:solidFill>
            <a:schemeClr val="accent1"/>
          </a:solidFill>
          <a:ln w="63500">
            <a:noFill/>
          </a:ln>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bwMode="auto">
          <a:xfrm>
            <a:off x="1157818" y="3642783"/>
            <a:ext cx="2444749" cy="1471651"/>
            <a:chOff x="503238" y="2548492"/>
            <a:chExt cx="2191599" cy="1103484"/>
          </a:xfrm>
        </p:grpSpPr>
        <p:sp>
          <p:nvSpPr>
            <p:cNvPr id="22" name="矩形 21"/>
            <p:cNvSpPr/>
            <p:nvPr/>
          </p:nvSpPr>
          <p:spPr>
            <a:xfrm>
              <a:off x="503238" y="2548492"/>
              <a:ext cx="1148462" cy="315350"/>
            </a:xfrm>
            <a:prstGeom prst="rect">
              <a:avLst/>
            </a:prstGeom>
          </p:spPr>
          <p:txBody>
            <a:bodyPr wrap="none">
              <a:spAutoFit/>
            </a:bodyPr>
            <a:lstStyle/>
            <a:p>
              <a:pPr eaLnBrk="0" hangingPunct="0">
                <a:defRPr/>
              </a:pPr>
              <a:r>
                <a:rPr lang="zh-CN" altLang="en-US" sz="2135" kern="0" dirty="0">
                  <a:solidFill>
                    <a:schemeClr val="accent1"/>
                  </a:solidFill>
                  <a:latin typeface="微软雅黑" panose="020B0503020204020204" pitchFamily="34" charset="-122"/>
                  <a:ea typeface="微软雅黑" panose="020B0503020204020204" pitchFamily="34" charset="-122"/>
                </a:rPr>
                <a:t>添加标题</a:t>
              </a:r>
              <a:endParaRPr lang="en-US" altLang="zh-CN" sz="2135" kern="0" dirty="0">
                <a:solidFill>
                  <a:schemeClr val="accent1"/>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597"/>
              <a:ext cx="2191599" cy="746379"/>
            </a:xfrm>
            <a:prstGeom prst="rect">
              <a:avLst/>
            </a:prstGeom>
          </p:spPr>
          <p:txBody>
            <a:bodyPr>
              <a:spAutoFit/>
            </a:bodyPr>
            <a:lstStyle/>
            <a:p>
              <a:pPr>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4523318" y="1970617"/>
            <a:ext cx="2635249" cy="1049867"/>
          </a:xfrm>
          <a:prstGeom prst="rect">
            <a:avLst/>
          </a:prstGeom>
          <a:solidFill>
            <a:schemeClr val="accent2"/>
          </a:solidFill>
          <a:ln w="63500">
            <a:noFill/>
          </a:ln>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algn="ctr" eaLnBrk="0" hangingPunct="0">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bwMode="auto">
          <a:xfrm>
            <a:off x="4523318" y="3642785"/>
            <a:ext cx="2444749" cy="1471650"/>
            <a:chOff x="471218" y="2548491"/>
            <a:chExt cx="2191599" cy="1103484"/>
          </a:xfrm>
        </p:grpSpPr>
        <p:sp>
          <p:nvSpPr>
            <p:cNvPr id="26" name="矩形 25"/>
            <p:cNvSpPr/>
            <p:nvPr/>
          </p:nvSpPr>
          <p:spPr>
            <a:xfrm>
              <a:off x="471218" y="2548491"/>
              <a:ext cx="1148462" cy="315350"/>
            </a:xfrm>
            <a:prstGeom prst="rect">
              <a:avLst/>
            </a:prstGeom>
          </p:spPr>
          <p:txBody>
            <a:bodyPr wrap="none">
              <a:spAutoFit/>
            </a:bodyPr>
            <a:lstStyle/>
            <a:p>
              <a:pPr eaLnBrk="0" hangingPunct="0">
                <a:defRPr/>
              </a:pPr>
              <a:r>
                <a:rPr lang="zh-CN" altLang="en-US" sz="2135" kern="0" dirty="0">
                  <a:solidFill>
                    <a:schemeClr val="accent1"/>
                  </a:solidFill>
                  <a:latin typeface="微软雅黑" panose="020B0503020204020204" pitchFamily="34" charset="-122"/>
                  <a:ea typeface="微软雅黑" panose="020B0503020204020204" pitchFamily="34" charset="-122"/>
                </a:rPr>
                <a:t>添加标题</a:t>
              </a:r>
              <a:endParaRPr lang="en-US" altLang="zh-CN" sz="2135" kern="0" dirty="0">
                <a:solidFill>
                  <a:schemeClr val="accent1"/>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596"/>
              <a:ext cx="2191599" cy="746379"/>
            </a:xfrm>
            <a:prstGeom prst="rect">
              <a:avLst/>
            </a:prstGeom>
          </p:spPr>
          <p:txBody>
            <a:bodyPr>
              <a:spAutoFit/>
            </a:bodyPr>
            <a:lstStyle/>
            <a:p>
              <a:pPr>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7876118" y="1970617"/>
            <a:ext cx="2637367" cy="1049867"/>
          </a:xfrm>
          <a:prstGeom prst="rect">
            <a:avLst/>
          </a:prstGeom>
          <a:solidFill>
            <a:schemeClr val="accent3"/>
          </a:solidFill>
          <a:ln w="63500">
            <a:noFill/>
          </a:ln>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algn="ctr" eaLnBrk="0" hangingPunct="0">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bwMode="auto">
          <a:xfrm>
            <a:off x="7876118" y="3642785"/>
            <a:ext cx="2444749" cy="1471650"/>
            <a:chOff x="467746" y="2548491"/>
            <a:chExt cx="2191599" cy="1103484"/>
          </a:xfrm>
        </p:grpSpPr>
        <p:sp>
          <p:nvSpPr>
            <p:cNvPr id="30" name="矩形 29"/>
            <p:cNvSpPr/>
            <p:nvPr/>
          </p:nvSpPr>
          <p:spPr>
            <a:xfrm>
              <a:off x="467746" y="2548491"/>
              <a:ext cx="1148462" cy="315350"/>
            </a:xfrm>
            <a:prstGeom prst="rect">
              <a:avLst/>
            </a:prstGeom>
          </p:spPr>
          <p:txBody>
            <a:bodyPr wrap="none">
              <a:spAutoFit/>
            </a:bodyPr>
            <a:lstStyle/>
            <a:p>
              <a:pPr eaLnBrk="0" hangingPunct="0">
                <a:defRPr/>
              </a:pPr>
              <a:r>
                <a:rPr lang="zh-CN" altLang="en-US" sz="2135" kern="0" dirty="0">
                  <a:solidFill>
                    <a:schemeClr val="accent1"/>
                  </a:solidFill>
                  <a:latin typeface="微软雅黑" panose="020B0503020204020204" pitchFamily="34" charset="-122"/>
                  <a:ea typeface="微软雅黑" panose="020B0503020204020204" pitchFamily="34" charset="-122"/>
                </a:rPr>
                <a:t>添加标题</a:t>
              </a:r>
              <a:endParaRPr lang="en-US" altLang="zh-CN" sz="2135" kern="0" dirty="0">
                <a:solidFill>
                  <a:schemeClr val="accent1"/>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596"/>
              <a:ext cx="2191599" cy="746379"/>
            </a:xfrm>
            <a:prstGeom prst="rect">
              <a:avLst/>
            </a:prstGeom>
          </p:spPr>
          <p:txBody>
            <a:bodyPr>
              <a:spAutoFit/>
            </a:bodyPr>
            <a:lstStyle/>
            <a:p>
              <a:pPr>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804267" y="115747"/>
            <a:ext cx="2492990" cy="553998"/>
          </a:xfrm>
          <a:prstGeom prst="rect">
            <a:avLst/>
          </a:prstGeom>
          <a:noFill/>
        </p:spPr>
        <p:txBody>
          <a:bodyPr wrap="none">
            <a:spAutoFit/>
          </a:bodyPr>
          <a:lstStyle/>
          <a:p>
            <a:pPr>
              <a:defRPr/>
            </a:pPr>
            <a:r>
              <a:rPr lang="zh-CN" altLang="en-US" sz="3000" b="1" dirty="0">
                <a:solidFill>
                  <a:schemeClr val="bg1">
                    <a:lumMod val="95000"/>
                  </a:schemeClr>
                </a:solidFill>
                <a:latin typeface="微软雅黑" panose="020B0503020204020204" pitchFamily="34" charset="-122"/>
                <a:ea typeface="微软雅黑" panose="020B0503020204020204" pitchFamily="34" charset="-122"/>
              </a:rPr>
              <a:t>短期盈利计划</a:t>
            </a:r>
          </a:p>
        </p:txBody>
      </p:sp>
      <p:sp>
        <p:nvSpPr>
          <p:cNvPr id="32" name="TextBox 31"/>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200"/>
                                        <p:tgtEl>
                                          <p:spTgt spid="32"/>
                                        </p:tgtEl>
                                      </p:cBhvr>
                                    </p:animEffect>
                                    <p:anim calcmode="lin" valueType="num">
                                      <p:cBhvr>
                                        <p:cTn id="43" dur="1200" fill="hold"/>
                                        <p:tgtEl>
                                          <p:spTgt spid="32"/>
                                        </p:tgtEl>
                                        <p:attrNameLst>
                                          <p:attrName>ppt_x</p:attrName>
                                        </p:attrNameLst>
                                      </p:cBhvr>
                                      <p:tavLst>
                                        <p:tav tm="0">
                                          <p:val>
                                            <p:strVal val="#ppt_x"/>
                                          </p:val>
                                        </p:tav>
                                        <p:tav tm="100000">
                                          <p:val>
                                            <p:strVal val="#ppt_x"/>
                                          </p:val>
                                        </p:tav>
                                      </p:tavLst>
                                    </p:anim>
                                    <p:anim calcmode="lin" valueType="num">
                                      <p:cBhvr>
                                        <p:cTn id="44" dur="12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666" t="12888" r="33000"/>
          <a:stretch>
            <a:fillRect/>
          </a:stretch>
        </p:blipFill>
        <p:spPr>
          <a:xfrm>
            <a:off x="128844" y="1272227"/>
            <a:ext cx="5281785" cy="5585773"/>
          </a:xfrm>
          <a:prstGeom prst="rect">
            <a:avLst/>
          </a:prstGeom>
        </p:spPr>
      </p:pic>
      <p:sp>
        <p:nvSpPr>
          <p:cNvPr id="6" name="文本框 5"/>
          <p:cNvSpPr txBox="1"/>
          <p:nvPr/>
        </p:nvSpPr>
        <p:spPr>
          <a:xfrm flipH="1">
            <a:off x="6452996" y="2300800"/>
            <a:ext cx="2293892" cy="707886"/>
          </a:xfrm>
          <a:prstGeom prst="rect">
            <a:avLst/>
          </a:prstGeom>
          <a:noFill/>
        </p:spPr>
        <p:txBody>
          <a:bodyPr wrap="square" rtlCol="0">
            <a:spAutoFit/>
          </a:bodyPr>
          <a:lstStyle/>
          <a:p>
            <a:r>
              <a:rPr lang="zh-CN" altLang="en-US" sz="4000" dirty="0">
                <a:solidFill>
                  <a:srgbClr val="FFFFFF"/>
                </a:solidFill>
                <a:effectLst>
                  <a:glow rad="139700">
                    <a:srgbClr val="052463">
                      <a:satMod val="175000"/>
                      <a:alpha val="40000"/>
                    </a:srgbClr>
                  </a:glow>
                </a:effectLst>
                <a:latin typeface="微软雅黑" panose="020B0503020204020204" pitchFamily="34" charset="-122"/>
                <a:ea typeface="微软雅黑" panose="020B0503020204020204" pitchFamily="34" charset="-122"/>
              </a:rPr>
              <a:t>第五章</a:t>
            </a:r>
          </a:p>
        </p:txBody>
      </p:sp>
      <p:sp>
        <p:nvSpPr>
          <p:cNvPr id="7" name="TextBox 54"/>
          <p:cNvSpPr txBox="1"/>
          <p:nvPr/>
        </p:nvSpPr>
        <p:spPr>
          <a:xfrm>
            <a:off x="5988046" y="3203423"/>
            <a:ext cx="3650013" cy="923330"/>
          </a:xfrm>
          <a:prstGeom prst="rect">
            <a:avLst/>
          </a:prstGeom>
          <a:noFill/>
        </p:spPr>
        <p:txBody>
          <a:bodyPr wrap="square" rtlCol="0">
            <a:spAutoFit/>
          </a:bodyPr>
          <a:lstStyle/>
          <a:p>
            <a:pPr algn="ctr"/>
            <a:r>
              <a:rPr lang="zh-CN" altLang="en-US" sz="5400" b="1" dirty="0">
                <a:solidFill>
                  <a:srgbClr val="FFFFFF">
                    <a:lumMod val="85000"/>
                  </a:srgbClr>
                </a:solidFill>
                <a:latin typeface="微软雅黑" panose="020B0503020204020204" pitchFamily="34" charset="-122"/>
                <a:ea typeface="微软雅黑" panose="020B0503020204020204" pitchFamily="34" charset="-122"/>
              </a:rPr>
              <a:t>财务与融资</a:t>
            </a:r>
          </a:p>
        </p:txBody>
      </p:sp>
      <p:sp>
        <p:nvSpPr>
          <p:cNvPr id="10" name="圆角矩形 9"/>
          <p:cNvSpPr/>
          <p:nvPr/>
        </p:nvSpPr>
        <p:spPr>
          <a:xfrm>
            <a:off x="6452996" y="4388031"/>
            <a:ext cx="275853" cy="2758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1" name="TextBox 54"/>
          <p:cNvSpPr txBox="1"/>
          <p:nvPr/>
        </p:nvSpPr>
        <p:spPr>
          <a:xfrm>
            <a:off x="6742641" y="4277539"/>
            <a:ext cx="2140824" cy="461665"/>
          </a:xfrm>
          <a:prstGeom prst="rect">
            <a:avLst/>
          </a:prstGeom>
          <a:noFill/>
        </p:spPr>
        <p:txBody>
          <a:bodyPr wrap="square" rtlCol="0">
            <a:spAutoFit/>
          </a:bodyPr>
          <a:lstStyle/>
          <a:p>
            <a:pPr algn="ctr"/>
            <a:r>
              <a:rPr lang="zh-CN" altLang="en-US" sz="2400" dirty="0">
                <a:solidFill>
                  <a:srgbClr val="FFFFFF">
                    <a:lumMod val="65000"/>
                  </a:srgbClr>
                </a:solidFill>
                <a:latin typeface="微软雅黑" panose="020B0503020204020204" pitchFamily="34" charset="-122"/>
                <a:ea typeface="微软雅黑" panose="020B0503020204020204" pitchFamily="34" charset="-122"/>
              </a:rPr>
              <a:t>你的标题文字</a:t>
            </a:r>
          </a:p>
        </p:txBody>
      </p:sp>
      <p:sp>
        <p:nvSpPr>
          <p:cNvPr id="14" name="圆角矩形 13"/>
          <p:cNvSpPr/>
          <p:nvPr/>
        </p:nvSpPr>
        <p:spPr>
          <a:xfrm>
            <a:off x="6452996" y="5151268"/>
            <a:ext cx="275853" cy="2758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5" name="TextBox 54"/>
          <p:cNvSpPr txBox="1"/>
          <p:nvPr/>
        </p:nvSpPr>
        <p:spPr>
          <a:xfrm>
            <a:off x="6742641" y="5040776"/>
            <a:ext cx="2140824" cy="461665"/>
          </a:xfrm>
          <a:prstGeom prst="rect">
            <a:avLst/>
          </a:prstGeom>
          <a:noFill/>
        </p:spPr>
        <p:txBody>
          <a:bodyPr wrap="square" rtlCol="0">
            <a:spAutoFit/>
          </a:bodyPr>
          <a:lstStyle/>
          <a:p>
            <a:pPr algn="ctr"/>
            <a:r>
              <a:rPr lang="zh-CN" altLang="en-US" sz="2400" dirty="0">
                <a:solidFill>
                  <a:srgbClr val="FFFFFF">
                    <a:lumMod val="65000"/>
                  </a:srgbClr>
                </a:solidFill>
                <a:latin typeface="微软雅黑" panose="020B0503020204020204" pitchFamily="34" charset="-122"/>
                <a:ea typeface="微软雅黑" panose="020B0503020204020204" pitchFamily="34" charset="-122"/>
              </a:rPr>
              <a:t>你的标题文字</a:t>
            </a:r>
          </a:p>
        </p:txBody>
      </p:sp>
      <p:sp>
        <p:nvSpPr>
          <p:cNvPr id="9" name="TextBox 33"/>
          <p:cNvSpPr txBox="1"/>
          <p:nvPr/>
        </p:nvSpPr>
        <p:spPr>
          <a:xfrm>
            <a:off x="10908618" y="7124447"/>
            <a:ext cx="1361572" cy="461665"/>
          </a:xfrm>
          <a:prstGeom prst="rect">
            <a:avLst/>
          </a:prstGeom>
          <a:noFill/>
        </p:spPr>
        <p:txBody>
          <a:bodyPr wrap="square" rtlCol="0">
            <a:spAutoFit/>
          </a:bodyPr>
          <a:lstStyle/>
          <a:p>
            <a:r>
              <a:rPr lang="zh-CN" altLang="en-US" sz="2400" dirty="0">
                <a:solidFill>
                  <a:srgbClr val="393939"/>
                </a:solidFill>
              </a:rPr>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24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200"/>
                                        <p:tgtEl>
                                          <p:spTgt spid="9"/>
                                        </p:tgtEl>
                                      </p:cBhvr>
                                    </p:animEffect>
                                    <p:anim calcmode="lin" valueType="num">
                                      <p:cBhvr>
                                        <p:cTn id="43" dur="1200" fill="hold"/>
                                        <p:tgtEl>
                                          <p:spTgt spid="9"/>
                                        </p:tgtEl>
                                        <p:attrNameLst>
                                          <p:attrName>ppt_x</p:attrName>
                                        </p:attrNameLst>
                                      </p:cBhvr>
                                      <p:tavLst>
                                        <p:tav tm="0">
                                          <p:val>
                                            <p:strVal val="#ppt_x"/>
                                          </p:val>
                                        </p:tav>
                                        <p:tav tm="100000">
                                          <p:val>
                                            <p:strVal val="#ppt_x"/>
                                          </p:val>
                                        </p:tav>
                                      </p:tavLst>
                                    </p:anim>
                                    <p:anim calcmode="lin" valueType="num">
                                      <p:cBhvr>
                                        <p:cTn id="44" dur="12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P spid="14" grpId="0" animBg="1"/>
      <p:bldP spid="1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666" t="12888" r="33000"/>
          <a:stretch>
            <a:fillRect/>
          </a:stretch>
        </p:blipFill>
        <p:spPr>
          <a:xfrm>
            <a:off x="128844" y="1272227"/>
            <a:ext cx="5281785" cy="5585773"/>
          </a:xfrm>
          <a:prstGeom prst="rect">
            <a:avLst/>
          </a:prstGeom>
        </p:spPr>
      </p:pic>
      <p:sp>
        <p:nvSpPr>
          <p:cNvPr id="6" name="文本框 5"/>
          <p:cNvSpPr txBox="1"/>
          <p:nvPr/>
        </p:nvSpPr>
        <p:spPr>
          <a:xfrm flipH="1">
            <a:off x="6452996" y="2300800"/>
            <a:ext cx="2293892" cy="707886"/>
          </a:xfrm>
          <a:prstGeom prst="rect">
            <a:avLst/>
          </a:prstGeom>
          <a:noFill/>
        </p:spPr>
        <p:txBody>
          <a:bodyPr wrap="square" rtlCol="0">
            <a:spAutoFit/>
          </a:bodyPr>
          <a:lstStyle/>
          <a:p>
            <a:r>
              <a:rPr lang="zh-CN" altLang="en-US" sz="4000" dirty="0">
                <a:solidFill>
                  <a:schemeClr val="bg1"/>
                </a:solidFill>
                <a:effectLst>
                  <a:glow rad="139700">
                    <a:schemeClr val="accent1">
                      <a:satMod val="175000"/>
                      <a:alpha val="40000"/>
                    </a:schemeClr>
                  </a:glow>
                </a:effectLst>
                <a:latin typeface="微软雅黑" panose="020B0503020204020204" pitchFamily="34" charset="-122"/>
                <a:ea typeface="微软雅黑" panose="020B0503020204020204" pitchFamily="34" charset="-122"/>
              </a:rPr>
              <a:t>第一章</a:t>
            </a:r>
          </a:p>
        </p:txBody>
      </p:sp>
      <p:sp>
        <p:nvSpPr>
          <p:cNvPr id="7" name="TextBox 54"/>
          <p:cNvSpPr txBox="1"/>
          <p:nvPr/>
        </p:nvSpPr>
        <p:spPr>
          <a:xfrm>
            <a:off x="5806503" y="3220655"/>
            <a:ext cx="3285183" cy="923330"/>
          </a:xfrm>
          <a:prstGeom prst="rect">
            <a:avLst/>
          </a:prstGeom>
          <a:noFill/>
        </p:spPr>
        <p:txBody>
          <a:bodyPr wrap="square" rtlCol="0">
            <a:spAutoFit/>
          </a:bodyPr>
          <a:lstStyle/>
          <a:p>
            <a:pPr algn="ctr"/>
            <a:r>
              <a:rPr lang="zh-CN" altLang="en-US" sz="5400" b="1" dirty="0">
                <a:solidFill>
                  <a:schemeClr val="bg1">
                    <a:lumMod val="85000"/>
                  </a:schemeClr>
                </a:solidFill>
                <a:latin typeface="微软雅黑" panose="020B0503020204020204" pitchFamily="34" charset="-122"/>
                <a:ea typeface="微软雅黑" panose="020B0503020204020204" pitchFamily="34" charset="-122"/>
              </a:rPr>
              <a:t>公司介绍</a:t>
            </a:r>
          </a:p>
        </p:txBody>
      </p:sp>
      <p:sp>
        <p:nvSpPr>
          <p:cNvPr id="10" name="圆角矩形 9"/>
          <p:cNvSpPr/>
          <p:nvPr/>
        </p:nvSpPr>
        <p:spPr>
          <a:xfrm>
            <a:off x="6452996" y="4388031"/>
            <a:ext cx="275853" cy="2758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1" name="TextBox 54"/>
          <p:cNvSpPr txBox="1"/>
          <p:nvPr/>
        </p:nvSpPr>
        <p:spPr>
          <a:xfrm>
            <a:off x="6742641" y="4277539"/>
            <a:ext cx="2140824" cy="461665"/>
          </a:xfrm>
          <a:prstGeom prst="rect">
            <a:avLst/>
          </a:prstGeom>
          <a:noFill/>
        </p:spPr>
        <p:txBody>
          <a:bodyPr wrap="square" rtlCol="0">
            <a:spAutoFit/>
          </a:bodyPr>
          <a:lstStyle/>
          <a:p>
            <a:pPr algn="ctr"/>
            <a:r>
              <a:rPr lang="zh-CN" altLang="en-US" sz="2400" dirty="0">
                <a:solidFill>
                  <a:schemeClr val="bg1">
                    <a:lumMod val="65000"/>
                  </a:schemeClr>
                </a:solidFill>
                <a:latin typeface="微软雅黑" panose="020B0503020204020204" pitchFamily="34" charset="-122"/>
                <a:ea typeface="微软雅黑" panose="020B0503020204020204" pitchFamily="34" charset="-122"/>
              </a:rPr>
              <a:t>你的标题文字</a:t>
            </a:r>
          </a:p>
        </p:txBody>
      </p:sp>
      <p:sp>
        <p:nvSpPr>
          <p:cNvPr id="14" name="圆角矩形 13"/>
          <p:cNvSpPr/>
          <p:nvPr/>
        </p:nvSpPr>
        <p:spPr>
          <a:xfrm>
            <a:off x="6452996" y="5151268"/>
            <a:ext cx="275853" cy="27585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sp>
        <p:nvSpPr>
          <p:cNvPr id="15" name="TextBox 54"/>
          <p:cNvSpPr txBox="1"/>
          <p:nvPr/>
        </p:nvSpPr>
        <p:spPr>
          <a:xfrm>
            <a:off x="6742641" y="5040776"/>
            <a:ext cx="2140824" cy="461665"/>
          </a:xfrm>
          <a:prstGeom prst="rect">
            <a:avLst/>
          </a:prstGeom>
          <a:noFill/>
        </p:spPr>
        <p:txBody>
          <a:bodyPr wrap="square" rtlCol="0">
            <a:spAutoFit/>
          </a:bodyPr>
          <a:lstStyle/>
          <a:p>
            <a:pPr algn="ctr"/>
            <a:r>
              <a:rPr lang="zh-CN" altLang="en-US" sz="2400" dirty="0">
                <a:solidFill>
                  <a:schemeClr val="bg1">
                    <a:lumMod val="65000"/>
                  </a:schemeClr>
                </a:solidFill>
                <a:latin typeface="微软雅黑" panose="020B0503020204020204" pitchFamily="34" charset="-122"/>
                <a:ea typeface="微软雅黑" panose="020B0503020204020204" pitchFamily="34" charset="-122"/>
              </a:rPr>
              <a:t>你的标题文字</a:t>
            </a:r>
          </a:p>
        </p:txBody>
      </p:sp>
      <p:sp>
        <p:nvSpPr>
          <p:cNvPr id="16" name="文本框 15"/>
          <p:cNvSpPr txBox="1"/>
          <p:nvPr/>
        </p:nvSpPr>
        <p:spPr>
          <a:xfrm>
            <a:off x="11227189" y="6858000"/>
            <a:ext cx="877163" cy="369332"/>
          </a:xfrm>
          <a:prstGeom prst="rect">
            <a:avLst/>
          </a:prstGeom>
          <a:noFill/>
        </p:spPr>
        <p:txBody>
          <a:bodyPr wrap="none" rtlCol="0">
            <a:spAutoFit/>
          </a:bodyPr>
          <a:lstStyle/>
          <a:p>
            <a:r>
              <a:rPr lang="zh-CN" altLang="en-US" dirty="0">
                <a:solidFill>
                  <a:prstClr val="black"/>
                </a:solidFill>
              </a:rPr>
              <a:t>延迟符</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24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P spid="14" grpId="0" animBg="1"/>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椭圆 34"/>
          <p:cNvSpPr/>
          <p:nvPr/>
        </p:nvSpPr>
        <p:spPr bwMode="auto">
          <a:xfrm rot="8294606">
            <a:off x="4506383" y="2137743"/>
            <a:ext cx="1437216" cy="184784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8" name="等腰三角形 42"/>
          <p:cNvSpPr/>
          <p:nvPr/>
        </p:nvSpPr>
        <p:spPr>
          <a:xfrm rot="13301840">
            <a:off x="5968968" y="2181005"/>
            <a:ext cx="1353535" cy="1733948"/>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63" name="椭圆 34"/>
          <p:cNvSpPr/>
          <p:nvPr/>
        </p:nvSpPr>
        <p:spPr bwMode="auto">
          <a:xfrm rot="8294606" flipH="1" flipV="1">
            <a:off x="5903385" y="3683000"/>
            <a:ext cx="1435100" cy="184573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67" name="等腰三角形 42"/>
          <p:cNvSpPr/>
          <p:nvPr/>
        </p:nvSpPr>
        <p:spPr>
          <a:xfrm rot="13301840" flipH="1" flipV="1">
            <a:off x="4523723" y="3745987"/>
            <a:ext cx="1353535" cy="1733948"/>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69" name="TextBox 9"/>
          <p:cNvSpPr txBox="1">
            <a:spLocks noChangeArrowheads="1"/>
          </p:cNvSpPr>
          <p:nvPr/>
        </p:nvSpPr>
        <p:spPr bwMode="auto">
          <a:xfrm>
            <a:off x="4267201" y="2529417"/>
            <a:ext cx="1606551" cy="3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rPr>
              <a:t>人力成本</a:t>
            </a:r>
          </a:p>
        </p:txBody>
      </p:sp>
      <p:sp>
        <p:nvSpPr>
          <p:cNvPr id="70" name="TextBox 9"/>
          <p:cNvSpPr txBox="1">
            <a:spLocks noChangeArrowheads="1"/>
          </p:cNvSpPr>
          <p:nvPr/>
        </p:nvSpPr>
        <p:spPr bwMode="auto">
          <a:xfrm>
            <a:off x="4286251" y="2815167"/>
            <a:ext cx="1606549" cy="6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Impact" panose="020B0806030902050204" pitchFamily="34" charset="0"/>
                <a:ea typeface="微软雅黑" panose="020B0503020204020204" pitchFamily="34" charset="-122"/>
              </a:rPr>
              <a:t>45%</a:t>
            </a:r>
            <a:endParaRPr lang="zh-CN" altLang="en-US" sz="3200">
              <a:solidFill>
                <a:schemeClr val="bg1"/>
              </a:solidFill>
              <a:latin typeface="Impact" panose="020B0806030902050204" pitchFamily="34" charset="0"/>
              <a:ea typeface="微软雅黑" panose="020B0503020204020204" pitchFamily="34" charset="-122"/>
            </a:endParaRPr>
          </a:p>
        </p:txBody>
      </p:sp>
      <p:sp>
        <p:nvSpPr>
          <p:cNvPr id="71" name="TextBox 9"/>
          <p:cNvSpPr txBox="1"/>
          <p:nvPr/>
        </p:nvSpPr>
        <p:spPr>
          <a:xfrm>
            <a:off x="5994401" y="2529417"/>
            <a:ext cx="1606551" cy="369294"/>
          </a:xfrm>
          <a:prstGeom prst="rect">
            <a:avLst/>
          </a:prstGeom>
          <a:noFill/>
          <a:effectLst/>
        </p:spPr>
        <p:txBody>
          <a:bodyPr lIns="121884" tIns="60941" rIns="121884" bIns="60941">
            <a:spAutoFit/>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办公场地</a:t>
            </a:r>
          </a:p>
        </p:txBody>
      </p:sp>
      <p:sp>
        <p:nvSpPr>
          <p:cNvPr id="72" name="TextBox 9"/>
          <p:cNvSpPr txBox="1"/>
          <p:nvPr/>
        </p:nvSpPr>
        <p:spPr>
          <a:xfrm>
            <a:off x="5983818" y="2741085"/>
            <a:ext cx="1606549" cy="615515"/>
          </a:xfrm>
          <a:prstGeom prst="rect">
            <a:avLst/>
          </a:prstGeom>
          <a:noFill/>
          <a:effectLst/>
        </p:spPr>
        <p:txBody>
          <a:bodyPr lIns="121884" tIns="60941" rIns="121884" bIns="60941">
            <a:spAutoFit/>
          </a:bodyPr>
          <a:lstStyle/>
          <a:p>
            <a:pPr algn="ctr">
              <a:defRPr/>
            </a:pPr>
            <a:r>
              <a:rPr lang="en-US" altLang="zh-CN" sz="3200" dirty="0">
                <a:solidFill>
                  <a:schemeClr val="bg1"/>
                </a:solidFill>
                <a:latin typeface="Impact" panose="020B0806030902050204" pitchFamily="34" charset="0"/>
                <a:ea typeface="微软雅黑" panose="020B0503020204020204" pitchFamily="34" charset="-122"/>
              </a:rPr>
              <a:t>22%</a:t>
            </a:r>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73" name="TextBox 9"/>
          <p:cNvSpPr txBox="1">
            <a:spLocks noChangeArrowheads="1"/>
          </p:cNvSpPr>
          <p:nvPr/>
        </p:nvSpPr>
        <p:spPr bwMode="auto">
          <a:xfrm>
            <a:off x="6002867" y="4375151"/>
            <a:ext cx="1606551" cy="3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bg1"/>
                </a:solidFill>
                <a:latin typeface="微软雅黑" panose="020B0503020204020204" pitchFamily="34" charset="-122"/>
                <a:ea typeface="微软雅黑" panose="020B0503020204020204" pitchFamily="34" charset="-122"/>
              </a:rPr>
              <a:t>推广费用</a:t>
            </a:r>
          </a:p>
        </p:txBody>
      </p:sp>
      <p:sp>
        <p:nvSpPr>
          <p:cNvPr id="74" name="TextBox 9"/>
          <p:cNvSpPr txBox="1">
            <a:spLocks noChangeArrowheads="1"/>
          </p:cNvSpPr>
          <p:nvPr/>
        </p:nvSpPr>
        <p:spPr bwMode="auto">
          <a:xfrm>
            <a:off x="6013451" y="4643967"/>
            <a:ext cx="1606549" cy="6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Impact" panose="020B0806030902050204" pitchFamily="34" charset="0"/>
                <a:ea typeface="微软雅黑" panose="020B0503020204020204" pitchFamily="34" charset="-122"/>
              </a:rPr>
              <a:t>19%</a:t>
            </a:r>
            <a:endParaRPr lang="zh-CN" altLang="en-US" sz="3200">
              <a:solidFill>
                <a:schemeClr val="bg1"/>
              </a:solidFill>
              <a:latin typeface="Impact" panose="020B0806030902050204" pitchFamily="34" charset="0"/>
              <a:ea typeface="微软雅黑" panose="020B0503020204020204" pitchFamily="34" charset="-122"/>
            </a:endParaRPr>
          </a:p>
        </p:txBody>
      </p:sp>
      <p:sp>
        <p:nvSpPr>
          <p:cNvPr id="75" name="TextBox 9"/>
          <p:cNvSpPr txBox="1"/>
          <p:nvPr/>
        </p:nvSpPr>
        <p:spPr>
          <a:xfrm>
            <a:off x="4267201" y="4375151"/>
            <a:ext cx="1606551" cy="369294"/>
          </a:xfrm>
          <a:prstGeom prst="rect">
            <a:avLst/>
          </a:prstGeom>
          <a:noFill/>
          <a:effectLst/>
        </p:spPr>
        <p:txBody>
          <a:bodyPr lIns="121884" tIns="60941" rIns="121884" bIns="60941">
            <a:spAutoFit/>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其它费用</a:t>
            </a:r>
          </a:p>
        </p:txBody>
      </p:sp>
      <p:sp>
        <p:nvSpPr>
          <p:cNvPr id="76" name="TextBox 9"/>
          <p:cNvSpPr txBox="1"/>
          <p:nvPr/>
        </p:nvSpPr>
        <p:spPr>
          <a:xfrm>
            <a:off x="4267201" y="4643967"/>
            <a:ext cx="1606551" cy="615515"/>
          </a:xfrm>
          <a:prstGeom prst="rect">
            <a:avLst/>
          </a:prstGeom>
          <a:noFill/>
          <a:effectLst/>
        </p:spPr>
        <p:txBody>
          <a:bodyPr lIns="121884" tIns="60941" rIns="121884" bIns="60941">
            <a:spAutoFit/>
          </a:bodyPr>
          <a:lstStyle/>
          <a:p>
            <a:pPr algn="ctr">
              <a:defRPr/>
            </a:pPr>
            <a:r>
              <a:rPr lang="en-US" altLang="zh-CN" sz="3200" dirty="0">
                <a:solidFill>
                  <a:schemeClr val="bg1"/>
                </a:solidFill>
                <a:latin typeface="Impact" panose="020B0806030902050204" pitchFamily="34" charset="0"/>
                <a:ea typeface="微软雅黑" panose="020B0503020204020204" pitchFamily="34" charset="-122"/>
              </a:rPr>
              <a:t>14%</a:t>
            </a:r>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77" name="TextBox 76"/>
          <p:cNvSpPr txBox="1"/>
          <p:nvPr/>
        </p:nvSpPr>
        <p:spPr>
          <a:xfrm>
            <a:off x="812800" y="2169584"/>
            <a:ext cx="2650067" cy="1025602"/>
          </a:xfrm>
          <a:prstGeom prst="rect">
            <a:avLst/>
          </a:prstGeom>
          <a:noFill/>
        </p:spPr>
        <p:txBody>
          <a:bodyPr lIns="0" tIns="0" rIns="0" bIns="0">
            <a:spAutoFit/>
          </a:bodyPr>
          <a:lstStyle/>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8384118" y="2169584"/>
            <a:ext cx="2647949" cy="1025602"/>
          </a:xfrm>
          <a:prstGeom prst="rect">
            <a:avLst/>
          </a:prstGeom>
          <a:noFill/>
        </p:spPr>
        <p:txBody>
          <a:bodyPr lIns="0" tIns="0" rIns="0" bIns="0">
            <a:spAutoFit/>
          </a:bodyPr>
          <a:lstStyle/>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8384118" y="4150784"/>
            <a:ext cx="2647949" cy="1025602"/>
          </a:xfrm>
          <a:prstGeom prst="rect">
            <a:avLst/>
          </a:prstGeom>
          <a:noFill/>
        </p:spPr>
        <p:txBody>
          <a:bodyPr lIns="0" tIns="0" rIns="0" bIns="0">
            <a:spAutoFit/>
          </a:bodyPr>
          <a:lstStyle/>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812800" y="4150784"/>
            <a:ext cx="2650067" cy="1025602"/>
          </a:xfrm>
          <a:prstGeom prst="rect">
            <a:avLst/>
          </a:prstGeom>
          <a:noFill/>
        </p:spPr>
        <p:txBody>
          <a:bodyPr lIns="0" tIns="0" rIns="0" bIns="0">
            <a:spAutoFit/>
          </a:bodyPr>
          <a:lstStyle/>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12800" y="120459"/>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成本预算</a:t>
            </a:r>
          </a:p>
        </p:txBody>
      </p:sp>
      <p:sp>
        <p:nvSpPr>
          <p:cNvPr id="33" name="TextBox 32"/>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randombar(horizontal)">
                                      <p:cBhvr>
                                        <p:cTn id="15" dur="500"/>
                                        <p:tgtEl>
                                          <p:spTgt spid="7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randombar(horizontal)">
                                      <p:cBhvr>
                                        <p:cTn id="19" dur="500"/>
                                        <p:tgtEl>
                                          <p:spTgt spid="7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randombar(horizontal)">
                                      <p:cBhvr>
                                        <p:cTn id="23" dur="500"/>
                                        <p:tgtEl>
                                          <p:spTgt spid="7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randombar(horizontal)">
                                      <p:cBhvr>
                                        <p:cTn id="27" dur="500"/>
                                        <p:tgtEl>
                                          <p:spTgt spid="74"/>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randombar(horizontal)">
                                      <p:cBhvr>
                                        <p:cTn id="31" dur="500"/>
                                        <p:tgtEl>
                                          <p:spTgt spid="75"/>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randombar(horizontal)">
                                      <p:cBhvr>
                                        <p:cTn id="35" dur="500"/>
                                        <p:tgtEl>
                                          <p:spTgt spid="76"/>
                                        </p:tgtEl>
                                      </p:cBhvr>
                                    </p:animEffect>
                                  </p:childTnLst>
                                </p:cTn>
                              </p:par>
                            </p:childTnLst>
                          </p:cTn>
                        </p:par>
                        <p:par>
                          <p:cTn id="36" fill="hold">
                            <p:stCondLst>
                              <p:cond delay="4000"/>
                            </p:stCondLst>
                            <p:childTnLst>
                              <p:par>
                                <p:cTn id="37" presetID="2" presetClass="entr" presetSubtype="8" fill="hold" grpId="0" nodeType="after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0-#ppt_w/2"/>
                                          </p:val>
                                        </p:tav>
                                        <p:tav tm="100000">
                                          <p:val>
                                            <p:strVal val="#ppt_x"/>
                                          </p:val>
                                        </p:tav>
                                      </p:tavLst>
                                    </p:anim>
                                    <p:anim calcmode="lin" valueType="num">
                                      <p:cBhvr additive="base">
                                        <p:cTn id="40" dur="500" fill="hold"/>
                                        <p:tgtEl>
                                          <p:spTgt spid="7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1+#ppt_w/2"/>
                                          </p:val>
                                        </p:tav>
                                        <p:tav tm="100000">
                                          <p:val>
                                            <p:strVal val="#ppt_x"/>
                                          </p:val>
                                        </p:tav>
                                      </p:tavLst>
                                    </p:anim>
                                    <p:anim calcmode="lin" valueType="num">
                                      <p:cBhvr additive="base">
                                        <p:cTn id="44" dur="500" fill="hold"/>
                                        <p:tgtEl>
                                          <p:spTgt spid="7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0-#ppt_w/2"/>
                                          </p:val>
                                        </p:tav>
                                        <p:tav tm="100000">
                                          <p:val>
                                            <p:strVal val="#ppt_x"/>
                                          </p:val>
                                        </p:tav>
                                      </p:tavLst>
                                    </p:anim>
                                    <p:anim calcmode="lin" valueType="num">
                                      <p:cBhvr additive="base">
                                        <p:cTn id="52" dur="500" fill="hold"/>
                                        <p:tgtEl>
                                          <p:spTgt spid="8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200"/>
                                        <p:tgtEl>
                                          <p:spTgt spid="33"/>
                                        </p:tgtEl>
                                      </p:cBhvr>
                                    </p:animEffect>
                                    <p:anim calcmode="lin" valueType="num">
                                      <p:cBhvr>
                                        <p:cTn id="57" dur="1200" fill="hold"/>
                                        <p:tgtEl>
                                          <p:spTgt spid="33"/>
                                        </p:tgtEl>
                                        <p:attrNameLst>
                                          <p:attrName>ppt_x</p:attrName>
                                        </p:attrNameLst>
                                      </p:cBhvr>
                                      <p:tavLst>
                                        <p:tav tm="0">
                                          <p:val>
                                            <p:strVal val="#ppt_x"/>
                                          </p:val>
                                        </p:tav>
                                        <p:tav tm="100000">
                                          <p:val>
                                            <p:strVal val="#ppt_x"/>
                                          </p:val>
                                        </p:tav>
                                      </p:tavLst>
                                    </p:anim>
                                    <p:anim calcmode="lin" valueType="num">
                                      <p:cBhvr>
                                        <p:cTn id="58" dur="12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5" grpId="0"/>
      <p:bldP spid="76" grpId="0"/>
      <p:bldP spid="77" grpId="0"/>
      <p:bldP spid="78" grpId="0"/>
      <p:bldP spid="79" grpId="0"/>
      <p:bldP spid="80"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1245202" y="2128103"/>
            <a:ext cx="3152477" cy="3152043"/>
          </a:xfrm>
          <a:prstGeom prst="ellipse">
            <a:avLst/>
          </a:prstGeom>
          <a:solidFill>
            <a:schemeClr val="accent1"/>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33" name="组合 32"/>
          <p:cNvGrpSpPr/>
          <p:nvPr/>
        </p:nvGrpSpPr>
        <p:grpSpPr>
          <a:xfrm>
            <a:off x="1811775" y="2819588"/>
            <a:ext cx="2019332" cy="1830259"/>
            <a:chOff x="3235325" y="871538"/>
            <a:chExt cx="5781675" cy="5240338"/>
          </a:xfrm>
          <a:solidFill>
            <a:schemeClr val="bg1"/>
          </a:solidFill>
        </p:grpSpPr>
        <p:sp>
          <p:nvSpPr>
            <p:cNvPr id="34" name="Freeform 230"/>
            <p:cNvSpPr/>
            <p:nvPr/>
          </p:nvSpPr>
          <p:spPr bwMode="auto">
            <a:xfrm>
              <a:off x="6208713" y="5040313"/>
              <a:ext cx="1450975" cy="1071563"/>
            </a:xfrm>
            <a:custGeom>
              <a:avLst/>
              <a:gdLst>
                <a:gd name="T0" fmla="*/ 0 w 386"/>
                <a:gd name="T1" fmla="*/ 187 h 285"/>
                <a:gd name="T2" fmla="*/ 386 w 386"/>
                <a:gd name="T3" fmla="*/ 49 h 285"/>
                <a:gd name="T4" fmla="*/ 270 w 386"/>
                <a:gd name="T5" fmla="*/ 156 h 285"/>
                <a:gd name="T6" fmla="*/ 19 w 386"/>
                <a:gd name="T7" fmla="*/ 216 h 285"/>
                <a:gd name="T8" fmla="*/ 261 w 386"/>
                <a:gd name="T9" fmla="*/ 61 h 285"/>
                <a:gd name="T10" fmla="*/ 0 w 386"/>
                <a:gd name="T11" fmla="*/ 187 h 285"/>
              </a:gdLst>
              <a:ahLst/>
              <a:cxnLst>
                <a:cxn ang="0">
                  <a:pos x="T0" y="T1"/>
                </a:cxn>
                <a:cxn ang="0">
                  <a:pos x="T2" y="T3"/>
                </a:cxn>
                <a:cxn ang="0">
                  <a:pos x="T4" y="T5"/>
                </a:cxn>
                <a:cxn ang="0">
                  <a:pos x="T6" y="T7"/>
                </a:cxn>
                <a:cxn ang="0">
                  <a:pos x="T8" y="T9"/>
                </a:cxn>
                <a:cxn ang="0">
                  <a:pos x="T10" y="T11"/>
                </a:cxn>
              </a:cxnLst>
              <a:rect l="0" t="0" r="r" b="b"/>
              <a:pathLst>
                <a:path w="386" h="285">
                  <a:moveTo>
                    <a:pt x="0" y="187"/>
                  </a:moveTo>
                  <a:cubicBezTo>
                    <a:pt x="13" y="146"/>
                    <a:pt x="81" y="0"/>
                    <a:pt x="386" y="49"/>
                  </a:cubicBezTo>
                  <a:cubicBezTo>
                    <a:pt x="344" y="42"/>
                    <a:pt x="288" y="129"/>
                    <a:pt x="270" y="156"/>
                  </a:cubicBezTo>
                  <a:cubicBezTo>
                    <a:pt x="206" y="248"/>
                    <a:pt x="107" y="285"/>
                    <a:pt x="19" y="216"/>
                  </a:cubicBezTo>
                  <a:cubicBezTo>
                    <a:pt x="107" y="90"/>
                    <a:pt x="261" y="61"/>
                    <a:pt x="261" y="61"/>
                  </a:cubicBezTo>
                  <a:cubicBezTo>
                    <a:pt x="261" y="61"/>
                    <a:pt x="80" y="75"/>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35" name="Freeform 231"/>
            <p:cNvSpPr>
              <a:spLocks noEditPoints="1"/>
            </p:cNvSpPr>
            <p:nvPr/>
          </p:nvSpPr>
          <p:spPr bwMode="auto">
            <a:xfrm>
              <a:off x="5273675" y="871538"/>
              <a:ext cx="3743325" cy="2243138"/>
            </a:xfrm>
            <a:custGeom>
              <a:avLst/>
              <a:gdLst>
                <a:gd name="T0" fmla="*/ 295 w 996"/>
                <a:gd name="T1" fmla="*/ 381 h 597"/>
                <a:gd name="T2" fmla="*/ 157 w 996"/>
                <a:gd name="T3" fmla="*/ 274 h 597"/>
                <a:gd name="T4" fmla="*/ 152 w 996"/>
                <a:gd name="T5" fmla="*/ 275 h 597"/>
                <a:gd name="T6" fmla="*/ 155 w 996"/>
                <a:gd name="T7" fmla="*/ 289 h 597"/>
                <a:gd name="T8" fmla="*/ 51 w 996"/>
                <a:gd name="T9" fmla="*/ 378 h 597"/>
                <a:gd name="T10" fmla="*/ 0 w 996"/>
                <a:gd name="T11" fmla="*/ 145 h 597"/>
                <a:gd name="T12" fmla="*/ 132 w 996"/>
                <a:gd name="T13" fmla="*/ 182 h 597"/>
                <a:gd name="T14" fmla="*/ 138 w 996"/>
                <a:gd name="T15" fmla="*/ 212 h 597"/>
                <a:gd name="T16" fmla="*/ 253 w 996"/>
                <a:gd name="T17" fmla="*/ 187 h 597"/>
                <a:gd name="T18" fmla="*/ 237 w 996"/>
                <a:gd name="T19" fmla="*/ 115 h 597"/>
                <a:gd name="T20" fmla="*/ 769 w 996"/>
                <a:gd name="T21" fmla="*/ 0 h 597"/>
                <a:gd name="T22" fmla="*/ 777 w 996"/>
                <a:gd name="T23" fmla="*/ 37 h 597"/>
                <a:gd name="T24" fmla="*/ 803 w 996"/>
                <a:gd name="T25" fmla="*/ 28 h 597"/>
                <a:gd name="T26" fmla="*/ 977 w 996"/>
                <a:gd name="T27" fmla="*/ 160 h 597"/>
                <a:gd name="T28" fmla="*/ 873 w 996"/>
                <a:gd name="T29" fmla="*/ 353 h 597"/>
                <a:gd name="T30" fmla="*/ 846 w 996"/>
                <a:gd name="T31" fmla="*/ 356 h 597"/>
                <a:gd name="T32" fmla="*/ 850 w 996"/>
                <a:gd name="T33" fmla="*/ 374 h 597"/>
                <a:gd name="T34" fmla="*/ 776 w 996"/>
                <a:gd name="T35" fmla="*/ 513 h 597"/>
                <a:gd name="T36" fmla="*/ 444 w 996"/>
                <a:gd name="T37" fmla="*/ 585 h 597"/>
                <a:gd name="T38" fmla="*/ 319 w 996"/>
                <a:gd name="T39" fmla="*/ 490 h 597"/>
                <a:gd name="T40" fmla="*/ 295 w 996"/>
                <a:gd name="T41" fmla="*/ 381 h 597"/>
                <a:gd name="T42" fmla="*/ 289 w 996"/>
                <a:gd name="T43" fmla="*/ 352 h 597"/>
                <a:gd name="T44" fmla="*/ 267 w 996"/>
                <a:gd name="T45" fmla="*/ 250 h 597"/>
                <a:gd name="T46" fmla="*/ 182 w 996"/>
                <a:gd name="T47" fmla="*/ 269 h 597"/>
                <a:gd name="T48" fmla="*/ 289 w 996"/>
                <a:gd name="T49" fmla="*/ 352 h 597"/>
                <a:gd name="T50" fmla="*/ 865 w 996"/>
                <a:gd name="T51" fmla="*/ 315 h 597"/>
                <a:gd name="T52" fmla="*/ 944 w 996"/>
                <a:gd name="T53" fmla="*/ 167 h 597"/>
                <a:gd name="T54" fmla="*/ 811 w 996"/>
                <a:gd name="T55" fmla="*/ 66 h 597"/>
                <a:gd name="T56" fmla="*/ 785 w 996"/>
                <a:gd name="T57" fmla="*/ 76 h 597"/>
                <a:gd name="T58" fmla="*/ 838 w 996"/>
                <a:gd name="T59" fmla="*/ 317 h 597"/>
                <a:gd name="T60" fmla="*/ 865 w 996"/>
                <a:gd name="T61" fmla="*/ 31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6" h="597">
                  <a:moveTo>
                    <a:pt x="295" y="381"/>
                  </a:moveTo>
                  <a:cubicBezTo>
                    <a:pt x="157" y="274"/>
                    <a:pt x="157" y="274"/>
                    <a:pt x="157" y="274"/>
                  </a:cubicBezTo>
                  <a:cubicBezTo>
                    <a:pt x="152" y="275"/>
                    <a:pt x="152" y="275"/>
                    <a:pt x="152" y="275"/>
                  </a:cubicBezTo>
                  <a:cubicBezTo>
                    <a:pt x="155" y="289"/>
                    <a:pt x="155" y="289"/>
                    <a:pt x="155" y="289"/>
                  </a:cubicBezTo>
                  <a:cubicBezTo>
                    <a:pt x="51" y="378"/>
                    <a:pt x="51" y="378"/>
                    <a:pt x="51" y="378"/>
                  </a:cubicBezTo>
                  <a:cubicBezTo>
                    <a:pt x="0" y="145"/>
                    <a:pt x="0" y="145"/>
                    <a:pt x="0" y="145"/>
                  </a:cubicBezTo>
                  <a:cubicBezTo>
                    <a:pt x="132" y="182"/>
                    <a:pt x="132" y="182"/>
                    <a:pt x="132" y="182"/>
                  </a:cubicBezTo>
                  <a:cubicBezTo>
                    <a:pt x="138" y="212"/>
                    <a:pt x="138" y="212"/>
                    <a:pt x="138" y="212"/>
                  </a:cubicBezTo>
                  <a:cubicBezTo>
                    <a:pt x="253" y="187"/>
                    <a:pt x="253" y="187"/>
                    <a:pt x="253" y="187"/>
                  </a:cubicBezTo>
                  <a:cubicBezTo>
                    <a:pt x="237" y="115"/>
                    <a:pt x="237" y="115"/>
                    <a:pt x="237" y="115"/>
                  </a:cubicBezTo>
                  <a:cubicBezTo>
                    <a:pt x="769" y="0"/>
                    <a:pt x="769" y="0"/>
                    <a:pt x="769" y="0"/>
                  </a:cubicBezTo>
                  <a:cubicBezTo>
                    <a:pt x="777" y="37"/>
                    <a:pt x="777" y="37"/>
                    <a:pt x="777" y="37"/>
                  </a:cubicBezTo>
                  <a:cubicBezTo>
                    <a:pt x="785" y="33"/>
                    <a:pt x="794" y="30"/>
                    <a:pt x="803" y="28"/>
                  </a:cubicBezTo>
                  <a:cubicBezTo>
                    <a:pt x="879" y="11"/>
                    <a:pt x="957" y="71"/>
                    <a:pt x="977" y="160"/>
                  </a:cubicBezTo>
                  <a:cubicBezTo>
                    <a:pt x="996" y="250"/>
                    <a:pt x="950" y="336"/>
                    <a:pt x="873" y="353"/>
                  </a:cubicBezTo>
                  <a:cubicBezTo>
                    <a:pt x="864" y="355"/>
                    <a:pt x="855" y="356"/>
                    <a:pt x="846" y="356"/>
                  </a:cubicBezTo>
                  <a:cubicBezTo>
                    <a:pt x="850" y="374"/>
                    <a:pt x="850" y="374"/>
                    <a:pt x="850" y="374"/>
                  </a:cubicBezTo>
                  <a:cubicBezTo>
                    <a:pt x="864" y="439"/>
                    <a:pt x="831" y="501"/>
                    <a:pt x="776" y="513"/>
                  </a:cubicBezTo>
                  <a:cubicBezTo>
                    <a:pt x="444" y="585"/>
                    <a:pt x="444" y="585"/>
                    <a:pt x="444" y="585"/>
                  </a:cubicBezTo>
                  <a:cubicBezTo>
                    <a:pt x="389" y="597"/>
                    <a:pt x="333" y="554"/>
                    <a:pt x="319" y="490"/>
                  </a:cubicBezTo>
                  <a:lnTo>
                    <a:pt x="295" y="381"/>
                  </a:lnTo>
                  <a:close/>
                  <a:moveTo>
                    <a:pt x="289" y="352"/>
                  </a:moveTo>
                  <a:cubicBezTo>
                    <a:pt x="267" y="250"/>
                    <a:pt x="267" y="250"/>
                    <a:pt x="267" y="250"/>
                  </a:cubicBezTo>
                  <a:cubicBezTo>
                    <a:pt x="182" y="269"/>
                    <a:pt x="182" y="269"/>
                    <a:pt x="182" y="269"/>
                  </a:cubicBezTo>
                  <a:lnTo>
                    <a:pt x="289" y="352"/>
                  </a:lnTo>
                  <a:close/>
                  <a:moveTo>
                    <a:pt x="865" y="315"/>
                  </a:moveTo>
                  <a:cubicBezTo>
                    <a:pt x="924" y="302"/>
                    <a:pt x="959" y="236"/>
                    <a:pt x="944" y="167"/>
                  </a:cubicBezTo>
                  <a:cubicBezTo>
                    <a:pt x="929" y="99"/>
                    <a:pt x="870" y="53"/>
                    <a:pt x="811" y="66"/>
                  </a:cubicBezTo>
                  <a:cubicBezTo>
                    <a:pt x="802" y="68"/>
                    <a:pt x="793" y="71"/>
                    <a:pt x="785" y="76"/>
                  </a:cubicBezTo>
                  <a:cubicBezTo>
                    <a:pt x="838" y="317"/>
                    <a:pt x="838" y="317"/>
                    <a:pt x="838" y="317"/>
                  </a:cubicBezTo>
                  <a:cubicBezTo>
                    <a:pt x="847" y="318"/>
                    <a:pt x="856" y="317"/>
                    <a:pt x="865" y="3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36" name="Freeform 232"/>
            <p:cNvSpPr/>
            <p:nvPr/>
          </p:nvSpPr>
          <p:spPr bwMode="auto">
            <a:xfrm>
              <a:off x="5535613" y="3897313"/>
              <a:ext cx="925513" cy="2003425"/>
            </a:xfrm>
            <a:custGeom>
              <a:avLst/>
              <a:gdLst>
                <a:gd name="T0" fmla="*/ 246 w 246"/>
                <a:gd name="T1" fmla="*/ 267 h 533"/>
                <a:gd name="T2" fmla="*/ 0 w 246"/>
                <a:gd name="T3" fmla="*/ 533 h 533"/>
                <a:gd name="T4" fmla="*/ 0 w 246"/>
                <a:gd name="T5" fmla="*/ 446 h 533"/>
                <a:gd name="T6" fmla="*/ 53 w 246"/>
                <a:gd name="T7" fmla="*/ 446 h 533"/>
                <a:gd name="T8" fmla="*/ 105 w 246"/>
                <a:gd name="T9" fmla="*/ 405 h 533"/>
                <a:gd name="T10" fmla="*/ 105 w 246"/>
                <a:gd name="T11" fmla="*/ 287 h 533"/>
                <a:gd name="T12" fmla="*/ 53 w 246"/>
                <a:gd name="T13" fmla="*/ 246 h 533"/>
                <a:gd name="T14" fmla="*/ 0 w 246"/>
                <a:gd name="T15" fmla="*/ 246 h 533"/>
                <a:gd name="T16" fmla="*/ 0 w 246"/>
                <a:gd name="T17" fmla="*/ 120 h 533"/>
                <a:gd name="T18" fmla="*/ 26 w 246"/>
                <a:gd name="T19" fmla="*/ 120 h 533"/>
                <a:gd name="T20" fmla="*/ 59 w 246"/>
                <a:gd name="T21" fmla="*/ 146 h 533"/>
                <a:gd name="T22" fmla="*/ 59 w 246"/>
                <a:gd name="T23" fmla="*/ 183 h 533"/>
                <a:gd name="T24" fmla="*/ 106 w 246"/>
                <a:gd name="T25" fmla="*/ 183 h 533"/>
                <a:gd name="T26" fmla="*/ 106 w 246"/>
                <a:gd name="T27" fmla="*/ 124 h 533"/>
                <a:gd name="T28" fmla="*/ 54 w 246"/>
                <a:gd name="T29" fmla="*/ 83 h 533"/>
                <a:gd name="T30" fmla="*/ 0 w 246"/>
                <a:gd name="T31" fmla="*/ 83 h 533"/>
                <a:gd name="T32" fmla="*/ 0 w 246"/>
                <a:gd name="T33" fmla="*/ 0 h 533"/>
                <a:gd name="T34" fmla="*/ 246 w 246"/>
                <a:gd name="T35" fmla="*/ 26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267"/>
                  </a:moveTo>
                  <a:cubicBezTo>
                    <a:pt x="246" y="407"/>
                    <a:pt x="138" y="522"/>
                    <a:pt x="0" y="533"/>
                  </a:cubicBezTo>
                  <a:cubicBezTo>
                    <a:pt x="0" y="446"/>
                    <a:pt x="0" y="446"/>
                    <a:pt x="0" y="446"/>
                  </a:cubicBezTo>
                  <a:cubicBezTo>
                    <a:pt x="53" y="446"/>
                    <a:pt x="53" y="446"/>
                    <a:pt x="53" y="446"/>
                  </a:cubicBezTo>
                  <a:cubicBezTo>
                    <a:pt x="82" y="446"/>
                    <a:pt x="105" y="428"/>
                    <a:pt x="105" y="405"/>
                  </a:cubicBezTo>
                  <a:cubicBezTo>
                    <a:pt x="105" y="287"/>
                    <a:pt x="105" y="287"/>
                    <a:pt x="105" y="287"/>
                  </a:cubicBezTo>
                  <a:cubicBezTo>
                    <a:pt x="105" y="264"/>
                    <a:pt x="82" y="246"/>
                    <a:pt x="53" y="246"/>
                  </a:cubicBezTo>
                  <a:cubicBezTo>
                    <a:pt x="0" y="246"/>
                    <a:pt x="0" y="246"/>
                    <a:pt x="0" y="246"/>
                  </a:cubicBezTo>
                  <a:cubicBezTo>
                    <a:pt x="0" y="120"/>
                    <a:pt x="0" y="120"/>
                    <a:pt x="0" y="120"/>
                  </a:cubicBezTo>
                  <a:cubicBezTo>
                    <a:pt x="26" y="120"/>
                    <a:pt x="26" y="120"/>
                    <a:pt x="26" y="120"/>
                  </a:cubicBezTo>
                  <a:cubicBezTo>
                    <a:pt x="44" y="120"/>
                    <a:pt x="59" y="132"/>
                    <a:pt x="59" y="146"/>
                  </a:cubicBezTo>
                  <a:cubicBezTo>
                    <a:pt x="59" y="183"/>
                    <a:pt x="59" y="183"/>
                    <a:pt x="59" y="183"/>
                  </a:cubicBezTo>
                  <a:cubicBezTo>
                    <a:pt x="106" y="183"/>
                    <a:pt x="106" y="183"/>
                    <a:pt x="106" y="183"/>
                  </a:cubicBezTo>
                  <a:cubicBezTo>
                    <a:pt x="106" y="124"/>
                    <a:pt x="106" y="124"/>
                    <a:pt x="106" y="124"/>
                  </a:cubicBezTo>
                  <a:cubicBezTo>
                    <a:pt x="106" y="101"/>
                    <a:pt x="83" y="83"/>
                    <a:pt x="54" y="83"/>
                  </a:cubicBezTo>
                  <a:cubicBezTo>
                    <a:pt x="0" y="83"/>
                    <a:pt x="0" y="83"/>
                    <a:pt x="0" y="83"/>
                  </a:cubicBezTo>
                  <a:cubicBezTo>
                    <a:pt x="0" y="0"/>
                    <a:pt x="0" y="0"/>
                    <a:pt x="0" y="0"/>
                  </a:cubicBezTo>
                  <a:cubicBezTo>
                    <a:pt x="138" y="11"/>
                    <a:pt x="246" y="126"/>
                    <a:pt x="246"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37" name="Freeform 233"/>
            <p:cNvSpPr/>
            <p:nvPr/>
          </p:nvSpPr>
          <p:spPr bwMode="auto">
            <a:xfrm>
              <a:off x="5535613" y="4960938"/>
              <a:ext cx="219075" cy="469900"/>
            </a:xfrm>
            <a:custGeom>
              <a:avLst/>
              <a:gdLst>
                <a:gd name="T0" fmla="*/ 58 w 58"/>
                <a:gd name="T1" fmla="*/ 26 h 125"/>
                <a:gd name="T2" fmla="*/ 58 w 58"/>
                <a:gd name="T3" fmla="*/ 100 h 125"/>
                <a:gd name="T4" fmla="*/ 26 w 58"/>
                <a:gd name="T5" fmla="*/ 125 h 125"/>
                <a:gd name="T6" fmla="*/ 0 w 58"/>
                <a:gd name="T7" fmla="*/ 125 h 125"/>
                <a:gd name="T8" fmla="*/ 0 w 58"/>
                <a:gd name="T9" fmla="*/ 0 h 125"/>
                <a:gd name="T10" fmla="*/ 26 w 58"/>
                <a:gd name="T11" fmla="*/ 0 h 125"/>
                <a:gd name="T12" fmla="*/ 58 w 58"/>
                <a:gd name="T13" fmla="*/ 26 h 125"/>
              </a:gdLst>
              <a:ahLst/>
              <a:cxnLst>
                <a:cxn ang="0">
                  <a:pos x="T0" y="T1"/>
                </a:cxn>
                <a:cxn ang="0">
                  <a:pos x="T2" y="T3"/>
                </a:cxn>
                <a:cxn ang="0">
                  <a:pos x="T4" y="T5"/>
                </a:cxn>
                <a:cxn ang="0">
                  <a:pos x="T6" y="T7"/>
                </a:cxn>
                <a:cxn ang="0">
                  <a:pos x="T8" y="T9"/>
                </a:cxn>
                <a:cxn ang="0">
                  <a:pos x="T10" y="T11"/>
                </a:cxn>
                <a:cxn ang="0">
                  <a:pos x="T12" y="T13"/>
                </a:cxn>
              </a:cxnLst>
              <a:rect l="0" t="0" r="r" b="b"/>
              <a:pathLst>
                <a:path w="58" h="125">
                  <a:moveTo>
                    <a:pt x="58" y="26"/>
                  </a:moveTo>
                  <a:cubicBezTo>
                    <a:pt x="58" y="100"/>
                    <a:pt x="58" y="100"/>
                    <a:pt x="58" y="100"/>
                  </a:cubicBezTo>
                  <a:cubicBezTo>
                    <a:pt x="58" y="114"/>
                    <a:pt x="44" y="125"/>
                    <a:pt x="26" y="125"/>
                  </a:cubicBezTo>
                  <a:cubicBezTo>
                    <a:pt x="0" y="125"/>
                    <a:pt x="0" y="125"/>
                    <a:pt x="0" y="125"/>
                  </a:cubicBezTo>
                  <a:cubicBezTo>
                    <a:pt x="0" y="0"/>
                    <a:pt x="0" y="0"/>
                    <a:pt x="0" y="0"/>
                  </a:cubicBezTo>
                  <a:cubicBezTo>
                    <a:pt x="26" y="0"/>
                    <a:pt x="26" y="0"/>
                    <a:pt x="26" y="0"/>
                  </a:cubicBezTo>
                  <a:cubicBezTo>
                    <a:pt x="44" y="0"/>
                    <a:pt x="58" y="12"/>
                    <a:pt x="5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38" name="Freeform 234"/>
            <p:cNvSpPr/>
            <p:nvPr/>
          </p:nvSpPr>
          <p:spPr bwMode="auto">
            <a:xfrm>
              <a:off x="4452938" y="3897313"/>
              <a:ext cx="925513" cy="2003425"/>
            </a:xfrm>
            <a:custGeom>
              <a:avLst/>
              <a:gdLst>
                <a:gd name="T0" fmla="*/ 246 w 246"/>
                <a:gd name="T1" fmla="*/ 446 h 533"/>
                <a:gd name="T2" fmla="*/ 246 w 246"/>
                <a:gd name="T3" fmla="*/ 533 h 533"/>
                <a:gd name="T4" fmla="*/ 0 w 246"/>
                <a:gd name="T5" fmla="*/ 267 h 533"/>
                <a:gd name="T6" fmla="*/ 246 w 246"/>
                <a:gd name="T7" fmla="*/ 0 h 533"/>
                <a:gd name="T8" fmla="*/ 246 w 246"/>
                <a:gd name="T9" fmla="*/ 83 h 533"/>
                <a:gd name="T10" fmla="*/ 193 w 246"/>
                <a:gd name="T11" fmla="*/ 83 h 533"/>
                <a:gd name="T12" fmla="*/ 141 w 246"/>
                <a:gd name="T13" fmla="*/ 124 h 533"/>
                <a:gd name="T14" fmla="*/ 141 w 246"/>
                <a:gd name="T15" fmla="*/ 242 h 533"/>
                <a:gd name="T16" fmla="*/ 193 w 246"/>
                <a:gd name="T17" fmla="*/ 283 h 533"/>
                <a:gd name="T18" fmla="*/ 246 w 246"/>
                <a:gd name="T19" fmla="*/ 283 h 533"/>
                <a:gd name="T20" fmla="*/ 246 w 246"/>
                <a:gd name="T21" fmla="*/ 408 h 533"/>
                <a:gd name="T22" fmla="*/ 220 w 246"/>
                <a:gd name="T23" fmla="*/ 408 h 533"/>
                <a:gd name="T24" fmla="*/ 188 w 246"/>
                <a:gd name="T25" fmla="*/ 383 h 533"/>
                <a:gd name="T26" fmla="*/ 188 w 246"/>
                <a:gd name="T27" fmla="*/ 346 h 533"/>
                <a:gd name="T28" fmla="*/ 141 w 246"/>
                <a:gd name="T29" fmla="*/ 346 h 533"/>
                <a:gd name="T30" fmla="*/ 141 w 246"/>
                <a:gd name="T31" fmla="*/ 405 h 533"/>
                <a:gd name="T32" fmla="*/ 193 w 246"/>
                <a:gd name="T33" fmla="*/ 446 h 533"/>
                <a:gd name="T34" fmla="*/ 246 w 246"/>
                <a:gd name="T35" fmla="*/ 44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446"/>
                  </a:moveTo>
                  <a:cubicBezTo>
                    <a:pt x="246" y="533"/>
                    <a:pt x="246" y="533"/>
                    <a:pt x="246" y="533"/>
                  </a:cubicBezTo>
                  <a:cubicBezTo>
                    <a:pt x="109" y="522"/>
                    <a:pt x="0" y="407"/>
                    <a:pt x="0" y="267"/>
                  </a:cubicBezTo>
                  <a:cubicBezTo>
                    <a:pt x="0" y="126"/>
                    <a:pt x="109" y="11"/>
                    <a:pt x="246" y="0"/>
                  </a:cubicBezTo>
                  <a:cubicBezTo>
                    <a:pt x="246" y="83"/>
                    <a:pt x="246" y="83"/>
                    <a:pt x="246" y="83"/>
                  </a:cubicBezTo>
                  <a:cubicBezTo>
                    <a:pt x="193" y="83"/>
                    <a:pt x="193" y="83"/>
                    <a:pt x="193" y="83"/>
                  </a:cubicBezTo>
                  <a:cubicBezTo>
                    <a:pt x="165" y="83"/>
                    <a:pt x="141" y="101"/>
                    <a:pt x="141" y="124"/>
                  </a:cubicBezTo>
                  <a:cubicBezTo>
                    <a:pt x="141" y="242"/>
                    <a:pt x="141" y="242"/>
                    <a:pt x="141" y="242"/>
                  </a:cubicBezTo>
                  <a:cubicBezTo>
                    <a:pt x="141" y="265"/>
                    <a:pt x="165" y="283"/>
                    <a:pt x="193" y="283"/>
                  </a:cubicBezTo>
                  <a:cubicBezTo>
                    <a:pt x="246" y="283"/>
                    <a:pt x="246" y="283"/>
                    <a:pt x="246" y="283"/>
                  </a:cubicBezTo>
                  <a:cubicBezTo>
                    <a:pt x="246" y="408"/>
                    <a:pt x="246" y="408"/>
                    <a:pt x="246" y="408"/>
                  </a:cubicBezTo>
                  <a:cubicBezTo>
                    <a:pt x="220" y="408"/>
                    <a:pt x="220" y="408"/>
                    <a:pt x="220" y="408"/>
                  </a:cubicBezTo>
                  <a:cubicBezTo>
                    <a:pt x="203" y="408"/>
                    <a:pt x="188" y="397"/>
                    <a:pt x="188" y="383"/>
                  </a:cubicBezTo>
                  <a:cubicBezTo>
                    <a:pt x="188" y="346"/>
                    <a:pt x="188" y="346"/>
                    <a:pt x="188" y="346"/>
                  </a:cubicBezTo>
                  <a:cubicBezTo>
                    <a:pt x="141" y="346"/>
                    <a:pt x="141" y="346"/>
                    <a:pt x="141" y="346"/>
                  </a:cubicBezTo>
                  <a:cubicBezTo>
                    <a:pt x="141" y="405"/>
                    <a:pt x="141" y="405"/>
                    <a:pt x="141" y="405"/>
                  </a:cubicBezTo>
                  <a:cubicBezTo>
                    <a:pt x="141" y="428"/>
                    <a:pt x="164" y="446"/>
                    <a:pt x="193" y="446"/>
                  </a:cubicBezTo>
                  <a:lnTo>
                    <a:pt x="246" y="4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39" name="Freeform 235"/>
            <p:cNvSpPr/>
            <p:nvPr/>
          </p:nvSpPr>
          <p:spPr bwMode="auto">
            <a:xfrm>
              <a:off x="5164138" y="4348163"/>
              <a:ext cx="214313" cy="473075"/>
            </a:xfrm>
            <a:custGeom>
              <a:avLst/>
              <a:gdLst>
                <a:gd name="T0" fmla="*/ 57 w 57"/>
                <a:gd name="T1" fmla="*/ 0 h 126"/>
                <a:gd name="T2" fmla="*/ 57 w 57"/>
                <a:gd name="T3" fmla="*/ 126 h 126"/>
                <a:gd name="T4" fmla="*/ 32 w 57"/>
                <a:gd name="T5" fmla="*/ 126 h 126"/>
                <a:gd name="T6" fmla="*/ 0 w 57"/>
                <a:gd name="T7" fmla="*/ 100 h 126"/>
                <a:gd name="T8" fmla="*/ 0 w 57"/>
                <a:gd name="T9" fmla="*/ 26 h 126"/>
                <a:gd name="T10" fmla="*/ 32 w 57"/>
                <a:gd name="T11" fmla="*/ 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57" y="126"/>
                    <a:pt x="57" y="126"/>
                    <a:pt x="57" y="126"/>
                  </a:cubicBezTo>
                  <a:cubicBezTo>
                    <a:pt x="32" y="126"/>
                    <a:pt x="32" y="126"/>
                    <a:pt x="32" y="126"/>
                  </a:cubicBezTo>
                  <a:cubicBezTo>
                    <a:pt x="14" y="126"/>
                    <a:pt x="0" y="114"/>
                    <a:pt x="0" y="100"/>
                  </a:cubicBezTo>
                  <a:cubicBezTo>
                    <a:pt x="0" y="26"/>
                    <a:pt x="0" y="26"/>
                    <a:pt x="0" y="26"/>
                  </a:cubicBezTo>
                  <a:cubicBezTo>
                    <a:pt x="0" y="12"/>
                    <a:pt x="14" y="0"/>
                    <a:pt x="32" y="0"/>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40" name="Freeform 236"/>
            <p:cNvSpPr>
              <a:spLocks noEditPoints="1"/>
            </p:cNvSpPr>
            <p:nvPr/>
          </p:nvSpPr>
          <p:spPr bwMode="auto">
            <a:xfrm>
              <a:off x="4810125" y="2449513"/>
              <a:ext cx="1274763" cy="1173163"/>
            </a:xfrm>
            <a:custGeom>
              <a:avLst/>
              <a:gdLst>
                <a:gd name="T0" fmla="*/ 169 w 339"/>
                <a:gd name="T1" fmla="*/ 312 h 312"/>
                <a:gd name="T2" fmla="*/ 169 w 339"/>
                <a:gd name="T3" fmla="*/ 0 h 312"/>
                <a:gd name="T4" fmla="*/ 169 w 339"/>
                <a:gd name="T5" fmla="*/ 312 h 312"/>
                <a:gd name="T6" fmla="*/ 177 w 339"/>
                <a:gd name="T7" fmla="*/ 69 h 312"/>
                <a:gd name="T8" fmla="*/ 169 w 339"/>
                <a:gd name="T9" fmla="*/ 55 h 312"/>
                <a:gd name="T10" fmla="*/ 169 w 339"/>
                <a:gd name="T11" fmla="*/ 270 h 312"/>
                <a:gd name="T12" fmla="*/ 174 w 339"/>
                <a:gd name="T13" fmla="*/ 270 h 312"/>
                <a:gd name="T14" fmla="*/ 177 w 339"/>
                <a:gd name="T15" fmla="*/ 69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12">
                  <a:moveTo>
                    <a:pt x="169" y="312"/>
                  </a:moveTo>
                  <a:cubicBezTo>
                    <a:pt x="0" y="312"/>
                    <a:pt x="169" y="0"/>
                    <a:pt x="169" y="0"/>
                  </a:cubicBezTo>
                  <a:cubicBezTo>
                    <a:pt x="169" y="0"/>
                    <a:pt x="339" y="312"/>
                    <a:pt x="169" y="312"/>
                  </a:cubicBezTo>
                  <a:close/>
                  <a:moveTo>
                    <a:pt x="177" y="69"/>
                  </a:moveTo>
                  <a:cubicBezTo>
                    <a:pt x="172" y="60"/>
                    <a:pt x="169" y="55"/>
                    <a:pt x="169" y="55"/>
                  </a:cubicBezTo>
                  <a:cubicBezTo>
                    <a:pt x="169" y="55"/>
                    <a:pt x="53" y="270"/>
                    <a:pt x="169" y="270"/>
                  </a:cubicBezTo>
                  <a:cubicBezTo>
                    <a:pt x="171" y="270"/>
                    <a:pt x="172" y="270"/>
                    <a:pt x="174" y="270"/>
                  </a:cubicBezTo>
                  <a:cubicBezTo>
                    <a:pt x="126" y="236"/>
                    <a:pt x="149" y="142"/>
                    <a:pt x="17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sp>
          <p:nvSpPr>
            <p:cNvPr id="41" name="Freeform 237"/>
            <p:cNvSpPr/>
            <p:nvPr/>
          </p:nvSpPr>
          <p:spPr bwMode="auto">
            <a:xfrm>
              <a:off x="3235325" y="5040313"/>
              <a:ext cx="1450975" cy="1071563"/>
            </a:xfrm>
            <a:custGeom>
              <a:avLst/>
              <a:gdLst>
                <a:gd name="T0" fmla="*/ 125 w 386"/>
                <a:gd name="T1" fmla="*/ 61 h 285"/>
                <a:gd name="T2" fmla="*/ 367 w 386"/>
                <a:gd name="T3" fmla="*/ 216 h 285"/>
                <a:gd name="T4" fmla="*/ 116 w 386"/>
                <a:gd name="T5" fmla="*/ 156 h 285"/>
                <a:gd name="T6" fmla="*/ 0 w 386"/>
                <a:gd name="T7" fmla="*/ 49 h 285"/>
                <a:gd name="T8" fmla="*/ 386 w 386"/>
                <a:gd name="T9" fmla="*/ 187 h 285"/>
                <a:gd name="T10" fmla="*/ 125 w 386"/>
                <a:gd name="T11" fmla="*/ 61 h 285"/>
              </a:gdLst>
              <a:ahLst/>
              <a:cxnLst>
                <a:cxn ang="0">
                  <a:pos x="T0" y="T1"/>
                </a:cxn>
                <a:cxn ang="0">
                  <a:pos x="T2" y="T3"/>
                </a:cxn>
                <a:cxn ang="0">
                  <a:pos x="T4" y="T5"/>
                </a:cxn>
                <a:cxn ang="0">
                  <a:pos x="T6" y="T7"/>
                </a:cxn>
                <a:cxn ang="0">
                  <a:pos x="T8" y="T9"/>
                </a:cxn>
                <a:cxn ang="0">
                  <a:pos x="T10" y="T11"/>
                </a:cxn>
              </a:cxnLst>
              <a:rect l="0" t="0" r="r" b="b"/>
              <a:pathLst>
                <a:path w="386" h="285">
                  <a:moveTo>
                    <a:pt x="125" y="61"/>
                  </a:moveTo>
                  <a:cubicBezTo>
                    <a:pt x="125" y="61"/>
                    <a:pt x="279" y="90"/>
                    <a:pt x="367" y="216"/>
                  </a:cubicBezTo>
                  <a:cubicBezTo>
                    <a:pt x="279" y="285"/>
                    <a:pt x="180" y="248"/>
                    <a:pt x="116" y="156"/>
                  </a:cubicBezTo>
                  <a:cubicBezTo>
                    <a:pt x="98" y="129"/>
                    <a:pt x="41" y="42"/>
                    <a:pt x="0" y="49"/>
                  </a:cubicBezTo>
                  <a:cubicBezTo>
                    <a:pt x="305" y="0"/>
                    <a:pt x="373" y="146"/>
                    <a:pt x="386" y="187"/>
                  </a:cubicBezTo>
                  <a:cubicBezTo>
                    <a:pt x="306" y="75"/>
                    <a:pt x="125" y="61"/>
                    <a:pt x="12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130">
                <a:defRPr/>
              </a:pPr>
              <a:endParaRPr lang="zh-CN" altLang="en-US" sz="1865">
                <a:solidFill>
                  <a:prstClr val="black"/>
                </a:solidFill>
                <a:latin typeface="Calibri" panose="020F0502020204030204"/>
                <a:ea typeface="宋体" panose="02010600030101010101" pitchFamily="2" charset="-122"/>
              </a:endParaRPr>
            </a:p>
          </p:txBody>
        </p:sp>
      </p:grpSp>
      <p:sp>
        <p:nvSpPr>
          <p:cNvPr id="42" name="TextBox 9"/>
          <p:cNvSpPr txBox="1"/>
          <p:nvPr/>
        </p:nvSpPr>
        <p:spPr>
          <a:xfrm>
            <a:off x="5581651" y="2142067"/>
            <a:ext cx="2389716" cy="635970"/>
          </a:xfrm>
          <a:prstGeom prst="rect">
            <a:avLst/>
          </a:prstGeom>
          <a:noFill/>
          <a:effectLst/>
        </p:spPr>
        <p:txBody>
          <a:bodyPr lIns="121884" tIns="60941" rIns="121884" bIns="60941">
            <a:spAutoFit/>
          </a:bodyPr>
          <a:lstStyle/>
          <a:p>
            <a:pPr algn="ctr">
              <a:defRPr/>
            </a:pPr>
            <a:r>
              <a:rPr lang="zh-CN" altLang="en-US" sz="3335" dirty="0">
                <a:solidFill>
                  <a:schemeClr val="accent1"/>
                </a:solidFill>
                <a:latin typeface="微软雅黑" panose="020B0503020204020204" pitchFamily="34" charset="-122"/>
                <a:ea typeface="微软雅黑" panose="020B0503020204020204" pitchFamily="34" charset="-122"/>
              </a:rPr>
              <a:t>所需资金：</a:t>
            </a:r>
          </a:p>
        </p:txBody>
      </p:sp>
      <p:sp>
        <p:nvSpPr>
          <p:cNvPr id="43" name="TextBox 9"/>
          <p:cNvSpPr txBox="1">
            <a:spLocks noChangeArrowheads="1"/>
          </p:cNvSpPr>
          <p:nvPr/>
        </p:nvSpPr>
        <p:spPr bwMode="auto">
          <a:xfrm>
            <a:off x="7615767" y="1600201"/>
            <a:ext cx="2895600" cy="14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8665" dirty="0">
                <a:solidFill>
                  <a:schemeClr val="accent1"/>
                </a:solidFill>
                <a:latin typeface="Impact" panose="020B0806030902050204" pitchFamily="34" charset="0"/>
                <a:ea typeface="微软雅黑" panose="020B0503020204020204" pitchFamily="34" charset="-122"/>
              </a:rPr>
              <a:t>300</a:t>
            </a:r>
            <a:endParaRPr lang="zh-CN" altLang="en-US" sz="8665" dirty="0">
              <a:solidFill>
                <a:schemeClr val="accent1"/>
              </a:solidFill>
              <a:latin typeface="Impact" panose="020B0806030902050204" pitchFamily="34" charset="0"/>
              <a:ea typeface="微软雅黑" panose="020B0503020204020204" pitchFamily="34" charset="-122"/>
            </a:endParaRPr>
          </a:p>
        </p:txBody>
      </p:sp>
      <p:sp>
        <p:nvSpPr>
          <p:cNvPr id="44" name="TextBox 9"/>
          <p:cNvSpPr txBox="1"/>
          <p:nvPr/>
        </p:nvSpPr>
        <p:spPr>
          <a:xfrm>
            <a:off x="9800167" y="2209800"/>
            <a:ext cx="963084" cy="635970"/>
          </a:xfrm>
          <a:prstGeom prst="rect">
            <a:avLst/>
          </a:prstGeom>
          <a:noFill/>
          <a:effectLst/>
        </p:spPr>
        <p:txBody>
          <a:bodyPr lIns="121884" tIns="60941" rIns="121884" bIns="60941">
            <a:spAutoFit/>
          </a:bodyPr>
          <a:lstStyle/>
          <a:p>
            <a:pPr algn="ctr">
              <a:defRPr/>
            </a:pPr>
            <a:r>
              <a:rPr lang="zh-CN" altLang="en-US" sz="3335" dirty="0">
                <a:solidFill>
                  <a:srgbClr val="416660"/>
                </a:solidFill>
                <a:latin typeface="微软雅黑" panose="020B0503020204020204" pitchFamily="34" charset="-122"/>
                <a:ea typeface="微软雅黑" panose="020B0503020204020204" pitchFamily="34" charset="-122"/>
              </a:rPr>
              <a:t>万</a:t>
            </a:r>
          </a:p>
        </p:txBody>
      </p:sp>
      <p:sp>
        <p:nvSpPr>
          <p:cNvPr id="45" name="TextBox 44"/>
          <p:cNvSpPr txBox="1"/>
          <p:nvPr/>
        </p:nvSpPr>
        <p:spPr>
          <a:xfrm>
            <a:off x="5634567" y="3039533"/>
            <a:ext cx="5128684" cy="830956"/>
          </a:xfrm>
          <a:prstGeom prst="rect">
            <a:avLst/>
          </a:prstGeom>
          <a:noFill/>
        </p:spPr>
        <p:txBody>
          <a:bodyPr lIns="91400" tIns="45700" rIns="91400" bIns="45700">
            <a:spAutoFit/>
          </a:bodyPr>
          <a:lstStyle/>
          <a:p>
            <a:pP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defRPr/>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9"/>
          <p:cNvSpPr txBox="1"/>
          <p:nvPr/>
        </p:nvSpPr>
        <p:spPr>
          <a:xfrm>
            <a:off x="5581651" y="4241800"/>
            <a:ext cx="2389716" cy="635970"/>
          </a:xfrm>
          <a:prstGeom prst="rect">
            <a:avLst/>
          </a:prstGeom>
          <a:noFill/>
          <a:effectLst/>
        </p:spPr>
        <p:txBody>
          <a:bodyPr lIns="121884" tIns="60941" rIns="121884" bIns="60941">
            <a:spAutoFit/>
          </a:bodyPr>
          <a:lstStyle/>
          <a:p>
            <a:pPr algn="ctr">
              <a:defRPr/>
            </a:pPr>
            <a:r>
              <a:rPr lang="zh-CN" altLang="en-US" sz="3335" dirty="0">
                <a:solidFill>
                  <a:schemeClr val="accent1"/>
                </a:solidFill>
                <a:latin typeface="微软雅黑" panose="020B0503020204020204" pitchFamily="34" charset="-122"/>
                <a:ea typeface="微软雅黑" panose="020B0503020204020204" pitchFamily="34" charset="-122"/>
              </a:rPr>
              <a:t>已有资金：</a:t>
            </a:r>
          </a:p>
        </p:txBody>
      </p:sp>
      <p:sp>
        <p:nvSpPr>
          <p:cNvPr id="47" name="TextBox 9"/>
          <p:cNvSpPr txBox="1">
            <a:spLocks noChangeArrowheads="1"/>
          </p:cNvSpPr>
          <p:nvPr/>
        </p:nvSpPr>
        <p:spPr bwMode="auto">
          <a:xfrm>
            <a:off x="7615767" y="3699934"/>
            <a:ext cx="2895600" cy="14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8665" dirty="0">
                <a:solidFill>
                  <a:schemeClr val="accent1"/>
                </a:solidFill>
                <a:latin typeface="Impact" panose="020B0806030902050204" pitchFamily="34" charset="0"/>
                <a:ea typeface="微软雅黑" panose="020B0503020204020204" pitchFamily="34" charset="-122"/>
              </a:rPr>
              <a:t>100</a:t>
            </a:r>
            <a:endParaRPr lang="zh-CN" altLang="en-US" sz="8665" dirty="0">
              <a:solidFill>
                <a:schemeClr val="accent1"/>
              </a:solidFill>
              <a:latin typeface="Impact" panose="020B0806030902050204" pitchFamily="34" charset="0"/>
              <a:ea typeface="微软雅黑" panose="020B0503020204020204" pitchFamily="34" charset="-122"/>
            </a:endParaRPr>
          </a:p>
        </p:txBody>
      </p:sp>
      <p:sp>
        <p:nvSpPr>
          <p:cNvPr id="48" name="TextBox 9"/>
          <p:cNvSpPr txBox="1"/>
          <p:nvPr/>
        </p:nvSpPr>
        <p:spPr>
          <a:xfrm>
            <a:off x="9800167" y="4309533"/>
            <a:ext cx="963084" cy="635970"/>
          </a:xfrm>
          <a:prstGeom prst="rect">
            <a:avLst/>
          </a:prstGeom>
          <a:noFill/>
          <a:effectLst/>
        </p:spPr>
        <p:txBody>
          <a:bodyPr lIns="121884" tIns="60941" rIns="121884" bIns="60941">
            <a:spAutoFit/>
          </a:bodyPr>
          <a:lstStyle/>
          <a:p>
            <a:pPr algn="ctr">
              <a:defRPr/>
            </a:pPr>
            <a:r>
              <a:rPr lang="zh-CN" altLang="en-US" sz="3335" dirty="0">
                <a:solidFill>
                  <a:srgbClr val="416660"/>
                </a:solidFill>
                <a:latin typeface="微软雅黑" panose="020B0503020204020204" pitchFamily="34" charset="-122"/>
                <a:ea typeface="微软雅黑" panose="020B0503020204020204" pitchFamily="34" charset="-122"/>
              </a:rPr>
              <a:t>万</a:t>
            </a:r>
          </a:p>
        </p:txBody>
      </p:sp>
      <p:sp>
        <p:nvSpPr>
          <p:cNvPr id="49" name="TextBox 48"/>
          <p:cNvSpPr txBox="1"/>
          <p:nvPr/>
        </p:nvSpPr>
        <p:spPr>
          <a:xfrm>
            <a:off x="5634567" y="5137151"/>
            <a:ext cx="5128684" cy="830956"/>
          </a:xfrm>
          <a:prstGeom prst="rect">
            <a:avLst/>
          </a:prstGeom>
          <a:noFill/>
        </p:spPr>
        <p:txBody>
          <a:bodyPr lIns="91400" tIns="45700" rIns="91400" bIns="45700">
            <a:spAutoFit/>
          </a:bodyPr>
          <a:lstStyle/>
          <a:p>
            <a:pP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defRPr/>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865557" y="93529"/>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赐金缺口</a:t>
            </a:r>
          </a:p>
        </p:txBody>
      </p:sp>
      <p:sp>
        <p:nvSpPr>
          <p:cNvPr id="29" name="TextBox 28"/>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3" presetClass="entr" presetSubtype="32" fill="hold" grpId="0" nodeType="afterEffect">
                                  <p:stCondLst>
                                    <p:cond delay="0"/>
                                  </p:stCondLst>
                                  <p:iterate type="lt">
                                    <p:tmPct val="15000"/>
                                  </p:iterate>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strVal val="4*#ppt_w"/>
                                          </p:val>
                                        </p:tav>
                                        <p:tav tm="100000">
                                          <p:val>
                                            <p:strVal val="#ppt_w"/>
                                          </p:val>
                                        </p:tav>
                                      </p:tavLst>
                                    </p:anim>
                                    <p:anim calcmode="lin" valueType="num">
                                      <p:cBhvr>
                                        <p:cTn id="16" dur="500" fill="hold"/>
                                        <p:tgtEl>
                                          <p:spTgt spid="43"/>
                                        </p:tgtEl>
                                        <p:attrNameLst>
                                          <p:attrName>ppt_h</p:attrName>
                                        </p:attrNameLst>
                                      </p:cBhvr>
                                      <p:tavLst>
                                        <p:tav tm="0">
                                          <p:val>
                                            <p:strVal val="4*#ppt_h"/>
                                          </p:val>
                                        </p:tav>
                                        <p:tav tm="100000">
                                          <p:val>
                                            <p:strVal val="#ppt_h"/>
                                          </p:val>
                                        </p:tav>
                                      </p:tavLst>
                                    </p:anim>
                                  </p:childTnLst>
                                </p:cTn>
                              </p:par>
                            </p:childTnLst>
                          </p:cTn>
                        </p:par>
                        <p:par>
                          <p:cTn id="17" fill="hold">
                            <p:stCondLst>
                              <p:cond delay="1649"/>
                            </p:stCondLst>
                            <p:childTnLst>
                              <p:par>
                                <p:cTn id="18" presetID="14" presetClass="entr" presetSubtype="1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randombar(horizontal)">
                                      <p:cBhvr>
                                        <p:cTn id="20" dur="500"/>
                                        <p:tgtEl>
                                          <p:spTgt spid="44"/>
                                        </p:tgtEl>
                                      </p:cBhvr>
                                    </p:animEffect>
                                  </p:childTnLst>
                                </p:cTn>
                              </p:par>
                            </p:childTnLst>
                          </p:cTn>
                        </p:par>
                        <p:par>
                          <p:cTn id="21" fill="hold">
                            <p:stCondLst>
                              <p:cond delay="2149"/>
                            </p:stCondLst>
                            <p:childTnLst>
                              <p:par>
                                <p:cTn id="22" presetID="16" presetClass="entr" presetSubtype="21"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par>
                          <p:cTn id="25" fill="hold">
                            <p:stCondLst>
                              <p:cond delay="2649"/>
                            </p:stCondLst>
                            <p:childTnLst>
                              <p:par>
                                <p:cTn id="26" presetID="22" presetClass="entr" presetSubtype="8"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par>
                          <p:cTn id="29" fill="hold">
                            <p:stCondLst>
                              <p:cond delay="3149"/>
                            </p:stCondLst>
                            <p:childTnLst>
                              <p:par>
                                <p:cTn id="30" presetID="23" presetClass="entr" presetSubtype="32" fill="hold" grpId="0" nodeType="afterEffect">
                                  <p:stCondLst>
                                    <p:cond delay="0"/>
                                  </p:stCondLst>
                                  <p:iterate type="lt">
                                    <p:tmPct val="15000"/>
                                  </p:iterate>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strVal val="4*#ppt_w"/>
                                          </p:val>
                                        </p:tav>
                                        <p:tav tm="100000">
                                          <p:val>
                                            <p:strVal val="#ppt_w"/>
                                          </p:val>
                                        </p:tav>
                                      </p:tavLst>
                                    </p:anim>
                                    <p:anim calcmode="lin" valueType="num">
                                      <p:cBhvr>
                                        <p:cTn id="33" dur="500" fill="hold"/>
                                        <p:tgtEl>
                                          <p:spTgt spid="47"/>
                                        </p:tgtEl>
                                        <p:attrNameLst>
                                          <p:attrName>ppt_h</p:attrName>
                                        </p:attrNameLst>
                                      </p:cBhvr>
                                      <p:tavLst>
                                        <p:tav tm="0">
                                          <p:val>
                                            <p:strVal val="4*#ppt_h"/>
                                          </p:val>
                                        </p:tav>
                                        <p:tav tm="100000">
                                          <p:val>
                                            <p:strVal val="#ppt_h"/>
                                          </p:val>
                                        </p:tav>
                                      </p:tavLst>
                                    </p:anim>
                                  </p:childTnLst>
                                </p:cTn>
                              </p:par>
                            </p:childTnLst>
                          </p:cTn>
                        </p:par>
                        <p:par>
                          <p:cTn id="34" fill="hold">
                            <p:stCondLst>
                              <p:cond delay="3800"/>
                            </p:stCondLst>
                            <p:childTnLst>
                              <p:par>
                                <p:cTn id="35" presetID="14" presetClass="entr" presetSubtype="1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randombar(horizontal)">
                                      <p:cBhvr>
                                        <p:cTn id="37" dur="500"/>
                                        <p:tgtEl>
                                          <p:spTgt spid="48"/>
                                        </p:tgtEl>
                                      </p:cBhvr>
                                    </p:animEffect>
                                  </p:childTnLst>
                                </p:cTn>
                              </p:par>
                            </p:childTnLst>
                          </p:cTn>
                        </p:par>
                        <p:par>
                          <p:cTn id="38" fill="hold">
                            <p:stCondLst>
                              <p:cond delay="4300"/>
                            </p:stCondLst>
                            <p:childTnLst>
                              <p:par>
                                <p:cTn id="39" presetID="16" presetClass="entr" presetSubtype="21"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childTnLst>
                          </p:cTn>
                        </p:par>
                        <p:par>
                          <p:cTn id="42" fill="hold">
                            <p:stCondLst>
                              <p:cond delay="4800"/>
                            </p:stCondLst>
                            <p:childTnLst>
                              <p:par>
                                <p:cTn id="43" presetID="42"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200"/>
                                        <p:tgtEl>
                                          <p:spTgt spid="29"/>
                                        </p:tgtEl>
                                      </p:cBhvr>
                                    </p:animEffect>
                                    <p:anim calcmode="lin" valueType="num">
                                      <p:cBhvr>
                                        <p:cTn id="46" dur="1200" fill="hold"/>
                                        <p:tgtEl>
                                          <p:spTgt spid="29"/>
                                        </p:tgtEl>
                                        <p:attrNameLst>
                                          <p:attrName>ppt_x</p:attrName>
                                        </p:attrNameLst>
                                      </p:cBhvr>
                                      <p:tavLst>
                                        <p:tav tm="0">
                                          <p:val>
                                            <p:strVal val="#ppt_x"/>
                                          </p:val>
                                        </p:tav>
                                        <p:tav tm="100000">
                                          <p:val>
                                            <p:strVal val="#ppt_x"/>
                                          </p:val>
                                        </p:tav>
                                      </p:tavLst>
                                    </p:anim>
                                    <p:anim calcmode="lin" valueType="num">
                                      <p:cBhvr>
                                        <p:cTn id="47" dur="12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197583" y="1529346"/>
            <a:ext cx="4343872" cy="1142489"/>
            <a:chOff x="4304043" y="1286668"/>
            <a:chExt cx="3837944" cy="2757793"/>
          </a:xfrm>
          <a:solidFill>
            <a:schemeClr val="accent2"/>
          </a:solidFill>
          <a:effectLst/>
        </p:grpSpPr>
        <p:sp>
          <p:nvSpPr>
            <p:cNvPr id="12" name="圆角矩形 1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3" name="圆角矩形 1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grpSp>
        <p:nvGrpSpPr>
          <p:cNvPr id="14" name="组合 13"/>
          <p:cNvGrpSpPr/>
          <p:nvPr/>
        </p:nvGrpSpPr>
        <p:grpSpPr bwMode="auto">
          <a:xfrm>
            <a:off x="3405718" y="2311400"/>
            <a:ext cx="1339849" cy="2641600"/>
            <a:chOff x="2210594" y="1810545"/>
            <a:chExt cx="1005703" cy="1981199"/>
          </a:xfrm>
        </p:grpSpPr>
        <p:cxnSp>
          <p:nvCxnSpPr>
            <p:cNvPr id="15" name="直接连接符 14"/>
            <p:cNvCxnSpPr/>
            <p:nvPr/>
          </p:nvCxnSpPr>
          <p:spPr>
            <a:xfrm>
              <a:off x="2210594" y="3161507"/>
              <a:ext cx="1005703" cy="630237"/>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347230" y="2801145"/>
              <a:ext cx="776917"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210594" y="1810545"/>
              <a:ext cx="943741" cy="581025"/>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1625330" y="2554601"/>
            <a:ext cx="2170009" cy="2169712"/>
          </a:xfrm>
          <a:prstGeom prst="ellipse">
            <a:avLst/>
          </a:prstGeom>
          <a:solidFill>
            <a:schemeClr val="accent1"/>
          </a:solidFill>
          <a:ln w="25400" cap="flat" cmpd="sng" algn="ctr">
            <a:noFill/>
            <a:prstDash val="solid"/>
          </a:ln>
          <a:effectLst/>
        </p:spPr>
        <p:txBody>
          <a:bodyPr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3" name="椭圆 22"/>
          <p:cNvSpPr/>
          <p:nvPr/>
        </p:nvSpPr>
        <p:spPr>
          <a:xfrm>
            <a:off x="4359808" y="1483794"/>
            <a:ext cx="1200875" cy="1200709"/>
          </a:xfrm>
          <a:prstGeom prst="ellipse">
            <a:avLst/>
          </a:prstGeom>
          <a:solidFill>
            <a:schemeClr val="accent2"/>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26" name="椭圆 25"/>
          <p:cNvSpPr/>
          <p:nvPr/>
        </p:nvSpPr>
        <p:spPr>
          <a:xfrm>
            <a:off x="4359808" y="3055598"/>
            <a:ext cx="1200875" cy="1200709"/>
          </a:xfrm>
          <a:prstGeom prst="ellipse">
            <a:avLst/>
          </a:prstGeom>
          <a:solidFill>
            <a:schemeClr val="accent3"/>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29" name="椭圆 28"/>
          <p:cNvSpPr/>
          <p:nvPr/>
        </p:nvSpPr>
        <p:spPr>
          <a:xfrm>
            <a:off x="4359808" y="4579127"/>
            <a:ext cx="1200875" cy="1200709"/>
          </a:xfrm>
          <a:prstGeom prst="ellipse">
            <a:avLst/>
          </a:prstGeom>
          <a:solidFill>
            <a:schemeClr val="accent4"/>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30" name="文本框 37"/>
          <p:cNvSpPr>
            <a:spLocks noChangeArrowheads="1"/>
          </p:cNvSpPr>
          <p:nvPr/>
        </p:nvSpPr>
        <p:spPr bwMode="auto">
          <a:xfrm>
            <a:off x="2176950" y="3187700"/>
            <a:ext cx="1066886" cy="110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defRPr/>
            </a:pPr>
            <a:r>
              <a:rPr lang="zh-CN" altLang="en-US" dirty="0">
                <a:solidFill>
                  <a:schemeClr val="bg1"/>
                </a:solidFill>
                <a:latin typeface="方正兰亭粗黑_GBK" panose="02000000000000000000" pitchFamily="2" charset="-122"/>
                <a:ea typeface="方正兰亭粗黑_GBK" panose="02000000000000000000" pitchFamily="2" charset="-122"/>
                <a:sym typeface="微软雅黑" panose="020B0503020204020204" pitchFamily="34" charset="-122"/>
              </a:rPr>
              <a:t>融资</a:t>
            </a:r>
            <a:endParaRPr lang="en-US" altLang="zh-CN" dirty="0">
              <a:solidFill>
                <a:schemeClr val="bg1"/>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a:p>
            <a:pPr algn="ctr">
              <a:spcBef>
                <a:spcPct val="0"/>
              </a:spcBef>
              <a:buNone/>
              <a:defRPr/>
            </a:pPr>
            <a:r>
              <a:rPr lang="zh-CN" altLang="en-US" dirty="0">
                <a:solidFill>
                  <a:schemeClr val="bg1"/>
                </a:solidFill>
                <a:latin typeface="方正兰亭粗黑_GBK" panose="02000000000000000000" pitchFamily="2" charset="-122"/>
                <a:ea typeface="方正兰亭粗黑_GBK" panose="02000000000000000000" pitchFamily="2" charset="-122"/>
                <a:sym typeface="微软雅黑" panose="020B0503020204020204" pitchFamily="34" charset="-122"/>
              </a:rPr>
              <a:t>计划</a:t>
            </a:r>
          </a:p>
        </p:txBody>
      </p:sp>
      <p:sp>
        <p:nvSpPr>
          <p:cNvPr id="31" name="文本框 37"/>
          <p:cNvSpPr>
            <a:spLocks noChangeArrowheads="1"/>
          </p:cNvSpPr>
          <p:nvPr/>
        </p:nvSpPr>
        <p:spPr bwMode="auto">
          <a:xfrm>
            <a:off x="4631092" y="1701801"/>
            <a:ext cx="656517" cy="6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defRPr/>
            </a:pPr>
            <a:r>
              <a:rPr lang="zh-CN" altLang="en-US" sz="1600" dirty="0">
                <a:solidFill>
                  <a:schemeClr val="bg1"/>
                </a:solidFill>
                <a:sym typeface="微软雅黑" panose="020B0503020204020204" pitchFamily="34" charset="-122"/>
              </a:rPr>
              <a:t>文字</a:t>
            </a:r>
            <a:endParaRPr lang="en-US" altLang="zh-CN" sz="1600" dirty="0">
              <a:solidFill>
                <a:schemeClr val="bg1"/>
              </a:solidFill>
              <a:sym typeface="微软雅黑" panose="020B0503020204020204" pitchFamily="34" charset="-122"/>
            </a:endParaRPr>
          </a:p>
          <a:p>
            <a:pPr algn="ctr">
              <a:spcBef>
                <a:spcPct val="0"/>
              </a:spcBef>
              <a:buNone/>
              <a:defRPr/>
            </a:pPr>
            <a:r>
              <a:rPr lang="zh-CN" altLang="en-US" sz="1600" dirty="0">
                <a:solidFill>
                  <a:schemeClr val="bg1"/>
                </a:solidFill>
                <a:sym typeface="微软雅黑" panose="020B0503020204020204" pitchFamily="34" charset="-122"/>
              </a:rPr>
              <a:t>内容</a:t>
            </a:r>
          </a:p>
        </p:txBody>
      </p:sp>
      <p:sp>
        <p:nvSpPr>
          <p:cNvPr id="32" name="文本框 37"/>
          <p:cNvSpPr>
            <a:spLocks noChangeArrowheads="1"/>
          </p:cNvSpPr>
          <p:nvPr/>
        </p:nvSpPr>
        <p:spPr bwMode="auto">
          <a:xfrm>
            <a:off x="4631092" y="3335867"/>
            <a:ext cx="656517" cy="6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defRPr/>
            </a:pPr>
            <a:r>
              <a:rPr lang="zh-CN" altLang="en-US" sz="1600" dirty="0">
                <a:solidFill>
                  <a:schemeClr val="bg1"/>
                </a:solidFill>
                <a:sym typeface="微软雅黑" panose="020B0503020204020204" pitchFamily="34" charset="-122"/>
              </a:rPr>
              <a:t>文字</a:t>
            </a:r>
            <a:endParaRPr lang="en-US" altLang="zh-CN" sz="1600" dirty="0">
              <a:solidFill>
                <a:schemeClr val="bg1"/>
              </a:solidFill>
              <a:sym typeface="微软雅黑" panose="020B0503020204020204" pitchFamily="34" charset="-122"/>
            </a:endParaRPr>
          </a:p>
          <a:p>
            <a:pPr algn="ctr">
              <a:spcBef>
                <a:spcPct val="0"/>
              </a:spcBef>
              <a:buNone/>
              <a:defRPr/>
            </a:pPr>
            <a:r>
              <a:rPr lang="zh-CN" altLang="en-US" sz="1600" dirty="0">
                <a:solidFill>
                  <a:schemeClr val="bg1"/>
                </a:solidFill>
                <a:sym typeface="微软雅黑" panose="020B0503020204020204" pitchFamily="34" charset="-122"/>
              </a:rPr>
              <a:t>内容</a:t>
            </a:r>
          </a:p>
        </p:txBody>
      </p:sp>
      <p:sp>
        <p:nvSpPr>
          <p:cNvPr id="33" name="文本框 37"/>
          <p:cNvSpPr>
            <a:spLocks noChangeArrowheads="1"/>
          </p:cNvSpPr>
          <p:nvPr/>
        </p:nvSpPr>
        <p:spPr bwMode="auto">
          <a:xfrm>
            <a:off x="4631092" y="4868334"/>
            <a:ext cx="656517" cy="6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4" tIns="60941" rIns="121884" bIns="609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defRPr/>
            </a:pPr>
            <a:r>
              <a:rPr lang="zh-CN" altLang="en-US" sz="1600" dirty="0">
                <a:solidFill>
                  <a:schemeClr val="bg1"/>
                </a:solidFill>
                <a:sym typeface="微软雅黑" panose="020B0503020204020204" pitchFamily="34" charset="-122"/>
              </a:rPr>
              <a:t>文字</a:t>
            </a:r>
            <a:endParaRPr lang="en-US" altLang="zh-CN" sz="1600" dirty="0">
              <a:solidFill>
                <a:schemeClr val="bg1"/>
              </a:solidFill>
              <a:sym typeface="微软雅黑" panose="020B0503020204020204" pitchFamily="34" charset="-122"/>
            </a:endParaRPr>
          </a:p>
          <a:p>
            <a:pPr algn="ctr">
              <a:spcBef>
                <a:spcPct val="0"/>
              </a:spcBef>
              <a:buNone/>
              <a:defRPr/>
            </a:pPr>
            <a:r>
              <a:rPr lang="zh-CN" altLang="en-US" sz="1600" dirty="0">
                <a:solidFill>
                  <a:schemeClr val="bg1"/>
                </a:solidFill>
                <a:sym typeface="微软雅黑" panose="020B0503020204020204" pitchFamily="34" charset="-122"/>
              </a:rPr>
              <a:t>内容</a:t>
            </a:r>
          </a:p>
        </p:txBody>
      </p:sp>
      <p:sp>
        <p:nvSpPr>
          <p:cNvPr id="34" name="文本1"/>
          <p:cNvSpPr>
            <a:spLocks noChangeArrowheads="1"/>
          </p:cNvSpPr>
          <p:nvPr/>
        </p:nvSpPr>
        <p:spPr bwMode="gray">
          <a:xfrm>
            <a:off x="6377518" y="1498601"/>
            <a:ext cx="4127500" cy="1189567"/>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335"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35"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6197583" y="3083026"/>
            <a:ext cx="4343872" cy="1142489"/>
            <a:chOff x="4304043" y="1286668"/>
            <a:chExt cx="3837944" cy="2757793"/>
          </a:xfrm>
          <a:solidFill>
            <a:schemeClr val="accent3"/>
          </a:solidFill>
          <a:effectLst/>
        </p:grpSpPr>
        <p:sp>
          <p:nvSpPr>
            <p:cNvPr id="36" name="圆角矩形 35"/>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7" name="圆角矩形 36"/>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sp>
        <p:nvSpPr>
          <p:cNvPr id="38" name="文本1"/>
          <p:cNvSpPr>
            <a:spLocks noChangeArrowheads="1"/>
          </p:cNvSpPr>
          <p:nvPr/>
        </p:nvSpPr>
        <p:spPr bwMode="gray">
          <a:xfrm>
            <a:off x="6377518" y="3052234"/>
            <a:ext cx="4127500" cy="1189567"/>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335"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35"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197583" y="4601798"/>
            <a:ext cx="4343872" cy="1142489"/>
            <a:chOff x="4304043" y="1286668"/>
            <a:chExt cx="3837944" cy="2757793"/>
          </a:xfrm>
          <a:solidFill>
            <a:schemeClr val="accent4"/>
          </a:solidFill>
          <a:effectLst/>
        </p:grpSpPr>
        <p:sp>
          <p:nvSpPr>
            <p:cNvPr id="40" name="圆角矩形 39"/>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41" name="圆角矩形 40"/>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sp>
        <p:nvSpPr>
          <p:cNvPr id="42" name="文本1"/>
          <p:cNvSpPr>
            <a:spLocks noChangeArrowheads="1"/>
          </p:cNvSpPr>
          <p:nvPr/>
        </p:nvSpPr>
        <p:spPr bwMode="gray">
          <a:xfrm>
            <a:off x="6377518" y="4572000"/>
            <a:ext cx="4127500" cy="1187451"/>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335"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3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84193" y="104173"/>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融资计划</a:t>
            </a:r>
          </a:p>
        </p:txBody>
      </p:sp>
      <p:sp>
        <p:nvSpPr>
          <p:cNvPr id="50" name="TextBox 49"/>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anim calcmode="lin" valueType="num">
                                      <p:cBhvr>
                                        <p:cTn id="56" dur="500" fill="hold"/>
                                        <p:tgtEl>
                                          <p:spTgt spid="39"/>
                                        </p:tgtEl>
                                        <p:attrNameLst>
                                          <p:attrName>ppt_x</p:attrName>
                                        </p:attrNameLst>
                                      </p:cBhvr>
                                      <p:tavLst>
                                        <p:tav tm="0">
                                          <p:val>
                                            <p:strVal val="#ppt_x"/>
                                          </p:val>
                                        </p:tav>
                                        <p:tav tm="100000">
                                          <p:val>
                                            <p:strVal val="#ppt_x"/>
                                          </p:val>
                                        </p:tav>
                                      </p:tavLst>
                                    </p:anim>
                                    <p:anim calcmode="lin" valueType="num">
                                      <p:cBhvr>
                                        <p:cTn id="57" dur="500" fill="hold"/>
                                        <p:tgtEl>
                                          <p:spTgt spid="39"/>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1200"/>
                                        <p:tgtEl>
                                          <p:spTgt spid="50"/>
                                        </p:tgtEl>
                                      </p:cBhvr>
                                    </p:animEffect>
                                    <p:anim calcmode="lin" valueType="num">
                                      <p:cBhvr>
                                        <p:cTn id="66" dur="1200" fill="hold"/>
                                        <p:tgtEl>
                                          <p:spTgt spid="50"/>
                                        </p:tgtEl>
                                        <p:attrNameLst>
                                          <p:attrName>ppt_x</p:attrName>
                                        </p:attrNameLst>
                                      </p:cBhvr>
                                      <p:tavLst>
                                        <p:tav tm="0">
                                          <p:val>
                                            <p:strVal val="#ppt_x"/>
                                          </p:val>
                                        </p:tav>
                                        <p:tav tm="100000">
                                          <p:val>
                                            <p:strVal val="#ppt_x"/>
                                          </p:val>
                                        </p:tav>
                                      </p:tavLst>
                                    </p:anim>
                                    <p:anim calcmode="lin" valueType="num">
                                      <p:cBhvr>
                                        <p:cTn id="67" dur="12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8" grpId="0"/>
      <p:bldP spid="42"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899623" y="4507593"/>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779" y="5663780"/>
            <a:ext cx="116944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0777" y="4497665"/>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515" y="2879047"/>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0398" y="1624439"/>
            <a:ext cx="943204" cy="238304"/>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278" y="2603055"/>
            <a:ext cx="1090253" cy="953221"/>
            <a:chOff x="6842760" y="2637270"/>
            <a:chExt cx="1203960" cy="1051560"/>
          </a:xfrm>
          <a:solidFill>
            <a:schemeClr val="accent2"/>
          </a:solidFill>
          <a:effectLst/>
        </p:grpSpPr>
        <p:sp>
          <p:nvSpPr>
            <p:cNvPr id="55" name="六边形 54"/>
            <p:cNvSpPr/>
            <p:nvPr/>
          </p:nvSpPr>
          <p:spPr>
            <a:xfrm>
              <a:off x="6842760" y="2637270"/>
              <a:ext cx="1203960" cy="1051560"/>
            </a:xfrm>
            <a:prstGeom prst="hexag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45103"/>
            </a:xfrm>
            <a:prstGeom prst="rect">
              <a:avLst/>
            </a:prstGeom>
            <a:grp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492720" y="1850323"/>
            <a:ext cx="1090253" cy="953223"/>
            <a:chOff x="5525852" y="1879080"/>
            <a:chExt cx="1203960" cy="1051560"/>
          </a:xfrm>
          <a:solidFill>
            <a:schemeClr val="accent1"/>
          </a:solidFill>
          <a:effectLst/>
        </p:grpSpPr>
        <p:sp>
          <p:nvSpPr>
            <p:cNvPr id="58" name="六边形 57"/>
            <p:cNvSpPr/>
            <p:nvPr/>
          </p:nvSpPr>
          <p:spPr>
            <a:xfrm>
              <a:off x="5525852" y="1879080"/>
              <a:ext cx="1203960" cy="1051560"/>
            </a:xfrm>
            <a:prstGeom prst="hexag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726776" y="2054770"/>
              <a:ext cx="802114" cy="622935"/>
            </a:xfrm>
            <a:prstGeom prst="rect">
              <a:avLst/>
            </a:prstGeom>
            <a:grp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6809371" y="4030985"/>
            <a:ext cx="1090253" cy="953223"/>
            <a:chOff x="6842760" y="4008870"/>
            <a:chExt cx="1203960" cy="1051560"/>
          </a:xfrm>
          <a:solidFill>
            <a:schemeClr val="accent3"/>
          </a:solidFill>
          <a:effectLst/>
        </p:grpSpPr>
        <p:sp>
          <p:nvSpPr>
            <p:cNvPr id="61" name="六边形 60"/>
            <p:cNvSpPr/>
            <p:nvPr/>
          </p:nvSpPr>
          <p:spPr>
            <a:xfrm>
              <a:off x="6842760" y="4008870"/>
              <a:ext cx="1203960" cy="1051560"/>
            </a:xfrm>
            <a:prstGeom prst="hexag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7062009" y="4184560"/>
              <a:ext cx="765464" cy="622935"/>
            </a:xfrm>
            <a:prstGeom prst="rect">
              <a:avLst/>
            </a:prstGeom>
            <a:grp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134975" y="4019335"/>
            <a:ext cx="1090253" cy="953223"/>
            <a:chOff x="4206240" y="4008870"/>
            <a:chExt cx="1203960" cy="1051560"/>
          </a:xfrm>
          <a:solidFill>
            <a:schemeClr val="accent5"/>
          </a:solidFill>
          <a:effectLst/>
        </p:grpSpPr>
        <p:sp>
          <p:nvSpPr>
            <p:cNvPr id="64" name="六边形 63"/>
            <p:cNvSpPr/>
            <p:nvPr/>
          </p:nvSpPr>
          <p:spPr>
            <a:xfrm>
              <a:off x="4206240" y="4008870"/>
              <a:ext cx="1203960" cy="1051560"/>
            </a:xfrm>
            <a:prstGeom prst="hexag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53751"/>
            </a:xfrm>
            <a:prstGeom prst="rect">
              <a:avLst/>
            </a:prstGeom>
            <a:grp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162711" y="2564903"/>
            <a:ext cx="1090253" cy="953221"/>
            <a:chOff x="4206240" y="2637270"/>
            <a:chExt cx="1203960" cy="1051560"/>
          </a:xfrm>
          <a:solidFill>
            <a:schemeClr val="accent6"/>
          </a:solidFill>
          <a:effectLst/>
        </p:grpSpPr>
        <p:sp>
          <p:nvSpPr>
            <p:cNvPr id="67" name="六边形 66"/>
            <p:cNvSpPr/>
            <p:nvPr/>
          </p:nvSpPr>
          <p:spPr>
            <a:xfrm>
              <a:off x="4206240" y="2637270"/>
              <a:ext cx="1203960" cy="1051560"/>
            </a:xfrm>
            <a:prstGeom prst="hexag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45103"/>
            </a:xfrm>
            <a:prstGeom prst="rect">
              <a:avLst/>
            </a:prstGeom>
            <a:grp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62261" y="1412776"/>
            <a:ext cx="1292558" cy="309392"/>
          </a:xfrm>
          <a:prstGeom prst="rect">
            <a:avLst/>
          </a:prstGeom>
        </p:spPr>
        <p:txBody>
          <a:bodyPr wrap="none" lIns="82816" tIns="41408" rIns="82816" bIns="41408">
            <a:spAutoFit/>
          </a:bodyPr>
          <a:lstStyle/>
          <a:p>
            <a:pPr algn="r"/>
            <a:r>
              <a:rPr lang="zh-CN" altLang="en-US" sz="1465" b="1" dirty="0">
                <a:solidFill>
                  <a:schemeClr val="accent1"/>
                </a:solidFill>
                <a:latin typeface="微软雅黑" panose="020B0503020204020204" pitchFamily="34" charset="-122"/>
                <a:ea typeface="微软雅黑" panose="020B0503020204020204" pitchFamily="34" charset="-122"/>
              </a:rPr>
              <a:t>此处添加标题</a:t>
            </a:r>
            <a:endParaRPr lang="en-US" altLang="zh-CN" sz="1465" b="1" dirty="0">
              <a:solidFill>
                <a:schemeClr val="accent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775520" y="1743595"/>
            <a:ext cx="2979301"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35" dirty="0">
                <a:solidFill>
                  <a:srgbClr val="595959"/>
                </a:solidFill>
                <a:sym typeface="微软雅黑" panose="020B0503020204020204" pitchFamily="34" charset="-122"/>
              </a:rPr>
              <a:t>您的内容打在这里，或者通过复制您的文本后，在此框中选择粘贴</a:t>
            </a:r>
          </a:p>
        </p:txBody>
      </p:sp>
      <p:sp>
        <p:nvSpPr>
          <p:cNvPr id="74" name="矩形 73"/>
          <p:cNvSpPr/>
          <p:nvPr/>
        </p:nvSpPr>
        <p:spPr>
          <a:xfrm>
            <a:off x="2244810" y="2669123"/>
            <a:ext cx="1292558" cy="309392"/>
          </a:xfrm>
          <a:prstGeom prst="rect">
            <a:avLst/>
          </a:prstGeom>
        </p:spPr>
        <p:txBody>
          <a:bodyPr wrap="none" lIns="82816" tIns="41408" rIns="82816" bIns="41408">
            <a:spAutoFit/>
          </a:bodyPr>
          <a:lstStyle/>
          <a:p>
            <a:pPr algn="r"/>
            <a:r>
              <a:rPr lang="zh-CN" altLang="en-US" sz="1465" b="1" dirty="0">
                <a:solidFill>
                  <a:schemeClr val="accent6"/>
                </a:solidFill>
                <a:latin typeface="微软雅黑" panose="020B0503020204020204" pitchFamily="34" charset="-122"/>
                <a:ea typeface="微软雅黑" panose="020B0503020204020204" pitchFamily="34" charset="-122"/>
              </a:rPr>
              <a:t>此处添加标题</a:t>
            </a:r>
            <a:endParaRPr lang="en-US" altLang="zh-CN" sz="1465" b="1" dirty="0">
              <a:solidFill>
                <a:schemeClr val="accent6"/>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256454" y="2999941"/>
            <a:ext cx="2276829"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35" dirty="0">
                <a:solidFill>
                  <a:srgbClr val="595959"/>
                </a:solidFill>
                <a:sym typeface="微软雅黑" panose="020B0503020204020204" pitchFamily="34" charset="-122"/>
              </a:rPr>
              <a:t>您的内容打在这里，或者通过复制您的文本后，在此框中选择粘贴</a:t>
            </a:r>
          </a:p>
        </p:txBody>
      </p:sp>
      <p:sp>
        <p:nvSpPr>
          <p:cNvPr id="76" name="矩形 75"/>
          <p:cNvSpPr/>
          <p:nvPr/>
        </p:nvSpPr>
        <p:spPr>
          <a:xfrm>
            <a:off x="2217074" y="4166851"/>
            <a:ext cx="1292558" cy="309392"/>
          </a:xfrm>
          <a:prstGeom prst="rect">
            <a:avLst/>
          </a:prstGeom>
        </p:spPr>
        <p:txBody>
          <a:bodyPr wrap="none" lIns="82816" tIns="41408" rIns="82816" bIns="41408">
            <a:spAutoFit/>
          </a:bodyPr>
          <a:lstStyle/>
          <a:p>
            <a:pPr algn="r"/>
            <a:r>
              <a:rPr lang="zh-CN" altLang="en-US" sz="1465" b="1" dirty="0">
                <a:solidFill>
                  <a:schemeClr val="accent5"/>
                </a:solidFill>
                <a:latin typeface="微软雅黑" panose="020B0503020204020204" pitchFamily="34" charset="-122"/>
                <a:ea typeface="微软雅黑" panose="020B0503020204020204" pitchFamily="34" charset="-122"/>
              </a:rPr>
              <a:t>此处添加标题</a:t>
            </a:r>
            <a:endParaRPr lang="en-US" altLang="zh-CN" sz="1465" b="1" dirty="0">
              <a:solidFill>
                <a:schemeClr val="accent5"/>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28717" y="4497666"/>
            <a:ext cx="2276828"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35" dirty="0">
                <a:solidFill>
                  <a:srgbClr val="595959"/>
                </a:solidFill>
                <a:sym typeface="微软雅黑" panose="020B0503020204020204" pitchFamily="34" charset="-122"/>
              </a:rPr>
              <a:t>您的内容打在这里，或者通过复制您的文本后，在此框中选择粘贴</a:t>
            </a:r>
          </a:p>
        </p:txBody>
      </p:sp>
      <p:sp>
        <p:nvSpPr>
          <p:cNvPr id="78" name="矩形 77"/>
          <p:cNvSpPr/>
          <p:nvPr/>
        </p:nvSpPr>
        <p:spPr>
          <a:xfrm>
            <a:off x="8484561" y="2171108"/>
            <a:ext cx="1292558" cy="309392"/>
          </a:xfrm>
          <a:prstGeom prst="rect">
            <a:avLst/>
          </a:prstGeom>
        </p:spPr>
        <p:txBody>
          <a:bodyPr wrap="none" lIns="82816" tIns="41408" rIns="82816" bIns="41408">
            <a:spAutoFit/>
          </a:bodyPr>
          <a:lstStyle/>
          <a:p>
            <a:pPr algn="r"/>
            <a:r>
              <a:rPr lang="zh-CN" altLang="en-US" sz="1465" b="1" dirty="0">
                <a:solidFill>
                  <a:schemeClr val="accent2"/>
                </a:solidFill>
                <a:latin typeface="微软雅黑" panose="020B0503020204020204" pitchFamily="34" charset="-122"/>
                <a:ea typeface="微软雅黑" panose="020B0503020204020204" pitchFamily="34" charset="-122"/>
              </a:rPr>
              <a:t>此处添加标题</a:t>
            </a:r>
            <a:endParaRPr lang="en-US" altLang="zh-CN" sz="1465" b="1" dirty="0">
              <a:solidFill>
                <a:schemeClr val="accent2"/>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507560" y="2516215"/>
            <a:ext cx="2427987"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rgbClr val="595959"/>
                </a:solidFill>
                <a:sym typeface="微软雅黑" panose="020B0503020204020204" pitchFamily="34" charset="-122"/>
              </a:rPr>
              <a:t>您的内容打在这里，或者通过复制您的文本后，在此框中选择粘贴</a:t>
            </a:r>
          </a:p>
        </p:txBody>
      </p:sp>
      <p:sp>
        <p:nvSpPr>
          <p:cNvPr id="80" name="矩形 79"/>
          <p:cNvSpPr/>
          <p:nvPr/>
        </p:nvSpPr>
        <p:spPr>
          <a:xfrm>
            <a:off x="8513693" y="3895839"/>
            <a:ext cx="1292558" cy="309392"/>
          </a:xfrm>
          <a:prstGeom prst="rect">
            <a:avLst/>
          </a:prstGeom>
        </p:spPr>
        <p:txBody>
          <a:bodyPr wrap="none" lIns="82816" tIns="41408" rIns="82816" bIns="41408">
            <a:spAutoFit/>
          </a:bodyPr>
          <a:lstStyle/>
          <a:p>
            <a:pPr algn="r"/>
            <a:r>
              <a:rPr lang="zh-CN" altLang="en-US" sz="1465" b="1" dirty="0">
                <a:solidFill>
                  <a:schemeClr val="accent3"/>
                </a:solidFill>
                <a:latin typeface="微软雅黑" panose="020B0503020204020204" pitchFamily="34" charset="-122"/>
                <a:ea typeface="微软雅黑" panose="020B0503020204020204" pitchFamily="34" charset="-122"/>
              </a:rPr>
              <a:t>此处添加标题</a:t>
            </a:r>
            <a:endParaRPr lang="en-US" altLang="zh-CN" sz="1465" b="1" dirty="0">
              <a:solidFill>
                <a:schemeClr val="accent3"/>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527067" y="4240947"/>
            <a:ext cx="2427987"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rgbClr val="595959"/>
                </a:solidFill>
                <a:sym typeface="微软雅黑" panose="020B0503020204020204" pitchFamily="34" charset="-122"/>
              </a:rPr>
              <a:t>您的内容打在这里，或者通过复制您的文本后，在此框中选择粘贴</a:t>
            </a:r>
          </a:p>
        </p:txBody>
      </p:sp>
      <p:sp>
        <p:nvSpPr>
          <p:cNvPr id="82" name="矩形 81"/>
          <p:cNvSpPr/>
          <p:nvPr/>
        </p:nvSpPr>
        <p:spPr>
          <a:xfrm>
            <a:off x="7573895" y="5196121"/>
            <a:ext cx="1292558" cy="309392"/>
          </a:xfrm>
          <a:prstGeom prst="rect">
            <a:avLst/>
          </a:prstGeom>
        </p:spPr>
        <p:txBody>
          <a:bodyPr wrap="none" lIns="82816" tIns="41408" rIns="82816" bIns="41408">
            <a:spAutoFit/>
          </a:bodyPr>
          <a:lstStyle/>
          <a:p>
            <a:pPr algn="r"/>
            <a:r>
              <a:rPr lang="zh-CN" altLang="en-US" sz="1465" b="1" dirty="0">
                <a:solidFill>
                  <a:schemeClr val="accent4"/>
                </a:solidFill>
                <a:latin typeface="微软雅黑" panose="020B0503020204020204" pitchFamily="34" charset="-122"/>
                <a:ea typeface="微软雅黑" panose="020B0503020204020204" pitchFamily="34" charset="-122"/>
              </a:rPr>
              <a:t>此处添加标题</a:t>
            </a:r>
            <a:endParaRPr lang="en-US" altLang="zh-CN" sz="1465" b="1" dirty="0">
              <a:solidFill>
                <a:schemeClr val="accent4"/>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7596900" y="5541232"/>
            <a:ext cx="2931667"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35" dirty="0">
                <a:solidFill>
                  <a:srgbClr val="595959"/>
                </a:solidFill>
                <a:sym typeface="微软雅黑" panose="020B0503020204020204" pitchFamily="34" charset="-122"/>
              </a:rPr>
              <a:t>您的内容打在这里，或者通过复制您的文本后，在此框中选择粘贴</a:t>
            </a:r>
          </a:p>
        </p:txBody>
      </p:sp>
      <p:grpSp>
        <p:nvGrpSpPr>
          <p:cNvPr id="84" name="组合 83"/>
          <p:cNvGrpSpPr/>
          <p:nvPr/>
        </p:nvGrpSpPr>
        <p:grpSpPr>
          <a:xfrm flipH="1">
            <a:off x="7664115" y="2377361"/>
            <a:ext cx="800612" cy="238304"/>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8" y="3052844"/>
            <a:ext cx="1708833" cy="1443644"/>
            <a:chOff x="5927099" y="3207123"/>
            <a:chExt cx="1887055" cy="1592580"/>
          </a:xfrm>
          <a:solidFill>
            <a:schemeClr val="accent1"/>
          </a:solidFill>
          <a:effectLst/>
        </p:grpSpPr>
        <p:sp>
          <p:nvSpPr>
            <p:cNvPr id="88" name="六边形 87"/>
            <p:cNvSpPr/>
            <p:nvPr/>
          </p:nvSpPr>
          <p:spPr>
            <a:xfrm>
              <a:off x="5927099" y="3207123"/>
              <a:ext cx="1887055" cy="1592580"/>
            </a:xfrm>
            <a:prstGeom prst="hexag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097669"/>
            </a:xfrm>
            <a:prstGeom prst="rect">
              <a:avLst/>
            </a:prstGeom>
            <a:grpFill/>
            <a:ln w="38100">
              <a:noFill/>
            </a:ln>
          </p:spPr>
          <p:txBody>
            <a:bodyPr wrap="square" rtlCol="0">
              <a:spAutoFit/>
            </a:bodyPr>
            <a:lstStyle/>
            <a:p>
              <a:pPr algn="ctr"/>
              <a:r>
                <a:rPr lang="zh-CN" altLang="en-US" sz="2935" b="1" dirty="0">
                  <a:solidFill>
                    <a:schemeClr val="bg1"/>
                  </a:solidFill>
                  <a:latin typeface="微软雅黑" panose="020B0503020204020204" pitchFamily="34" charset="-122"/>
                  <a:ea typeface="微软雅黑" panose="020B0503020204020204" pitchFamily="34" charset="-122"/>
                </a:rPr>
                <a:t>资金用途</a:t>
              </a:r>
            </a:p>
          </p:txBody>
        </p:sp>
      </p:grpSp>
      <p:grpSp>
        <p:nvGrpSpPr>
          <p:cNvPr id="69" name="组合 68"/>
          <p:cNvGrpSpPr/>
          <p:nvPr/>
        </p:nvGrpSpPr>
        <p:grpSpPr>
          <a:xfrm>
            <a:off x="5492720" y="4718367"/>
            <a:ext cx="1090253" cy="953221"/>
            <a:chOff x="5525852" y="4683240"/>
            <a:chExt cx="1203960" cy="1051560"/>
          </a:xfrm>
          <a:solidFill>
            <a:schemeClr val="accent4"/>
          </a:solidFill>
          <a:effectLst/>
        </p:grpSpPr>
        <p:sp>
          <p:nvSpPr>
            <p:cNvPr id="70" name="六边形 69"/>
            <p:cNvSpPr/>
            <p:nvPr/>
          </p:nvSpPr>
          <p:spPr>
            <a:xfrm>
              <a:off x="5525852" y="4683240"/>
              <a:ext cx="1203960" cy="1051560"/>
            </a:xfrm>
            <a:prstGeom prst="hexagon">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45103"/>
            </a:xfrm>
            <a:prstGeom prst="rect">
              <a:avLst/>
            </a:prstGeom>
            <a:grp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4" name="TextBox 93"/>
          <p:cNvSpPr txBox="1"/>
          <p:nvPr/>
        </p:nvSpPr>
        <p:spPr>
          <a:xfrm>
            <a:off x="785308" y="141950"/>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资金用途</a:t>
            </a:r>
          </a:p>
        </p:txBody>
      </p:sp>
      <p:sp>
        <p:nvSpPr>
          <p:cNvPr id="95" name="矩形 94"/>
          <p:cNvSpPr/>
          <p:nvPr/>
        </p:nvSpPr>
        <p:spPr>
          <a:xfrm>
            <a:off x="10513485" y="177801"/>
            <a:ext cx="803553" cy="461665"/>
          </a:xfrm>
          <a:prstGeom prst="rect">
            <a:avLst/>
          </a:prstGeom>
        </p:spPr>
        <p:txBody>
          <a:bodyPr wrap="none">
            <a:spAutoFit/>
          </a:bodyPr>
          <a:lstStyle/>
          <a:p>
            <a:pPr>
              <a:defRPr/>
            </a:pPr>
            <a:r>
              <a:rPr lang="en-US" altLang="zh-CN" sz="2400" dirty="0">
                <a:solidFill>
                  <a:schemeClr val="tx1">
                    <a:lumMod val="75000"/>
                    <a:lumOff val="25000"/>
                  </a:schemeClr>
                </a:solidFill>
                <a:latin typeface="Impact" panose="020B0806030902050204" pitchFamily="34" charset="0"/>
              </a:rPr>
              <a:t>LOGO</a:t>
            </a:r>
            <a:endParaRPr lang="zh-CN" altLang="en-US" sz="2400" dirty="0">
              <a:solidFill>
                <a:schemeClr val="tx1">
                  <a:lumMod val="75000"/>
                  <a:lumOff val="25000"/>
                </a:schemeClr>
              </a:solidFill>
              <a:latin typeface="Impact" panose="020B0806030902050204" pitchFamily="34" charset="0"/>
            </a:endParaRPr>
          </a:p>
        </p:txBody>
      </p:sp>
      <p:sp>
        <p:nvSpPr>
          <p:cNvPr id="90" name="TextBox 89"/>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par>
                          <p:cTn id="106" fill="hold">
                            <p:stCondLst>
                              <p:cond delay="10500"/>
                            </p:stCondLst>
                            <p:childTnLst>
                              <p:par>
                                <p:cTn id="107" presetID="42" presetClass="entr" presetSubtype="0"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1200"/>
                                        <p:tgtEl>
                                          <p:spTgt spid="90"/>
                                        </p:tgtEl>
                                      </p:cBhvr>
                                    </p:animEffect>
                                    <p:anim calcmode="lin" valueType="num">
                                      <p:cBhvr>
                                        <p:cTn id="110" dur="1200" fill="hold"/>
                                        <p:tgtEl>
                                          <p:spTgt spid="90"/>
                                        </p:tgtEl>
                                        <p:attrNameLst>
                                          <p:attrName>ppt_x</p:attrName>
                                        </p:attrNameLst>
                                      </p:cBhvr>
                                      <p:tavLst>
                                        <p:tav tm="0">
                                          <p:val>
                                            <p:strVal val="#ppt_x"/>
                                          </p:val>
                                        </p:tav>
                                        <p:tav tm="100000">
                                          <p:val>
                                            <p:strVal val="#ppt_x"/>
                                          </p:val>
                                        </p:tav>
                                      </p:tavLst>
                                    </p:anim>
                                    <p:anim calcmode="lin" valueType="num">
                                      <p:cBhvr>
                                        <p:cTn id="111" dur="12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7"/>
          <p:cNvSpPr>
            <a:spLocks noEditPoints="1"/>
          </p:cNvSpPr>
          <p:nvPr/>
        </p:nvSpPr>
        <p:spPr bwMode="auto">
          <a:xfrm>
            <a:off x="9601201" y="3702052"/>
            <a:ext cx="2671233" cy="3179233"/>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accent1"/>
          </a:solidFill>
          <a:ln>
            <a:noFill/>
          </a:ln>
        </p:spPr>
        <p:txBody>
          <a:bodyPr lIns="121900" tIns="60949" rIns="121900" bIns="60949"/>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id-ID" sz="2400">
              <a:solidFill>
                <a:sysClr val="windowText" lastClr="000000"/>
              </a:solidFill>
            </a:endParaRPr>
          </a:p>
        </p:txBody>
      </p:sp>
      <p:sp>
        <p:nvSpPr>
          <p:cNvPr id="14" name="椭圆 13"/>
          <p:cNvSpPr/>
          <p:nvPr/>
        </p:nvSpPr>
        <p:spPr>
          <a:xfrm>
            <a:off x="7383894" y="1831143"/>
            <a:ext cx="3019310" cy="3018902"/>
          </a:xfrm>
          <a:prstGeom prst="ellipse">
            <a:avLst/>
          </a:prstGeom>
          <a:solidFill>
            <a:schemeClr val="accent1"/>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22" name="椭圆 21"/>
          <p:cNvSpPr/>
          <p:nvPr/>
        </p:nvSpPr>
        <p:spPr>
          <a:xfrm>
            <a:off x="9171286" y="1323871"/>
            <a:ext cx="1218817" cy="1218650"/>
          </a:xfrm>
          <a:prstGeom prst="ellipse">
            <a:avLst/>
          </a:prstGeom>
          <a:solidFill>
            <a:schemeClr val="accent2"/>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25" name="椭圆 24"/>
          <p:cNvSpPr/>
          <p:nvPr/>
        </p:nvSpPr>
        <p:spPr>
          <a:xfrm>
            <a:off x="6611831" y="925868"/>
            <a:ext cx="1581311" cy="1581093"/>
          </a:xfrm>
          <a:prstGeom prst="ellipse">
            <a:avLst/>
          </a:prstGeom>
          <a:solidFill>
            <a:schemeClr val="accent3"/>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28" name="椭圆 27"/>
          <p:cNvSpPr/>
          <p:nvPr/>
        </p:nvSpPr>
        <p:spPr>
          <a:xfrm>
            <a:off x="7878773" y="4346579"/>
            <a:ext cx="1435112" cy="1434916"/>
          </a:xfrm>
          <a:prstGeom prst="ellipse">
            <a:avLst/>
          </a:prstGeom>
          <a:solidFill>
            <a:schemeClr val="accent5"/>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grpSp>
        <p:nvGrpSpPr>
          <p:cNvPr id="29" name="组合 28"/>
          <p:cNvGrpSpPr/>
          <p:nvPr/>
        </p:nvGrpSpPr>
        <p:grpSpPr>
          <a:xfrm>
            <a:off x="6337969" y="5439058"/>
            <a:ext cx="531887" cy="531815"/>
            <a:chOff x="304800" y="673100"/>
            <a:chExt cx="4000500" cy="4000500"/>
          </a:xfrm>
          <a:solidFill>
            <a:schemeClr val="accent6"/>
          </a:solidFill>
          <a:effectLst/>
        </p:grpSpPr>
        <p:sp>
          <p:nvSpPr>
            <p:cNvPr id="30" name="同心圆 29"/>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31" name="椭圆 30"/>
            <p:cNvSpPr/>
            <p:nvPr/>
          </p:nvSpPr>
          <p:spPr>
            <a:xfrm>
              <a:off x="392112" y="760412"/>
              <a:ext cx="3825874" cy="3825874"/>
            </a:xfrm>
            <a:prstGeom prst="ellipse">
              <a:avLst/>
            </a:prstGeom>
            <a:grp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grpSp>
      <p:sp>
        <p:nvSpPr>
          <p:cNvPr id="73" name="椭圆 72"/>
          <p:cNvSpPr/>
          <p:nvPr/>
        </p:nvSpPr>
        <p:spPr>
          <a:xfrm>
            <a:off x="7264119" y="4664642"/>
            <a:ext cx="508670" cy="508601"/>
          </a:xfrm>
          <a:prstGeom prst="ellipse">
            <a:avLst/>
          </a:prstGeom>
          <a:solidFill>
            <a:schemeClr val="accent6"/>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94" name="矩形 93"/>
          <p:cNvSpPr/>
          <p:nvPr/>
        </p:nvSpPr>
        <p:spPr>
          <a:xfrm>
            <a:off x="9224433" y="1488018"/>
            <a:ext cx="1204384" cy="861736"/>
          </a:xfrm>
          <a:prstGeom prst="rect">
            <a:avLst/>
          </a:prstGeom>
        </p:spPr>
        <p:txBody>
          <a:bodyPr lIns="121884" tIns="60941" rIns="121884" bIns="60941">
            <a:spAutoFit/>
          </a:bodyPr>
          <a:lstStyle/>
          <a:p>
            <a:pPr algn="ct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共创</a:t>
            </a:r>
            <a:endParaRPr lang="en-US" altLang="zh-CN" sz="2400" kern="0" dirty="0">
              <a:solidFill>
                <a:schemeClr val="bg1"/>
              </a:solidFill>
              <a:latin typeface="微软雅黑" panose="020B0503020204020204" pitchFamily="34" charset="-122"/>
              <a:ea typeface="微软雅黑" panose="020B0503020204020204" pitchFamily="34" charset="-122"/>
            </a:endParaRPr>
          </a:p>
          <a:p>
            <a:pPr algn="ct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未来</a:t>
            </a:r>
          </a:p>
        </p:txBody>
      </p:sp>
      <p:sp>
        <p:nvSpPr>
          <p:cNvPr id="97" name="矩形 96"/>
          <p:cNvSpPr/>
          <p:nvPr/>
        </p:nvSpPr>
        <p:spPr>
          <a:xfrm>
            <a:off x="8083552" y="4601634"/>
            <a:ext cx="1085849" cy="861736"/>
          </a:xfrm>
          <a:prstGeom prst="rect">
            <a:avLst/>
          </a:prstGeom>
          <a:ln>
            <a:noFill/>
          </a:ln>
        </p:spPr>
        <p:txBody>
          <a:bodyPr lIns="121884" tIns="60941" rIns="121884" bIns="60941">
            <a:spAutoFit/>
          </a:bodyPr>
          <a:lstStyle/>
          <a:p>
            <a:pPr algn="ct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沸腾</a:t>
            </a:r>
            <a:endParaRPr lang="en-US" altLang="zh-CN" sz="2400" kern="0" dirty="0">
              <a:solidFill>
                <a:schemeClr val="bg1"/>
              </a:solidFill>
              <a:latin typeface="微软雅黑" panose="020B0503020204020204" pitchFamily="34" charset="-122"/>
              <a:ea typeface="微软雅黑" panose="020B0503020204020204" pitchFamily="34" charset="-122"/>
            </a:endParaRPr>
          </a:p>
          <a:p>
            <a:pPr algn="ct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理想</a:t>
            </a:r>
          </a:p>
        </p:txBody>
      </p:sp>
      <p:sp>
        <p:nvSpPr>
          <p:cNvPr id="100" name="矩形 99"/>
          <p:cNvSpPr/>
          <p:nvPr/>
        </p:nvSpPr>
        <p:spPr>
          <a:xfrm>
            <a:off x="6822018" y="1348318"/>
            <a:ext cx="1159933" cy="861736"/>
          </a:xfrm>
          <a:prstGeom prst="rect">
            <a:avLst/>
          </a:prstGeom>
          <a:ln>
            <a:noFill/>
          </a:ln>
        </p:spPr>
        <p:txBody>
          <a:bodyPr lIns="121884" tIns="60941" rIns="121884" bIns="60941">
            <a:spAutoFit/>
          </a:bodyPr>
          <a:lstStyle/>
          <a:p>
            <a:pPr algn="ct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燃烧</a:t>
            </a:r>
            <a:endParaRPr lang="en-US" altLang="zh-CN" sz="2400" kern="0" dirty="0">
              <a:solidFill>
                <a:schemeClr val="bg1"/>
              </a:solidFill>
              <a:latin typeface="微软雅黑" panose="020B0503020204020204" pitchFamily="34" charset="-122"/>
              <a:ea typeface="微软雅黑" panose="020B0503020204020204" pitchFamily="34" charset="-122"/>
            </a:endParaRPr>
          </a:p>
          <a:p>
            <a:pPr algn="ctr" defTabSz="1218565">
              <a:defRPr/>
            </a:pPr>
            <a:r>
              <a:rPr lang="zh-CN" altLang="en-US" sz="2400" kern="0" dirty="0">
                <a:solidFill>
                  <a:schemeClr val="bg1"/>
                </a:solidFill>
                <a:latin typeface="微软雅黑" panose="020B0503020204020204" pitchFamily="34" charset="-122"/>
                <a:ea typeface="微软雅黑" panose="020B0503020204020204" pitchFamily="34" charset="-122"/>
              </a:rPr>
              <a:t>激情</a:t>
            </a:r>
          </a:p>
        </p:txBody>
      </p:sp>
      <p:sp>
        <p:nvSpPr>
          <p:cNvPr id="106" name="椭圆 105"/>
          <p:cNvSpPr/>
          <p:nvPr/>
        </p:nvSpPr>
        <p:spPr>
          <a:xfrm>
            <a:off x="6557073" y="3105740"/>
            <a:ext cx="996272" cy="996137"/>
          </a:xfrm>
          <a:prstGeom prst="ellipse">
            <a:avLst/>
          </a:prstGeom>
          <a:solidFill>
            <a:schemeClr val="accent4"/>
          </a:solidFill>
          <a:ln w="25400" cap="flat" cmpd="sng" algn="ctr">
            <a:noFill/>
            <a:prstDash val="solid"/>
          </a:ln>
          <a:effectLst/>
        </p:spPr>
        <p:txBody>
          <a:bodyPr anchor="ctr"/>
          <a:lstStyle/>
          <a:p>
            <a:pPr algn="ctr" defTabSz="1218565">
              <a:defRPr/>
            </a:pPr>
            <a:endParaRPr lang="zh-CN" altLang="en-US" sz="2400" kern="0">
              <a:solidFill>
                <a:schemeClr val="bg1"/>
              </a:solidFill>
              <a:latin typeface="Calibri" panose="020F0502020204030204"/>
              <a:ea typeface="宋体" panose="02010600030101010101" pitchFamily="2" charset="-122"/>
            </a:endParaRPr>
          </a:p>
        </p:txBody>
      </p:sp>
      <p:sp>
        <p:nvSpPr>
          <p:cNvPr id="108" name="矩形 107"/>
          <p:cNvSpPr/>
          <p:nvPr/>
        </p:nvSpPr>
        <p:spPr>
          <a:xfrm>
            <a:off x="6604000" y="3238501"/>
            <a:ext cx="1001184" cy="697717"/>
          </a:xfrm>
          <a:prstGeom prst="rect">
            <a:avLst/>
          </a:prstGeom>
        </p:spPr>
        <p:txBody>
          <a:bodyPr lIns="121884" tIns="60941" rIns="121884" bIns="60941">
            <a:spAutoFit/>
          </a:bodyPr>
          <a:lstStyle/>
          <a:p>
            <a:pPr algn="ctr" defTabSz="1218565">
              <a:defRPr/>
            </a:pPr>
            <a:r>
              <a:rPr lang="zh-CN" altLang="en-US" sz="1865" kern="0" dirty="0">
                <a:solidFill>
                  <a:schemeClr val="bg1"/>
                </a:solidFill>
                <a:latin typeface="微软雅黑" panose="020B0503020204020204" pitchFamily="34" charset="-122"/>
                <a:ea typeface="微软雅黑" panose="020B0503020204020204" pitchFamily="34" charset="-122"/>
              </a:rPr>
              <a:t>团结</a:t>
            </a:r>
            <a:endParaRPr lang="en-US" altLang="zh-CN" sz="1865" kern="0" dirty="0">
              <a:solidFill>
                <a:schemeClr val="bg1"/>
              </a:solidFill>
              <a:latin typeface="微软雅黑" panose="020B0503020204020204" pitchFamily="34" charset="-122"/>
              <a:ea typeface="微软雅黑" panose="020B0503020204020204" pitchFamily="34" charset="-122"/>
            </a:endParaRPr>
          </a:p>
          <a:p>
            <a:pPr algn="ctr" defTabSz="1218565">
              <a:defRPr/>
            </a:pPr>
            <a:r>
              <a:rPr lang="zh-CN" altLang="en-US" sz="1865" kern="0" dirty="0">
                <a:solidFill>
                  <a:schemeClr val="bg1"/>
                </a:solidFill>
                <a:latin typeface="微软雅黑" panose="020B0503020204020204" pitchFamily="34" charset="-122"/>
                <a:ea typeface="微软雅黑" panose="020B0503020204020204" pitchFamily="34" charset="-122"/>
              </a:rPr>
              <a:t>拼搏</a:t>
            </a:r>
          </a:p>
        </p:txBody>
      </p:sp>
      <p:sp>
        <p:nvSpPr>
          <p:cNvPr id="109" name="Rectangle 370" descr="2"/>
          <p:cNvSpPr>
            <a:spLocks noChangeArrowheads="1"/>
          </p:cNvSpPr>
          <p:nvPr/>
        </p:nvSpPr>
        <p:spPr bwMode="gray">
          <a:xfrm>
            <a:off x="7559919" y="2379138"/>
            <a:ext cx="1887624" cy="110795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lIns="121884" tIns="60941" rIns="121884" bIns="60941">
            <a:spAutoFit/>
          </a:bodyPr>
          <a:lstStyle/>
          <a:p>
            <a:pPr defTabSz="609600">
              <a:defRPr/>
            </a:pPr>
            <a:r>
              <a:rPr lang="zh-CN" altLang="en-US" sz="6400" dirty="0">
                <a:solidFill>
                  <a:schemeClr val="bg1"/>
                </a:solidFill>
                <a:latin typeface="方正兰亭粗黑_GBK" panose="02000000000000000000" pitchFamily="2" charset="-122"/>
                <a:ea typeface="方正兰亭粗黑_GBK" panose="02000000000000000000" pitchFamily="2" charset="-122"/>
              </a:rPr>
              <a:t>发展</a:t>
            </a:r>
          </a:p>
        </p:txBody>
      </p:sp>
      <p:sp>
        <p:nvSpPr>
          <p:cNvPr id="110" name="Rectangle 371" descr="2"/>
          <p:cNvSpPr>
            <a:spLocks noChangeArrowheads="1"/>
          </p:cNvSpPr>
          <p:nvPr/>
        </p:nvSpPr>
        <p:spPr bwMode="gray">
          <a:xfrm>
            <a:off x="8677520" y="3293538"/>
            <a:ext cx="1066886" cy="61551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lIns="121884" tIns="60941" rIns="121884" bIns="60941">
            <a:spAutoFit/>
          </a:bodyPr>
          <a:lstStyle/>
          <a:p>
            <a:pPr defTabSz="609600">
              <a:defRPr/>
            </a:pPr>
            <a:r>
              <a:rPr lang="zh-CN" altLang="en-US" sz="3200" dirty="0">
                <a:solidFill>
                  <a:schemeClr val="bg1"/>
                </a:solidFill>
                <a:latin typeface="方正兰亭粗黑_GBK" panose="02000000000000000000" pitchFamily="2" charset="-122"/>
                <a:ea typeface="方正兰亭粗黑_GBK" panose="02000000000000000000" pitchFamily="2" charset="-122"/>
              </a:rPr>
              <a:t>创新</a:t>
            </a:r>
          </a:p>
        </p:txBody>
      </p:sp>
      <p:pic>
        <p:nvPicPr>
          <p:cNvPr id="111" name="Picture 372" descr="章01"/>
          <p:cNvPicPr>
            <a:picLocks noChangeAspect="1" noChangeArrowheads="1"/>
          </p:cNvPicPr>
          <p:nvPr/>
        </p:nvPicPr>
        <p:blipFill>
          <a:blip r:embed="rId3" cstate="print">
            <a:lum contrast="22000"/>
            <a:extLst>
              <a:ext uri="{28A0092B-C50C-407E-A947-70E740481C1C}">
                <a14:useLocalDpi xmlns:a14="http://schemas.microsoft.com/office/drawing/2010/main" val="0"/>
              </a:ext>
            </a:extLst>
          </a:blip>
          <a:srcRect/>
          <a:stretch>
            <a:fillRect/>
          </a:stretch>
        </p:blipFill>
        <p:spPr bwMode="auto">
          <a:xfrm>
            <a:off x="9668933" y="3124201"/>
            <a:ext cx="381000"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371" descr="2"/>
          <p:cNvSpPr>
            <a:spLocks noChangeArrowheads="1"/>
          </p:cNvSpPr>
          <p:nvPr/>
        </p:nvSpPr>
        <p:spPr bwMode="gray">
          <a:xfrm>
            <a:off x="7823201" y="3733801"/>
            <a:ext cx="2167828" cy="430849"/>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lIns="121884" tIns="60941" rIns="121884" bIns="60941">
            <a:spAutoFit/>
          </a:bodyPr>
          <a:lstStyle/>
          <a:p>
            <a:pPr defTabSz="607695"/>
            <a:r>
              <a:rPr lang="en-US" altLang="zh-CN" sz="2000">
                <a:solidFill>
                  <a:schemeClr val="bg1"/>
                </a:solidFill>
                <a:latin typeface="Impact" panose="020B0806030902050204" pitchFamily="34" charset="0"/>
                <a:ea typeface="方正正大黑简体" pitchFamily="2" charset="-122"/>
              </a:rPr>
              <a:t>FAZHANCHUANGXIN</a:t>
            </a:r>
            <a:endParaRPr lang="zh-CN" altLang="en-US" sz="2000">
              <a:solidFill>
                <a:schemeClr val="bg1"/>
              </a:solidFill>
              <a:latin typeface="Impact" panose="020B0806030902050204" pitchFamily="34" charset="0"/>
              <a:ea typeface="方正正大黑简体" pitchFamily="2" charset="-122"/>
            </a:endParaRPr>
          </a:p>
        </p:txBody>
      </p:sp>
      <p:sp>
        <p:nvSpPr>
          <p:cNvPr id="113" name="TextBox 112"/>
          <p:cNvSpPr txBox="1"/>
          <p:nvPr/>
        </p:nvSpPr>
        <p:spPr>
          <a:xfrm>
            <a:off x="812800" y="1737785"/>
            <a:ext cx="2305051" cy="643829"/>
          </a:xfrm>
          <a:prstGeom prst="rect">
            <a:avLst/>
          </a:prstGeom>
          <a:noFill/>
        </p:spPr>
        <p:txBody>
          <a:bodyPr lIns="91436" tIns="45719" rIns="91436" bIns="45719">
            <a:spAutoFit/>
          </a:bodyPr>
          <a:lstStyle/>
          <a:p>
            <a:pPr defTabSz="1218565">
              <a:lnSpc>
                <a:spcPct val="150000"/>
              </a:lnSpc>
              <a:defRPr/>
            </a:pPr>
            <a:r>
              <a:rPr lang="zh-CN" altLang="en-US" sz="2665" kern="0" dirty="0">
                <a:solidFill>
                  <a:schemeClr val="accent1"/>
                </a:solidFill>
                <a:latin typeface="方正兰亭粗黑_GBK" panose="02000000000000000000" pitchFamily="2" charset="-122"/>
                <a:ea typeface="方正兰亭粗黑_GBK" panose="02000000000000000000" pitchFamily="2" charset="-122"/>
                <a:cs typeface="华文黑体" pitchFamily="2" charset="-122"/>
              </a:rPr>
              <a:t>结束语</a:t>
            </a:r>
            <a:r>
              <a:rPr lang="en-US" altLang="zh-CN" sz="2665" kern="0" dirty="0">
                <a:solidFill>
                  <a:schemeClr val="accent1"/>
                </a:solidFill>
                <a:latin typeface="方正兰亭粗黑_GBK" panose="02000000000000000000" pitchFamily="2" charset="-122"/>
                <a:ea typeface="方正兰亭粗黑_GBK" panose="02000000000000000000" pitchFamily="2" charset="-122"/>
                <a:cs typeface="华文黑体" pitchFamily="2" charset="-122"/>
              </a:rPr>
              <a:t>:</a:t>
            </a:r>
            <a:endParaRPr lang="zh-CN" altLang="en-US" sz="2665" kern="0" dirty="0">
              <a:solidFill>
                <a:schemeClr val="accent1"/>
              </a:solidFill>
              <a:latin typeface="方正兰亭粗黑_GBK" panose="02000000000000000000" pitchFamily="2" charset="-122"/>
              <a:ea typeface="方正兰亭粗黑_GBK" panose="02000000000000000000" pitchFamily="2" charset="-122"/>
              <a:cs typeface="华文黑体" pitchFamily="2" charset="-122"/>
            </a:endParaRPr>
          </a:p>
        </p:txBody>
      </p:sp>
      <p:sp>
        <p:nvSpPr>
          <p:cNvPr id="114" name="TextBox 113"/>
          <p:cNvSpPr txBox="1"/>
          <p:nvPr/>
        </p:nvSpPr>
        <p:spPr>
          <a:xfrm>
            <a:off x="833967" y="2535767"/>
            <a:ext cx="5340351" cy="1692769"/>
          </a:xfrm>
          <a:prstGeom prst="rect">
            <a:avLst/>
          </a:prstGeom>
          <a:noFill/>
        </p:spPr>
        <p:txBody>
          <a:bodyPr lIns="91436" tIns="45719" rIns="91436"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a:solidFill>
                  <a:schemeClr val="bg2">
                    <a:lumMod val="90000"/>
                    <a:lumOff val="1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30000"/>
              </a:lnSpc>
            </a:pPr>
            <a:endParaRPr lang="zh-CN" altLang="en-US" sz="1600">
              <a:solidFill>
                <a:schemeClr val="bg2">
                  <a:lumMod val="90000"/>
                  <a:lumOff val="10000"/>
                </a:scheme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833967" y="4072467"/>
            <a:ext cx="5340351" cy="1692769"/>
          </a:xfrm>
          <a:prstGeom prst="rect">
            <a:avLst/>
          </a:prstGeom>
          <a:noFill/>
        </p:spPr>
        <p:txBody>
          <a:bodyPr lIns="91436" tIns="45719" rIns="91436"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dirty="0">
                <a:solidFill>
                  <a:schemeClr val="bg2">
                    <a:lumMod val="90000"/>
                    <a:lumOff val="1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30000"/>
              </a:lnSpc>
            </a:pPr>
            <a:endParaRPr lang="zh-CN" altLang="en-US" sz="1600" dirty="0">
              <a:solidFill>
                <a:schemeClr val="bg2">
                  <a:lumMod val="90000"/>
                  <a:lumOff val="1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833967" y="129868"/>
            <a:ext cx="1415772"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结束语</a:t>
            </a:r>
            <a:endParaRPr lang="zh-CN" altLang="en-US" sz="2665"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3" fill="hold" nodeType="withEffect">
                                  <p:stCondLst>
                                    <p:cond delay="10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1+#ppt_w/2"/>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528" fill="hold" grpId="0" nodeType="afterEffect">
                                  <p:stCondLst>
                                    <p:cond delay="0"/>
                                  </p:stCondLst>
                                  <p:iterate type="lt">
                                    <p:tmPct val="60000"/>
                                  </p:iterate>
                                  <p:childTnLst>
                                    <p:set>
                                      <p:cBhvr>
                                        <p:cTn id="16" dur="1" fill="hold">
                                          <p:stCondLst>
                                            <p:cond delay="0"/>
                                          </p:stCondLst>
                                        </p:cTn>
                                        <p:tgtEl>
                                          <p:spTgt spid="109"/>
                                        </p:tgtEl>
                                        <p:attrNameLst>
                                          <p:attrName>style.visibility</p:attrName>
                                        </p:attrNameLst>
                                      </p:cBhvr>
                                      <p:to>
                                        <p:strVal val="visible"/>
                                      </p:to>
                                    </p:set>
                                    <p:anim calcmode="lin" valueType="num">
                                      <p:cBhvr>
                                        <p:cTn id="17" dur="600" fill="hold"/>
                                        <p:tgtEl>
                                          <p:spTgt spid="109"/>
                                        </p:tgtEl>
                                        <p:attrNameLst>
                                          <p:attrName>ppt_w</p:attrName>
                                        </p:attrNameLst>
                                      </p:cBhvr>
                                      <p:tavLst>
                                        <p:tav tm="0">
                                          <p:val>
                                            <p:fltVal val="0"/>
                                          </p:val>
                                        </p:tav>
                                        <p:tav tm="100000">
                                          <p:val>
                                            <p:strVal val="#ppt_w"/>
                                          </p:val>
                                        </p:tav>
                                      </p:tavLst>
                                    </p:anim>
                                    <p:anim calcmode="lin" valueType="num">
                                      <p:cBhvr>
                                        <p:cTn id="18" dur="600" fill="hold"/>
                                        <p:tgtEl>
                                          <p:spTgt spid="109"/>
                                        </p:tgtEl>
                                        <p:attrNameLst>
                                          <p:attrName>ppt_h</p:attrName>
                                        </p:attrNameLst>
                                      </p:cBhvr>
                                      <p:tavLst>
                                        <p:tav tm="0">
                                          <p:val>
                                            <p:fltVal val="0"/>
                                          </p:val>
                                        </p:tav>
                                        <p:tav tm="100000">
                                          <p:val>
                                            <p:strVal val="#ppt_h"/>
                                          </p:val>
                                        </p:tav>
                                      </p:tavLst>
                                    </p:anim>
                                    <p:anim calcmode="lin" valueType="num">
                                      <p:cBhvr>
                                        <p:cTn id="19" dur="600" fill="hold"/>
                                        <p:tgtEl>
                                          <p:spTgt spid="109"/>
                                        </p:tgtEl>
                                        <p:attrNameLst>
                                          <p:attrName>ppt_x</p:attrName>
                                        </p:attrNameLst>
                                      </p:cBhvr>
                                      <p:tavLst>
                                        <p:tav tm="0">
                                          <p:val>
                                            <p:fltVal val="0.5"/>
                                          </p:val>
                                        </p:tav>
                                        <p:tav tm="100000">
                                          <p:val>
                                            <p:strVal val="#ppt_x"/>
                                          </p:val>
                                        </p:tav>
                                      </p:tavLst>
                                    </p:anim>
                                    <p:anim calcmode="lin" valueType="num">
                                      <p:cBhvr>
                                        <p:cTn id="20" dur="600" fill="hold"/>
                                        <p:tgtEl>
                                          <p:spTgt spid="109"/>
                                        </p:tgtEl>
                                        <p:attrNameLst>
                                          <p:attrName>ppt_y</p:attrName>
                                        </p:attrNameLst>
                                      </p:cBhvr>
                                      <p:tavLst>
                                        <p:tav tm="0">
                                          <p:val>
                                            <p:fltVal val="0.5"/>
                                          </p:val>
                                        </p:tav>
                                        <p:tav tm="100000">
                                          <p:val>
                                            <p:strVal val="#ppt_y"/>
                                          </p:val>
                                        </p:tav>
                                      </p:tavLst>
                                    </p:anim>
                                  </p:childTnLst>
                                </p:cTn>
                              </p:par>
                              <p:par>
                                <p:cTn id="21" presetID="23" presetClass="entr" presetSubtype="528" fill="hold" grpId="0" nodeType="withEffect">
                                  <p:stCondLst>
                                    <p:cond delay="600"/>
                                  </p:stCondLst>
                                  <p:iterate type="lt">
                                    <p:tmPct val="60000"/>
                                  </p:iterate>
                                  <p:childTnLst>
                                    <p:set>
                                      <p:cBhvr>
                                        <p:cTn id="22" dur="1" fill="hold">
                                          <p:stCondLst>
                                            <p:cond delay="0"/>
                                          </p:stCondLst>
                                        </p:cTn>
                                        <p:tgtEl>
                                          <p:spTgt spid="110"/>
                                        </p:tgtEl>
                                        <p:attrNameLst>
                                          <p:attrName>style.visibility</p:attrName>
                                        </p:attrNameLst>
                                      </p:cBhvr>
                                      <p:to>
                                        <p:strVal val="visible"/>
                                      </p:to>
                                    </p:set>
                                    <p:anim calcmode="lin" valueType="num">
                                      <p:cBhvr>
                                        <p:cTn id="23" dur="500" fill="hold"/>
                                        <p:tgtEl>
                                          <p:spTgt spid="110"/>
                                        </p:tgtEl>
                                        <p:attrNameLst>
                                          <p:attrName>ppt_w</p:attrName>
                                        </p:attrNameLst>
                                      </p:cBhvr>
                                      <p:tavLst>
                                        <p:tav tm="0">
                                          <p:val>
                                            <p:fltVal val="0"/>
                                          </p:val>
                                        </p:tav>
                                        <p:tav tm="100000">
                                          <p:val>
                                            <p:strVal val="#ppt_w"/>
                                          </p:val>
                                        </p:tav>
                                      </p:tavLst>
                                    </p:anim>
                                    <p:anim calcmode="lin" valueType="num">
                                      <p:cBhvr>
                                        <p:cTn id="24" dur="500" fill="hold"/>
                                        <p:tgtEl>
                                          <p:spTgt spid="110"/>
                                        </p:tgtEl>
                                        <p:attrNameLst>
                                          <p:attrName>ppt_h</p:attrName>
                                        </p:attrNameLst>
                                      </p:cBhvr>
                                      <p:tavLst>
                                        <p:tav tm="0">
                                          <p:val>
                                            <p:fltVal val="0"/>
                                          </p:val>
                                        </p:tav>
                                        <p:tav tm="100000">
                                          <p:val>
                                            <p:strVal val="#ppt_h"/>
                                          </p:val>
                                        </p:tav>
                                      </p:tavLst>
                                    </p:anim>
                                    <p:anim calcmode="lin" valueType="num">
                                      <p:cBhvr>
                                        <p:cTn id="25" dur="500" fill="hold"/>
                                        <p:tgtEl>
                                          <p:spTgt spid="110"/>
                                        </p:tgtEl>
                                        <p:attrNameLst>
                                          <p:attrName>ppt_x</p:attrName>
                                        </p:attrNameLst>
                                      </p:cBhvr>
                                      <p:tavLst>
                                        <p:tav tm="0">
                                          <p:val>
                                            <p:fltVal val="0.5"/>
                                          </p:val>
                                        </p:tav>
                                        <p:tav tm="100000">
                                          <p:val>
                                            <p:strVal val="#ppt_x"/>
                                          </p:val>
                                        </p:tav>
                                      </p:tavLst>
                                    </p:anim>
                                    <p:anim calcmode="lin" valueType="num">
                                      <p:cBhvr>
                                        <p:cTn id="26" dur="500" fill="hold"/>
                                        <p:tgtEl>
                                          <p:spTgt spid="110"/>
                                        </p:tgtEl>
                                        <p:attrNameLst>
                                          <p:attrName>ppt_y</p:attrName>
                                        </p:attrNameLst>
                                      </p:cBhvr>
                                      <p:tavLst>
                                        <p:tav tm="0">
                                          <p:val>
                                            <p:fltVal val="0.5"/>
                                          </p:val>
                                        </p:tav>
                                        <p:tav tm="100000">
                                          <p:val>
                                            <p:strVal val="#ppt_y"/>
                                          </p:val>
                                        </p:tav>
                                      </p:tavLst>
                                    </p:anim>
                                  </p:childTnLst>
                                </p:cTn>
                              </p:par>
                              <p:par>
                                <p:cTn id="27" presetID="23" presetClass="entr" presetSubtype="36" fill="hold" nodeType="withEffect">
                                  <p:stCondLst>
                                    <p:cond delay="1400"/>
                                  </p:stCondLst>
                                  <p:childTnLst>
                                    <p:set>
                                      <p:cBhvr>
                                        <p:cTn id="28" dur="1" fill="hold">
                                          <p:stCondLst>
                                            <p:cond delay="0"/>
                                          </p:stCondLst>
                                        </p:cTn>
                                        <p:tgtEl>
                                          <p:spTgt spid="111"/>
                                        </p:tgtEl>
                                        <p:attrNameLst>
                                          <p:attrName>style.visibility</p:attrName>
                                        </p:attrNameLst>
                                      </p:cBhvr>
                                      <p:to>
                                        <p:strVal val="visible"/>
                                      </p:to>
                                    </p:set>
                                    <p:anim calcmode="lin" valueType="num">
                                      <p:cBhvr>
                                        <p:cTn id="29" dur="500" fill="hold"/>
                                        <p:tgtEl>
                                          <p:spTgt spid="111"/>
                                        </p:tgtEl>
                                        <p:attrNameLst>
                                          <p:attrName>ppt_w</p:attrName>
                                        </p:attrNameLst>
                                      </p:cBhvr>
                                      <p:tavLst>
                                        <p:tav tm="0">
                                          <p:val>
                                            <p:strVal val="(6*min(max(#ppt_w*#ppt_h,.3),1)-7.4)/-.7*#ppt_w"/>
                                          </p:val>
                                        </p:tav>
                                        <p:tav tm="100000">
                                          <p:val>
                                            <p:strVal val="#ppt_w"/>
                                          </p:val>
                                        </p:tav>
                                      </p:tavLst>
                                    </p:anim>
                                    <p:anim calcmode="lin" valueType="num">
                                      <p:cBhvr>
                                        <p:cTn id="30" dur="500" fill="hold"/>
                                        <p:tgtEl>
                                          <p:spTgt spid="111"/>
                                        </p:tgtEl>
                                        <p:attrNameLst>
                                          <p:attrName>ppt_h</p:attrName>
                                        </p:attrNameLst>
                                      </p:cBhvr>
                                      <p:tavLst>
                                        <p:tav tm="0">
                                          <p:val>
                                            <p:strVal val="(6*min(max(#ppt_w*#ppt_h,.3),1)-7.4)/-.7*#ppt_h"/>
                                          </p:val>
                                        </p:tav>
                                        <p:tav tm="100000">
                                          <p:val>
                                            <p:strVal val="#ppt_h"/>
                                          </p:val>
                                        </p:tav>
                                      </p:tavLst>
                                    </p:anim>
                                    <p:anim calcmode="lin" valueType="num">
                                      <p:cBhvr>
                                        <p:cTn id="31" dur="500" fill="hold"/>
                                        <p:tgtEl>
                                          <p:spTgt spid="111"/>
                                        </p:tgtEl>
                                        <p:attrNameLst>
                                          <p:attrName>ppt_x</p:attrName>
                                        </p:attrNameLst>
                                      </p:cBhvr>
                                      <p:tavLst>
                                        <p:tav tm="0">
                                          <p:val>
                                            <p:fltVal val="0.5"/>
                                          </p:val>
                                        </p:tav>
                                        <p:tav tm="100000">
                                          <p:val>
                                            <p:strVal val="#ppt_x"/>
                                          </p:val>
                                        </p:tav>
                                      </p:tavLst>
                                    </p:anim>
                                    <p:anim calcmode="lin" valueType="num">
                                      <p:cBhvr>
                                        <p:cTn id="32" dur="500" fill="hold"/>
                                        <p:tgtEl>
                                          <p:spTgt spid="111"/>
                                        </p:tgtEl>
                                        <p:attrNameLst>
                                          <p:attrName>ppt_y</p:attrName>
                                        </p:attrNameLst>
                                      </p:cBhvr>
                                      <p:tavLst>
                                        <p:tav tm="0">
                                          <p:val>
                                            <p:strVal val="1+(6*min(max(#ppt_w*#ppt_h,.3),1)-7.4)/-.7*#ppt_h/2"/>
                                          </p:val>
                                        </p:tav>
                                        <p:tav tm="100000">
                                          <p:val>
                                            <p:strVal val="#ppt_y"/>
                                          </p:val>
                                        </p:tav>
                                      </p:tavLst>
                                    </p:anim>
                                  </p:childTnLst>
                                </p:cTn>
                              </p:par>
                              <p:par>
                                <p:cTn id="33" presetID="16" presetClass="entr" presetSubtype="21" fill="hold" grpId="0" nodeType="withEffect">
                                  <p:stCondLst>
                                    <p:cond delay="1900"/>
                                  </p:stCondLst>
                                  <p:childTnLst>
                                    <p:set>
                                      <p:cBhvr>
                                        <p:cTn id="34" dur="1" fill="hold">
                                          <p:stCondLst>
                                            <p:cond delay="0"/>
                                          </p:stCondLst>
                                        </p:cTn>
                                        <p:tgtEl>
                                          <p:spTgt spid="112"/>
                                        </p:tgtEl>
                                        <p:attrNameLst>
                                          <p:attrName>style.visibility</p:attrName>
                                        </p:attrNameLst>
                                      </p:cBhvr>
                                      <p:to>
                                        <p:strVal val="visible"/>
                                      </p:to>
                                    </p:set>
                                    <p:animEffect transition="in" filter="barn(inVertical)">
                                      <p:cBhvr>
                                        <p:cTn id="35" dur="500"/>
                                        <p:tgtEl>
                                          <p:spTgt spid="112"/>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500" fill="hold"/>
                                        <p:tgtEl>
                                          <p:spTgt spid="100"/>
                                        </p:tgtEl>
                                        <p:attrNameLst>
                                          <p:attrName>ppt_w</p:attrName>
                                        </p:attrNameLst>
                                      </p:cBhvr>
                                      <p:tavLst>
                                        <p:tav tm="0">
                                          <p:val>
                                            <p:fltVal val="0"/>
                                          </p:val>
                                        </p:tav>
                                        <p:tav tm="100000">
                                          <p:val>
                                            <p:strVal val="#ppt_w"/>
                                          </p:val>
                                        </p:tav>
                                      </p:tavLst>
                                    </p:anim>
                                    <p:anim calcmode="lin" valueType="num">
                                      <p:cBhvr>
                                        <p:cTn id="40" dur="500" fill="hold"/>
                                        <p:tgtEl>
                                          <p:spTgt spid="100"/>
                                        </p:tgtEl>
                                        <p:attrNameLst>
                                          <p:attrName>ppt_h</p:attrName>
                                        </p:attrNameLst>
                                      </p:cBhvr>
                                      <p:tavLst>
                                        <p:tav tm="0">
                                          <p:val>
                                            <p:fltVal val="0"/>
                                          </p:val>
                                        </p:tav>
                                        <p:tav tm="100000">
                                          <p:val>
                                            <p:strVal val="#ppt_h"/>
                                          </p:val>
                                        </p:tav>
                                      </p:tavLst>
                                    </p:anim>
                                    <p:animEffect transition="in" filter="fade">
                                      <p:cBhvr>
                                        <p:cTn id="41" dur="500"/>
                                        <p:tgtEl>
                                          <p:spTgt spid="10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p:cTn id="44" dur="500" fill="hold"/>
                                        <p:tgtEl>
                                          <p:spTgt spid="108"/>
                                        </p:tgtEl>
                                        <p:attrNameLst>
                                          <p:attrName>ppt_w</p:attrName>
                                        </p:attrNameLst>
                                      </p:cBhvr>
                                      <p:tavLst>
                                        <p:tav tm="0">
                                          <p:val>
                                            <p:fltVal val="0"/>
                                          </p:val>
                                        </p:tav>
                                        <p:tav tm="100000">
                                          <p:val>
                                            <p:strVal val="#ppt_w"/>
                                          </p:val>
                                        </p:tav>
                                      </p:tavLst>
                                    </p:anim>
                                    <p:anim calcmode="lin" valueType="num">
                                      <p:cBhvr>
                                        <p:cTn id="45" dur="500" fill="hold"/>
                                        <p:tgtEl>
                                          <p:spTgt spid="108"/>
                                        </p:tgtEl>
                                        <p:attrNameLst>
                                          <p:attrName>ppt_h</p:attrName>
                                        </p:attrNameLst>
                                      </p:cBhvr>
                                      <p:tavLst>
                                        <p:tav tm="0">
                                          <p:val>
                                            <p:fltVal val="0"/>
                                          </p:val>
                                        </p:tav>
                                        <p:tav tm="100000">
                                          <p:val>
                                            <p:strVal val="#ppt_h"/>
                                          </p:val>
                                        </p:tav>
                                      </p:tavLst>
                                    </p:anim>
                                    <p:animEffect transition="in" filter="fade">
                                      <p:cBhvr>
                                        <p:cTn id="46" dur="500"/>
                                        <p:tgtEl>
                                          <p:spTgt spid="10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p:cTn id="54" dur="500" fill="hold"/>
                                        <p:tgtEl>
                                          <p:spTgt spid="94"/>
                                        </p:tgtEl>
                                        <p:attrNameLst>
                                          <p:attrName>ppt_w</p:attrName>
                                        </p:attrNameLst>
                                      </p:cBhvr>
                                      <p:tavLst>
                                        <p:tav tm="0">
                                          <p:val>
                                            <p:fltVal val="0"/>
                                          </p:val>
                                        </p:tav>
                                        <p:tav tm="100000">
                                          <p:val>
                                            <p:strVal val="#ppt_w"/>
                                          </p:val>
                                        </p:tav>
                                      </p:tavLst>
                                    </p:anim>
                                    <p:anim calcmode="lin" valueType="num">
                                      <p:cBhvr>
                                        <p:cTn id="55" dur="500" fill="hold"/>
                                        <p:tgtEl>
                                          <p:spTgt spid="94"/>
                                        </p:tgtEl>
                                        <p:attrNameLst>
                                          <p:attrName>ppt_h</p:attrName>
                                        </p:attrNameLst>
                                      </p:cBhvr>
                                      <p:tavLst>
                                        <p:tav tm="0">
                                          <p:val>
                                            <p:fltVal val="0"/>
                                          </p:val>
                                        </p:tav>
                                        <p:tav tm="100000">
                                          <p:val>
                                            <p:strVal val="#ppt_h"/>
                                          </p:val>
                                        </p:tav>
                                      </p:tavLst>
                                    </p:anim>
                                    <p:animEffect transition="in" filter="fade">
                                      <p:cBhvr>
                                        <p:cTn id="56" dur="500"/>
                                        <p:tgtEl>
                                          <p:spTgt spid="94"/>
                                        </p:tgtEl>
                                      </p:cBhvr>
                                    </p:animEffect>
                                  </p:childTnLst>
                                </p:cTn>
                              </p:par>
                            </p:childTnLst>
                          </p:cTn>
                        </p:par>
                        <p:par>
                          <p:cTn id="57" fill="hold">
                            <p:stCondLst>
                              <p:cond delay="3500"/>
                            </p:stCondLst>
                            <p:childTnLst>
                              <p:par>
                                <p:cTn id="58" presetID="12" presetClass="entr" presetSubtype="2" fill="hold" grpId="0" nodeType="afterEffect">
                                  <p:stCondLst>
                                    <p:cond delay="0"/>
                                  </p:stCondLst>
                                  <p:childTnLst>
                                    <p:set>
                                      <p:cBhvr>
                                        <p:cTn id="59" dur="1" fill="hold">
                                          <p:stCondLst>
                                            <p:cond delay="0"/>
                                          </p:stCondLst>
                                        </p:cTn>
                                        <p:tgtEl>
                                          <p:spTgt spid="113"/>
                                        </p:tgtEl>
                                        <p:attrNameLst>
                                          <p:attrName>style.visibility</p:attrName>
                                        </p:attrNameLst>
                                      </p:cBhvr>
                                      <p:to>
                                        <p:strVal val="visible"/>
                                      </p:to>
                                    </p:set>
                                    <p:anim calcmode="lin" valueType="num">
                                      <p:cBhvr additive="base">
                                        <p:cTn id="60" dur="500"/>
                                        <p:tgtEl>
                                          <p:spTgt spid="113"/>
                                        </p:tgtEl>
                                        <p:attrNameLst>
                                          <p:attrName>ppt_x</p:attrName>
                                        </p:attrNameLst>
                                      </p:cBhvr>
                                      <p:tavLst>
                                        <p:tav tm="0">
                                          <p:val>
                                            <p:strVal val="#ppt_x+#ppt_w*1.125000"/>
                                          </p:val>
                                        </p:tav>
                                        <p:tav tm="100000">
                                          <p:val>
                                            <p:strVal val="#ppt_x"/>
                                          </p:val>
                                        </p:tav>
                                      </p:tavLst>
                                    </p:anim>
                                    <p:animEffect transition="in" filter="wipe(left)">
                                      <p:cBhvr>
                                        <p:cTn id="61" dur="500"/>
                                        <p:tgtEl>
                                          <p:spTgt spid="113"/>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wipe(up)">
                                      <p:cBhvr>
                                        <p:cTn id="65" dur="500"/>
                                        <p:tgtEl>
                                          <p:spTgt spid="114"/>
                                        </p:tgtEl>
                                      </p:cBhvr>
                                    </p:animEffect>
                                  </p:childTnLst>
                                </p:cTn>
                              </p:par>
                              <p:par>
                                <p:cTn id="66" presetID="22" presetClass="entr" presetSubtype="1" fill="hold" grpId="0" nodeType="withEffect">
                                  <p:stCondLst>
                                    <p:cond delay="300"/>
                                  </p:stCondLst>
                                  <p:childTnLst>
                                    <p:set>
                                      <p:cBhvr>
                                        <p:cTn id="67" dur="1" fill="hold">
                                          <p:stCondLst>
                                            <p:cond delay="0"/>
                                          </p:stCondLst>
                                        </p:cTn>
                                        <p:tgtEl>
                                          <p:spTgt spid="115"/>
                                        </p:tgtEl>
                                        <p:attrNameLst>
                                          <p:attrName>style.visibility</p:attrName>
                                        </p:attrNameLst>
                                      </p:cBhvr>
                                      <p:to>
                                        <p:strVal val="visible"/>
                                      </p:to>
                                    </p:set>
                                    <p:animEffect transition="in" filter="wipe(up)">
                                      <p:cBhvr>
                                        <p:cTn id="68" dur="500"/>
                                        <p:tgtEl>
                                          <p:spTgt spid="115"/>
                                        </p:tgtEl>
                                      </p:cBhvr>
                                    </p:animEffect>
                                  </p:childTnLst>
                                </p:cTn>
                              </p:par>
                            </p:childTnLst>
                          </p:cTn>
                        </p:par>
                        <p:par>
                          <p:cTn id="69" fill="hold">
                            <p:stCondLst>
                              <p:cond delay="4500"/>
                            </p:stCondLst>
                            <p:childTnLst>
                              <p:par>
                                <p:cTn id="70" presetID="42"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200"/>
                                        <p:tgtEl>
                                          <p:spTgt spid="42"/>
                                        </p:tgtEl>
                                      </p:cBhvr>
                                    </p:animEffect>
                                    <p:anim calcmode="lin" valueType="num">
                                      <p:cBhvr>
                                        <p:cTn id="73" dur="1200" fill="hold"/>
                                        <p:tgtEl>
                                          <p:spTgt spid="42"/>
                                        </p:tgtEl>
                                        <p:attrNameLst>
                                          <p:attrName>ppt_x</p:attrName>
                                        </p:attrNameLst>
                                      </p:cBhvr>
                                      <p:tavLst>
                                        <p:tav tm="0">
                                          <p:val>
                                            <p:strVal val="#ppt_x"/>
                                          </p:val>
                                        </p:tav>
                                        <p:tav tm="100000">
                                          <p:val>
                                            <p:strVal val="#ppt_x"/>
                                          </p:val>
                                        </p:tav>
                                      </p:tavLst>
                                    </p:anim>
                                    <p:anim calcmode="lin" valueType="num">
                                      <p:cBhvr>
                                        <p:cTn id="74" dur="12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7" grpId="0"/>
      <p:bldP spid="100" grpId="0"/>
      <p:bldP spid="108" grpId="0"/>
      <p:bldP spid="109" grpId="0"/>
      <p:bldP spid="110" grpId="0"/>
      <p:bldP spid="112" grpId="0"/>
      <p:bldP spid="113" grpId="0"/>
      <p:bldP spid="114" grpId="0"/>
      <p:bldP spid="115"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666" t="12888" r="33000"/>
          <a:stretch>
            <a:fillRect/>
          </a:stretch>
        </p:blipFill>
        <p:spPr>
          <a:xfrm>
            <a:off x="193040" y="1012857"/>
            <a:ext cx="5527040" cy="5845143"/>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22167" t="13482" r="43000" b="30221"/>
          <a:stretch>
            <a:fillRect/>
          </a:stretch>
        </p:blipFill>
        <p:spPr>
          <a:xfrm>
            <a:off x="4527888" y="1758747"/>
            <a:ext cx="2931096" cy="2664633"/>
          </a:xfrm>
          <a:prstGeom prst="rect">
            <a:avLst/>
          </a:prstGeom>
        </p:spPr>
      </p:pic>
      <p:sp>
        <p:nvSpPr>
          <p:cNvPr id="6" name="文本框 5"/>
          <p:cNvSpPr txBox="1"/>
          <p:nvPr/>
        </p:nvSpPr>
        <p:spPr>
          <a:xfrm>
            <a:off x="6837166" y="3308422"/>
            <a:ext cx="4201610" cy="923330"/>
          </a:xfrm>
          <a:prstGeom prst="rect">
            <a:avLst/>
          </a:prstGeom>
          <a:noFill/>
        </p:spPr>
        <p:txBody>
          <a:bodyPr wrap="square" rtlCol="0">
            <a:spAutoFit/>
          </a:bodyPr>
          <a:lstStyle/>
          <a:p>
            <a:r>
              <a:rPr lang="zh-CN" altLang="en-US" sz="5400" dirty="0">
                <a:solidFill>
                  <a:srgbClr val="FFFFFF"/>
                </a:solidFill>
                <a:effectLst>
                  <a:glow rad="101600">
                    <a:srgbClr val="052463">
                      <a:satMod val="175000"/>
                      <a:alpha val="40000"/>
                    </a:srgbClr>
                  </a:glow>
                </a:effectLst>
                <a:latin typeface="华康俪金黑W8" panose="020B0809000000000000" pitchFamily="49" charset="-122"/>
                <a:ea typeface="华康俪金黑W8" panose="020B0809000000000000" pitchFamily="49" charset="-122"/>
              </a:rPr>
              <a:t>共创赢未来</a:t>
            </a:r>
          </a:p>
        </p:txBody>
      </p:sp>
      <p:sp>
        <p:nvSpPr>
          <p:cNvPr id="7" name="文本框 6"/>
          <p:cNvSpPr txBox="1"/>
          <p:nvPr/>
        </p:nvSpPr>
        <p:spPr>
          <a:xfrm>
            <a:off x="6837166" y="4204020"/>
            <a:ext cx="4542998" cy="1107996"/>
          </a:xfrm>
          <a:prstGeom prst="rect">
            <a:avLst/>
          </a:prstGeom>
          <a:noFill/>
        </p:spPr>
        <p:txBody>
          <a:bodyPr wrap="square" rtlCol="0">
            <a:spAutoFit/>
          </a:bodyPr>
          <a:lstStyle/>
          <a:p>
            <a:r>
              <a:rPr lang="zh-CN" altLang="en-US" sz="6600" dirty="0">
                <a:solidFill>
                  <a:srgbClr val="FFFFFF"/>
                </a:solidFill>
                <a:effectLst>
                  <a:glow rad="101600">
                    <a:srgbClr val="052463">
                      <a:satMod val="175000"/>
                      <a:alpha val="40000"/>
                    </a:srgbClr>
                  </a:glow>
                </a:effectLst>
                <a:latin typeface="微软雅黑" panose="020B0503020204020204" pitchFamily="34" charset="-122"/>
                <a:ea typeface="微软雅黑" panose="020B0503020204020204" pitchFamily="34" charset="-122"/>
              </a:rPr>
              <a:t>谢谢欣赏</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24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980"/>
                            </p:stCondLst>
                            <p:childTnLst>
                              <p:par>
                                <p:cTn id="22" presetID="10" presetClass="entr" presetSubtype="0" fill="hold" grpId="0" nodeType="afterEffect">
                                  <p:stCondLst>
                                    <p:cond delay="0"/>
                                  </p:stCondLst>
                                  <p:iterate type="lt">
                                    <p:tmPct val="24000"/>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57036" y="193675"/>
            <a:ext cx="4800600" cy="519113"/>
          </a:xfrm>
        </p:spPr>
        <p:txBody>
          <a:bodyPr>
            <a:noAutofit/>
          </a:bodyPr>
          <a:lstStyle/>
          <a:p>
            <a:r>
              <a:rPr lang="zh-CN" altLang="en-US" sz="3600" b="1" dirty="0">
                <a:solidFill>
                  <a:schemeClr val="bg1">
                    <a:lumMod val="85000"/>
                  </a:schemeClr>
                </a:solidFill>
                <a:latin typeface="微软雅黑" panose="020B0503020204020204" pitchFamily="34" charset="-122"/>
                <a:ea typeface="微软雅黑" panose="020B0503020204020204" pitchFamily="34" charset="-122"/>
              </a:rPr>
              <a:t>公司简介</a:t>
            </a:r>
          </a:p>
        </p:txBody>
      </p:sp>
      <p:pic>
        <p:nvPicPr>
          <p:cNvPr id="1027" name="Picture 3" descr="C:\Users\MDG\Desktop\213291_01063377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3"/>
          <a:stretch>
            <a:fillRect/>
          </a:stretch>
        </p:blipFill>
        <p:spPr bwMode="auto">
          <a:xfrm>
            <a:off x="7856898" y="2420892"/>
            <a:ext cx="3370291" cy="1978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DG\Desktop\240425-13030FHS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485" y="2420890"/>
            <a:ext cx="3370291" cy="197836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432586" y="2420888"/>
            <a:ext cx="3370291" cy="1978362"/>
          </a:xfrm>
          <a:prstGeom prst="rect">
            <a:avLst/>
          </a:prstGeom>
          <a:solidFill>
            <a:srgbClr val="257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prstClr val="white"/>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400" dirty="0">
                <a:solidFill>
                  <a:prstClr val="white"/>
                </a:solidFill>
                <a:latin typeface="微软雅黑" panose="020B0503020204020204" pitchFamily="34" charset="-122"/>
                <a:ea typeface="微软雅黑" panose="020B0503020204020204" pitchFamily="34" charset="-122"/>
              </a:rPr>
              <a:t>200</a:t>
            </a:r>
            <a:r>
              <a:rPr lang="zh-CN" altLang="en-US" sz="1400" dirty="0">
                <a:solidFill>
                  <a:prstClr val="white"/>
                </a:solidFill>
                <a:latin typeface="微软雅黑" panose="020B0503020204020204" pitchFamily="34" charset="-122"/>
                <a:ea typeface="微软雅黑" panose="020B0503020204020204" pitchFamily="34" charset="-122"/>
              </a:rPr>
              <a:t>字以内</a:t>
            </a:r>
          </a:p>
        </p:txBody>
      </p:sp>
      <p:grpSp>
        <p:nvGrpSpPr>
          <p:cNvPr id="4" name="组合 3"/>
          <p:cNvGrpSpPr/>
          <p:nvPr/>
        </p:nvGrpSpPr>
        <p:grpSpPr>
          <a:xfrm>
            <a:off x="4420120" y="1210537"/>
            <a:ext cx="3262432" cy="652537"/>
            <a:chOff x="4420120" y="1210537"/>
            <a:chExt cx="3262432" cy="652537"/>
          </a:xfrm>
        </p:grpSpPr>
        <p:sp>
          <p:nvSpPr>
            <p:cNvPr id="8" name="TextBox 7"/>
            <p:cNvSpPr txBox="1"/>
            <p:nvPr/>
          </p:nvSpPr>
          <p:spPr>
            <a:xfrm>
              <a:off x="4420120" y="1210537"/>
              <a:ext cx="3262432" cy="461665"/>
            </a:xfrm>
            <a:prstGeom prst="rect">
              <a:avLst/>
            </a:prstGeom>
            <a:noFill/>
          </p:spPr>
          <p:txBody>
            <a:bodyPr wrap="none" rtlCol="0">
              <a:spAutoFit/>
            </a:bodyPr>
            <a:lstStyle/>
            <a:p>
              <a:pPr algn="ctr"/>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cs typeface="Arial Unicode MS" panose="020B0604020202020204" pitchFamily="34" charset="-122"/>
                </a:rPr>
                <a:t>单击此处添加您的公司</a:t>
              </a:r>
            </a:p>
          </p:txBody>
        </p:sp>
        <p:sp>
          <p:nvSpPr>
            <p:cNvPr id="9" name="矩形 8"/>
            <p:cNvSpPr/>
            <p:nvPr/>
          </p:nvSpPr>
          <p:spPr>
            <a:xfrm>
              <a:off x="4480586" y="1555297"/>
              <a:ext cx="2921441" cy="307777"/>
            </a:xfrm>
            <a:prstGeom prst="rect">
              <a:avLst/>
            </a:prstGeom>
          </p:spPr>
          <p:txBody>
            <a:bodyPr wrap="none">
              <a:spAutoFit/>
            </a:bodyPr>
            <a:lstStyle/>
            <a:p>
              <a:pPr algn="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Click here to add your company</a:t>
              </a:r>
            </a:p>
          </p:txBody>
        </p:sp>
      </p:grpSp>
      <p:cxnSp>
        <p:nvCxnSpPr>
          <p:cNvPr id="10" name="直接连接符 9"/>
          <p:cNvCxnSpPr/>
          <p:nvPr/>
        </p:nvCxnSpPr>
        <p:spPr>
          <a:xfrm>
            <a:off x="5657636" y="2011779"/>
            <a:ext cx="7874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5"/>
          <p:cNvSpPr/>
          <p:nvPr/>
        </p:nvSpPr>
        <p:spPr bwMode="auto">
          <a:xfrm>
            <a:off x="1422400" y="48743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5</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 </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5</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Gill Sans" charset="0"/>
              </a:rPr>
              <a:t>分钟之内。</a:t>
            </a:r>
            <a:endParaRPr lang="en-US" sz="1400" dirty="0">
              <a:solidFill>
                <a:prstClr val="black">
                  <a:lumMod val="75000"/>
                  <a:lumOff val="25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 name="文本框 11"/>
          <p:cNvSpPr txBox="1"/>
          <p:nvPr/>
        </p:nvSpPr>
        <p:spPr>
          <a:xfrm>
            <a:off x="11227189" y="6858000"/>
            <a:ext cx="877163" cy="369332"/>
          </a:xfrm>
          <a:prstGeom prst="rect">
            <a:avLst/>
          </a:prstGeom>
          <a:noFill/>
        </p:spPr>
        <p:txBody>
          <a:bodyPr wrap="none" rtlCol="0">
            <a:spAutoFit/>
          </a:bodyPr>
          <a:lstStyle/>
          <a:p>
            <a:r>
              <a:rPr lang="zh-CN" altLang="en-US" dirty="0">
                <a:solidFill>
                  <a:prstClr val="black"/>
                </a:solidFill>
              </a:rPr>
              <a:t>延迟符</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ppt_x"/>
                                          </p:val>
                                        </p:tav>
                                        <p:tav tm="100000">
                                          <p:val>
                                            <p:strVal val="#ppt_x"/>
                                          </p:val>
                                        </p:tav>
                                      </p:tavLst>
                                    </p:anim>
                                    <p:anim calcmode="lin" valueType="num">
                                      <p:cBhvr additive="base">
                                        <p:cTn id="8" dur="3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ppt_x"/>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Effect transition="in" filter="fade">
                                      <p:cBhvr>
                                        <p:cTn id="18" dur="300"/>
                                        <p:tgtEl>
                                          <p:spTgt spid="3"/>
                                        </p:tgtEl>
                                      </p:cBhvr>
                                    </p:animEffect>
                                  </p:childTnLst>
                                </p:cTn>
                              </p:par>
                            </p:childTnLst>
                          </p:cTn>
                        </p:par>
                        <p:par>
                          <p:cTn id="19" fill="hold">
                            <p:stCondLst>
                              <p:cond delay="1000"/>
                            </p:stCondLst>
                            <p:childTnLst>
                              <p:par>
                                <p:cTn id="20" presetID="12" presetClass="entr" presetSubtype="2"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p:tgtEl>
                                          <p:spTgt spid="1028"/>
                                        </p:tgtEl>
                                        <p:attrNameLst>
                                          <p:attrName>ppt_x</p:attrName>
                                        </p:attrNameLst>
                                      </p:cBhvr>
                                      <p:tavLst>
                                        <p:tav tm="0">
                                          <p:val>
                                            <p:strVal val="#ppt_x+#ppt_w*1.125000"/>
                                          </p:val>
                                        </p:tav>
                                        <p:tav tm="100000">
                                          <p:val>
                                            <p:strVal val="#ppt_x"/>
                                          </p:val>
                                        </p:tav>
                                      </p:tavLst>
                                    </p:anim>
                                    <p:animEffect transition="in" filter="wipe(left)">
                                      <p:cBhvr>
                                        <p:cTn id="23" dur="500"/>
                                        <p:tgtEl>
                                          <p:spTgt spid="1028"/>
                                        </p:tgtEl>
                                      </p:cBhvr>
                                    </p:animEffect>
                                  </p:childTnLst>
                                </p:cTn>
                              </p:par>
                              <p:par>
                                <p:cTn id="24" presetID="12" presetClass="entr" presetSubtype="8"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additive="base">
                                        <p:cTn id="26" dur="500"/>
                                        <p:tgtEl>
                                          <p:spTgt spid="1027"/>
                                        </p:tgtEl>
                                        <p:attrNameLst>
                                          <p:attrName>ppt_x</p:attrName>
                                        </p:attrNameLst>
                                      </p:cBhvr>
                                      <p:tavLst>
                                        <p:tav tm="0">
                                          <p:val>
                                            <p:strVal val="#ppt_x-#ppt_w*1.125000"/>
                                          </p:val>
                                        </p:tav>
                                        <p:tav tm="100000">
                                          <p:val>
                                            <p:strVal val="#ppt_x"/>
                                          </p:val>
                                        </p:tav>
                                      </p:tavLst>
                                    </p:anim>
                                    <p:animEffect transition="in" filter="wipe(right)">
                                      <p:cBhvr>
                                        <p:cTn id="27" dur="500"/>
                                        <p:tgtEl>
                                          <p:spTgt spid="1027"/>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10800000">
            <a:off x="7874951" y="1434680"/>
            <a:ext cx="1453587" cy="128828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9050">
            <a:no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7" name="Freeform 5"/>
          <p:cNvSpPr/>
          <p:nvPr/>
        </p:nvSpPr>
        <p:spPr bwMode="auto">
          <a:xfrm rot="10800000">
            <a:off x="9456373" y="1373315"/>
            <a:ext cx="1453587" cy="128828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9050">
            <a:no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dirty="0">
              <a:solidFill>
                <a:prstClr val="black"/>
              </a:solidFill>
            </a:endParaRPr>
          </a:p>
        </p:txBody>
      </p:sp>
      <p:sp>
        <p:nvSpPr>
          <p:cNvPr id="10" name="Freeform 5"/>
          <p:cNvSpPr/>
          <p:nvPr/>
        </p:nvSpPr>
        <p:spPr bwMode="auto">
          <a:xfrm rot="10800000">
            <a:off x="6291421" y="1371117"/>
            <a:ext cx="1453587" cy="128828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3" name="Freeform 5"/>
          <p:cNvSpPr/>
          <p:nvPr/>
        </p:nvSpPr>
        <p:spPr bwMode="auto">
          <a:xfrm rot="10800000">
            <a:off x="4651652" y="1368920"/>
            <a:ext cx="1453587" cy="128828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a:outerShdw blurRad="50800" dist="50800" dir="5400000" algn="ctr" rotWithShape="0">
              <a:srgbClr val="474342">
                <a:alpha val="0"/>
              </a:srgb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4" name="TextBox 13"/>
          <p:cNvSpPr txBox="1"/>
          <p:nvPr/>
        </p:nvSpPr>
        <p:spPr>
          <a:xfrm>
            <a:off x="4911173" y="3052345"/>
            <a:ext cx="5748360" cy="3167534"/>
          </a:xfrm>
          <a:prstGeom prst="rect">
            <a:avLst/>
          </a:prstGeom>
          <a:noFill/>
        </p:spPr>
        <p:txBody>
          <a:bodyPr wrap="square" lIns="0" tIns="0" rIns="0" bIns="0" rtlCol="0">
            <a:spAutoFit/>
          </a:bodyPr>
          <a:lstStyle/>
          <a:p>
            <a:pPr algn="just">
              <a:lnSpc>
                <a:spcPts val="1865"/>
              </a:lnSpc>
            </a:pPr>
            <a:r>
              <a:rPr lang="zh-CN" altLang="en-US" sz="1200" dirty="0">
                <a:solidFill>
                  <a:srgbClr val="404040"/>
                </a:solidFill>
                <a:latin typeface="微软雅黑" panose="020B0503020204020204" pitchFamily="34" charset="-122"/>
                <a:ea typeface="微软雅黑" panose="020B0503020204020204" pitchFamily="34" charset="-122"/>
              </a:rPr>
              <a:t>团队是指拥有共同目标，并且具有不同能力的一小群人有意识的协调行为或力的系统，这群人就如同人的五官一样，共同协作维持一个人的生存，缺一不可。</a:t>
            </a:r>
            <a:endParaRPr lang="en-US" altLang="zh-CN" sz="1200" dirty="0">
              <a:solidFill>
                <a:srgbClr val="404040"/>
              </a:solidFill>
              <a:latin typeface="微软雅黑" panose="020B0503020204020204" pitchFamily="34" charset="-122"/>
              <a:ea typeface="微软雅黑" panose="020B0503020204020204" pitchFamily="34" charset="-122"/>
            </a:endParaRPr>
          </a:p>
          <a:p>
            <a:pPr algn="just">
              <a:lnSpc>
                <a:spcPts val="1865"/>
              </a:lnSpc>
            </a:pPr>
            <a:endParaRPr lang="en-US" altLang="zh-CN" sz="1200" dirty="0">
              <a:solidFill>
                <a:srgbClr val="404040"/>
              </a:solidFill>
              <a:latin typeface="微软雅黑" panose="020B0503020204020204" pitchFamily="34" charset="-122"/>
              <a:ea typeface="微软雅黑" panose="020B0503020204020204" pitchFamily="34" charset="-122"/>
            </a:endParaRPr>
          </a:p>
          <a:p>
            <a:pPr algn="just">
              <a:lnSpc>
                <a:spcPts val="1865"/>
              </a:lnSpc>
            </a:pPr>
            <a:r>
              <a:rPr lang="zh-CN" altLang="en-US" sz="1200" dirty="0">
                <a:solidFill>
                  <a:srgbClr val="404040"/>
                </a:solidFill>
                <a:latin typeface="微软雅黑" panose="020B0503020204020204" pitchFamily="34" charset="-122"/>
                <a:ea typeface="微软雅黑" panose="020B0503020204020204" pitchFamily="34" charset="-122"/>
              </a:rPr>
              <a:t>我们是一支专业的团队。我们的成员拥有多年的信息安全专业技术背景，来自国内知名安全公司的一线骨干。</a:t>
            </a:r>
          </a:p>
          <a:p>
            <a:pPr algn="just">
              <a:lnSpc>
                <a:spcPts val="1865"/>
              </a:lnSpc>
            </a:pPr>
            <a:endParaRPr lang="en-US" altLang="zh-CN" sz="1200" dirty="0">
              <a:solidFill>
                <a:srgbClr val="404040"/>
              </a:solidFill>
              <a:latin typeface="微软雅黑" panose="020B0503020204020204" pitchFamily="34" charset="-122"/>
              <a:ea typeface="微软雅黑" panose="020B0503020204020204" pitchFamily="34" charset="-122"/>
            </a:endParaRPr>
          </a:p>
          <a:p>
            <a:pPr algn="just">
              <a:lnSpc>
                <a:spcPts val="1865"/>
              </a:lnSpc>
            </a:pPr>
            <a:r>
              <a:rPr lang="zh-CN" altLang="en-US" sz="1200" dirty="0">
                <a:solidFill>
                  <a:srgbClr val="404040"/>
                </a:solidFill>
                <a:latin typeface="微软雅黑" panose="020B0503020204020204" pitchFamily="34" charset="-122"/>
                <a:ea typeface="微软雅黑" panose="020B0503020204020204" pitchFamily="34" charset="-122"/>
              </a:rPr>
              <a:t>我们是一支年轻的团队。我们的平均年龄仅有</a:t>
            </a:r>
            <a:r>
              <a:rPr lang="en-US" altLang="zh-CN" sz="1200" dirty="0">
                <a:solidFill>
                  <a:srgbClr val="404040"/>
                </a:solidFill>
                <a:latin typeface="微软雅黑" panose="020B0503020204020204" pitchFamily="34" charset="-122"/>
                <a:ea typeface="微软雅黑" panose="020B0503020204020204" pitchFamily="34" charset="-122"/>
              </a:rPr>
              <a:t>26</a:t>
            </a:r>
            <a:r>
              <a:rPr lang="zh-CN" altLang="en-US" sz="1200" dirty="0">
                <a:solidFill>
                  <a:srgbClr val="404040"/>
                </a:solidFill>
                <a:latin typeface="微软雅黑" panose="020B0503020204020204" pitchFamily="34" charset="-122"/>
                <a:ea typeface="微软雅黑" panose="020B0503020204020204" pitchFamily="34" charset="-122"/>
              </a:rPr>
              <a:t>岁，充满了朝气和创新精神。</a:t>
            </a:r>
          </a:p>
          <a:p>
            <a:pPr algn="just">
              <a:lnSpc>
                <a:spcPts val="1865"/>
              </a:lnSpc>
            </a:pPr>
            <a:endParaRPr lang="en-US" altLang="zh-CN" sz="1200" dirty="0">
              <a:solidFill>
                <a:srgbClr val="404040"/>
              </a:solidFill>
              <a:latin typeface="微软雅黑" panose="020B0503020204020204" pitchFamily="34" charset="-122"/>
              <a:ea typeface="微软雅黑" panose="020B0503020204020204" pitchFamily="34" charset="-122"/>
            </a:endParaRPr>
          </a:p>
          <a:p>
            <a:pPr algn="just">
              <a:lnSpc>
                <a:spcPts val="1865"/>
              </a:lnSpc>
            </a:pPr>
            <a:r>
              <a:rPr lang="zh-CN" altLang="en-US" sz="1200" dirty="0">
                <a:solidFill>
                  <a:srgbClr val="404040"/>
                </a:solidFill>
                <a:latin typeface="微软雅黑" panose="020B0503020204020204" pitchFamily="34" charset="-122"/>
                <a:ea typeface="微软雅黑" panose="020B0503020204020204" pitchFamily="34" charset="-122"/>
              </a:rPr>
              <a:t>我们是一支专注的团队。我们坚信，安全的品牌源自客户的信任。只有专注，才能做好安全。</a:t>
            </a:r>
          </a:p>
          <a:p>
            <a:pPr algn="just">
              <a:lnSpc>
                <a:spcPts val="1865"/>
              </a:lnSpc>
            </a:pPr>
            <a:endParaRPr lang="en-US" altLang="zh-CN" sz="1200" dirty="0">
              <a:solidFill>
                <a:srgbClr val="404040"/>
              </a:solidFill>
              <a:latin typeface="微软雅黑" panose="020B0503020204020204" pitchFamily="34" charset="-122"/>
              <a:ea typeface="微软雅黑" panose="020B0503020204020204" pitchFamily="34" charset="-122"/>
            </a:endParaRPr>
          </a:p>
          <a:p>
            <a:pPr algn="just">
              <a:lnSpc>
                <a:spcPts val="1865"/>
              </a:lnSpc>
            </a:pPr>
            <a:r>
              <a:rPr lang="zh-CN" altLang="en-US" sz="1200" dirty="0">
                <a:solidFill>
                  <a:srgbClr val="404040"/>
                </a:solidFill>
                <a:latin typeface="微软雅黑" panose="020B0503020204020204" pitchFamily="34" charset="-122"/>
                <a:ea typeface="微软雅黑" panose="020B0503020204020204" pitchFamily="34" charset="-122"/>
              </a:rPr>
              <a:t>我们是一支有梦想的团队。我们来自五湖四海，因为一个共同的梦想：做一家真正优秀的信息安全企业，为客户提供最可靠的互联网安全防护。</a:t>
            </a:r>
          </a:p>
        </p:txBody>
      </p:sp>
      <p:sp>
        <p:nvSpPr>
          <p:cNvPr id="15" name="矩形 14"/>
          <p:cNvSpPr/>
          <p:nvPr/>
        </p:nvSpPr>
        <p:spPr>
          <a:xfrm>
            <a:off x="861175" y="1508788"/>
            <a:ext cx="3457787" cy="46164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TextBox 33"/>
          <p:cNvSpPr>
            <a:spLocks noChangeArrowheads="1"/>
          </p:cNvSpPr>
          <p:nvPr/>
        </p:nvSpPr>
        <p:spPr bwMode="auto">
          <a:xfrm>
            <a:off x="4813649" y="1725803"/>
            <a:ext cx="1129592" cy="574453"/>
          </a:xfrm>
          <a:prstGeom prst="rect">
            <a:avLst/>
          </a:prstGeom>
          <a:noFill/>
          <a:ln>
            <a:noFill/>
          </a:ln>
        </p:spPr>
        <p:txBody>
          <a:bodyPr wrap="square" lIns="0" tIns="0" rIns="0" bIns="0">
            <a:spAutoFit/>
          </a:bodyPr>
          <a:lstStyle/>
          <a:p>
            <a:pPr algn="ctr"/>
            <a:r>
              <a:rPr lang="zh-CN" altLang="en-US" sz="3735" b="1" dirty="0">
                <a:solidFill>
                  <a:schemeClr val="bg1"/>
                </a:solidFill>
                <a:latin typeface="微软雅黑" panose="020B0503020204020204" pitchFamily="34" charset="-122"/>
                <a:ea typeface="微软雅黑" panose="020B0503020204020204" pitchFamily="34" charset="-122"/>
              </a:rPr>
              <a:t>专业</a:t>
            </a:r>
          </a:p>
        </p:txBody>
      </p:sp>
      <p:sp>
        <p:nvSpPr>
          <p:cNvPr id="17" name="TextBox 33"/>
          <p:cNvSpPr>
            <a:spLocks noChangeArrowheads="1"/>
          </p:cNvSpPr>
          <p:nvPr/>
        </p:nvSpPr>
        <p:spPr bwMode="auto">
          <a:xfrm>
            <a:off x="6498516" y="1779356"/>
            <a:ext cx="1040177" cy="574453"/>
          </a:xfrm>
          <a:prstGeom prst="rect">
            <a:avLst/>
          </a:prstGeom>
          <a:noFill/>
          <a:ln>
            <a:noFill/>
          </a:ln>
        </p:spPr>
        <p:txBody>
          <a:bodyPr wrap="square" lIns="0" tIns="0" rIns="0" bIns="0">
            <a:spAutoFit/>
          </a:bodyPr>
          <a:lstStyle/>
          <a:p>
            <a:pPr algn="ctr"/>
            <a:r>
              <a:rPr lang="zh-CN" altLang="en-US" sz="3735" b="1" dirty="0">
                <a:solidFill>
                  <a:schemeClr val="bg1"/>
                </a:solidFill>
                <a:latin typeface="微软雅黑" panose="020B0503020204020204" pitchFamily="34" charset="-122"/>
                <a:ea typeface="微软雅黑" panose="020B0503020204020204" pitchFamily="34" charset="-122"/>
              </a:rPr>
              <a:t>年轻</a:t>
            </a:r>
          </a:p>
        </p:txBody>
      </p:sp>
      <p:sp>
        <p:nvSpPr>
          <p:cNvPr id="18" name="TextBox 33"/>
          <p:cNvSpPr>
            <a:spLocks noChangeArrowheads="1"/>
          </p:cNvSpPr>
          <p:nvPr/>
        </p:nvSpPr>
        <p:spPr bwMode="auto">
          <a:xfrm>
            <a:off x="8081109" y="1892501"/>
            <a:ext cx="1087233" cy="410433"/>
          </a:xfrm>
          <a:prstGeom prst="rect">
            <a:avLst/>
          </a:prstGeom>
          <a:noFill/>
          <a:ln>
            <a:noFill/>
          </a:ln>
        </p:spPr>
        <p:txBody>
          <a:bodyPr wrap="square" lIns="0" tIns="0" rIns="0" bIns="0">
            <a:spAutoFit/>
          </a:bodyPr>
          <a:lstStyle/>
          <a:p>
            <a:pPr algn="ctr"/>
            <a:r>
              <a:rPr lang="zh-CN" altLang="en-US" sz="2665" b="1" dirty="0">
                <a:solidFill>
                  <a:schemeClr val="bg1"/>
                </a:solidFill>
                <a:latin typeface="微软雅黑" panose="020B0503020204020204" pitchFamily="34" charset="-122"/>
                <a:ea typeface="微软雅黑" panose="020B0503020204020204" pitchFamily="34" charset="-122"/>
              </a:rPr>
              <a:t>有梦想</a:t>
            </a:r>
          </a:p>
        </p:txBody>
      </p:sp>
      <p:sp>
        <p:nvSpPr>
          <p:cNvPr id="19" name="TextBox 33"/>
          <p:cNvSpPr>
            <a:spLocks noChangeArrowheads="1"/>
          </p:cNvSpPr>
          <p:nvPr/>
        </p:nvSpPr>
        <p:spPr bwMode="auto">
          <a:xfrm>
            <a:off x="9832573" y="1656245"/>
            <a:ext cx="779660" cy="8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665" dirty="0">
                <a:solidFill>
                  <a:schemeClr val="bg1"/>
                </a:solidFill>
                <a:latin typeface="方正兰亭特黑_GBK" pitchFamily="2" charset="-122"/>
                <a:ea typeface="方正兰亭特黑_GBK" pitchFamily="2" charset="-122"/>
              </a:rPr>
              <a:t>行动力强</a:t>
            </a:r>
          </a:p>
        </p:txBody>
      </p:sp>
      <p:sp>
        <p:nvSpPr>
          <p:cNvPr id="20" name="斜纹 19"/>
          <p:cNvSpPr/>
          <p:nvPr/>
        </p:nvSpPr>
        <p:spPr>
          <a:xfrm>
            <a:off x="810376" y="1467513"/>
            <a:ext cx="479697" cy="479697"/>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1" name="斜纹 20"/>
          <p:cNvSpPr/>
          <p:nvPr/>
        </p:nvSpPr>
        <p:spPr>
          <a:xfrm rot="10800000">
            <a:off x="3881644" y="5684610"/>
            <a:ext cx="479697" cy="479697"/>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6" name="TextBox 25"/>
          <p:cNvSpPr txBox="1"/>
          <p:nvPr/>
        </p:nvSpPr>
        <p:spPr>
          <a:xfrm>
            <a:off x="763927" y="92597"/>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团队介绍</a:t>
            </a:r>
          </a:p>
        </p:txBody>
      </p:sp>
      <p:sp>
        <p:nvSpPr>
          <p:cNvPr id="29" name="TextBox 28"/>
          <p:cNvSpPr txBox="1"/>
          <p:nvPr/>
        </p:nvSpPr>
        <p:spPr>
          <a:xfrm>
            <a:off x="10945285" y="6981395"/>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strVal val="#ppt_x"/>
                                          </p:val>
                                        </p:tav>
                                        <p:tav tm="100000">
                                          <p:val>
                                            <p:strVal val="#ppt_x"/>
                                          </p:val>
                                        </p:tav>
                                      </p:tavLst>
                                    </p:anim>
                                    <p:anim calcmode="lin" valueType="num">
                                      <p:cBhvr>
                                        <p:cTn id="42" dur="5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3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90"/>
                                          </p:val>
                                        </p:tav>
                                        <p:tav tm="100000">
                                          <p:val>
                                            <p:fltVal val="0"/>
                                          </p:val>
                                        </p:tav>
                                      </p:tavLst>
                                    </p:anim>
                                    <p:animEffect transition="in" filter="fade">
                                      <p:cBhvr>
                                        <p:cTn id="49" dur="500"/>
                                        <p:tgtEl>
                                          <p:spTgt spid="20"/>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 calcmode="lin" valueType="num">
                                      <p:cBhvr>
                                        <p:cTn id="54" dur="500" fill="hold"/>
                                        <p:tgtEl>
                                          <p:spTgt spid="21"/>
                                        </p:tgtEl>
                                        <p:attrNameLst>
                                          <p:attrName>style.rotation</p:attrName>
                                        </p:attrNameLst>
                                      </p:cBhvr>
                                      <p:tavLst>
                                        <p:tav tm="0">
                                          <p:val>
                                            <p:fltVal val="90"/>
                                          </p:val>
                                        </p:tav>
                                        <p:tav tm="100000">
                                          <p:val>
                                            <p:fltVal val="0"/>
                                          </p:val>
                                        </p:tav>
                                      </p:tavLst>
                                    </p:anim>
                                    <p:animEffect transition="in" filter="fade">
                                      <p:cBhvr>
                                        <p:cTn id="55" dur="500"/>
                                        <p:tgtEl>
                                          <p:spTgt spid="21"/>
                                        </p:tgtEl>
                                      </p:cBhvr>
                                    </p:animEffect>
                                  </p:childTnLst>
                                </p:cTn>
                              </p:par>
                            </p:childTnLst>
                          </p:cTn>
                        </p:par>
                        <p:par>
                          <p:cTn id="56" fill="hold">
                            <p:stCondLst>
                              <p:cond delay="1500"/>
                            </p:stCondLst>
                            <p:childTnLst>
                              <p:par>
                                <p:cTn id="57" presetID="2" presetClass="entr" presetSubtype="2" fill="hold" grpId="0" nodeType="after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2" presetClass="entr" presetSubtype="2" fill="hold" grpId="0" nodeType="afterEffect">
                                  <p:stCondLst>
                                    <p:cond delay="0"/>
                                  </p:stCondLst>
                                  <p:childTnLst>
                                    <p:set>
                                      <p:cBhvr>
                                        <p:cTn id="63" dur="1" fill="hold">
                                          <p:stCondLst>
                                            <p:cond delay="0"/>
                                          </p:stCondLst>
                                        </p:cTn>
                                        <p:tgtEl>
                                          <p:spTgt spid="14">
                                            <p:txEl>
                                              <p:pRg st="2" end="2"/>
                                            </p:txEl>
                                          </p:spTgt>
                                        </p:tgtEl>
                                        <p:attrNameLst>
                                          <p:attrName>style.visibility</p:attrName>
                                        </p:attrNameLst>
                                      </p:cBhvr>
                                      <p:to>
                                        <p:strVal val="visible"/>
                                      </p:to>
                                    </p:set>
                                    <p:anim calcmode="lin" valueType="num">
                                      <p:cBhvr additive="base">
                                        <p:cTn id="64"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66" fill="hold">
                            <p:stCondLst>
                              <p:cond delay="2500"/>
                            </p:stCondLst>
                            <p:childTnLst>
                              <p:par>
                                <p:cTn id="67" presetID="2" presetClass="entr" presetSubtype="2" fill="hold" grpId="0" nodeType="afterEffect">
                                  <p:stCondLst>
                                    <p:cond delay="0"/>
                                  </p:stCondLst>
                                  <p:childTnLst>
                                    <p:set>
                                      <p:cBhvr>
                                        <p:cTn id="68" dur="1" fill="hold">
                                          <p:stCondLst>
                                            <p:cond delay="0"/>
                                          </p:stCondLst>
                                        </p:cTn>
                                        <p:tgtEl>
                                          <p:spTgt spid="14">
                                            <p:txEl>
                                              <p:pRg st="4" end="4"/>
                                            </p:txEl>
                                          </p:spTgt>
                                        </p:tgtEl>
                                        <p:attrNameLst>
                                          <p:attrName>style.visibility</p:attrName>
                                        </p:attrNameLst>
                                      </p:cBhvr>
                                      <p:to>
                                        <p:strVal val="visible"/>
                                      </p:to>
                                    </p:set>
                                    <p:anim calcmode="lin" valueType="num">
                                      <p:cBhvr additive="base">
                                        <p:cTn id="69" dur="500" fill="hold"/>
                                        <p:tgtEl>
                                          <p:spTgt spid="14">
                                            <p:txEl>
                                              <p:pRg st="4" end="4"/>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par>
                          <p:cTn id="71" fill="hold">
                            <p:stCondLst>
                              <p:cond delay="3000"/>
                            </p:stCondLst>
                            <p:childTnLst>
                              <p:par>
                                <p:cTn id="72" presetID="2" presetClass="entr" presetSubtype="2" fill="hold" grpId="0" nodeType="afterEffect">
                                  <p:stCondLst>
                                    <p:cond delay="0"/>
                                  </p:stCondLst>
                                  <p:childTnLst>
                                    <p:set>
                                      <p:cBhvr>
                                        <p:cTn id="73" dur="1" fill="hold">
                                          <p:stCondLst>
                                            <p:cond delay="0"/>
                                          </p:stCondLst>
                                        </p:cTn>
                                        <p:tgtEl>
                                          <p:spTgt spid="14">
                                            <p:txEl>
                                              <p:pRg st="6" end="6"/>
                                            </p:txEl>
                                          </p:spTgt>
                                        </p:tgtEl>
                                        <p:attrNameLst>
                                          <p:attrName>style.visibility</p:attrName>
                                        </p:attrNameLst>
                                      </p:cBhvr>
                                      <p:to>
                                        <p:strVal val="visible"/>
                                      </p:to>
                                    </p:set>
                                    <p:anim calcmode="lin" valueType="num">
                                      <p:cBhvr additive="base">
                                        <p:cTn id="74" dur="500" fill="hold"/>
                                        <p:tgtEl>
                                          <p:spTgt spid="14">
                                            <p:txEl>
                                              <p:pRg st="6" end="6"/>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14">
                                            <p:txEl>
                                              <p:pRg st="8" end="8"/>
                                            </p:txEl>
                                          </p:spTgt>
                                        </p:tgtEl>
                                        <p:attrNameLst>
                                          <p:attrName>style.visibility</p:attrName>
                                        </p:attrNameLst>
                                      </p:cBhvr>
                                      <p:to>
                                        <p:strVal val="visible"/>
                                      </p:to>
                                    </p:set>
                                    <p:anim calcmode="lin" valueType="num">
                                      <p:cBhvr additive="base">
                                        <p:cTn id="79" dur="500" fill="hold"/>
                                        <p:tgtEl>
                                          <p:spTgt spid="14">
                                            <p:txEl>
                                              <p:pRg st="8" end="8"/>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4">
                                            <p:txEl>
                                              <p:pRg st="8" end="8"/>
                                            </p:txEl>
                                          </p:spTgt>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42" presetClass="entr" presetSubtype="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200"/>
                                        <p:tgtEl>
                                          <p:spTgt spid="29"/>
                                        </p:tgtEl>
                                      </p:cBhvr>
                                    </p:animEffect>
                                    <p:anim calcmode="lin" valueType="num">
                                      <p:cBhvr>
                                        <p:cTn id="85" dur="1200" fill="hold"/>
                                        <p:tgtEl>
                                          <p:spTgt spid="29"/>
                                        </p:tgtEl>
                                        <p:attrNameLst>
                                          <p:attrName>ppt_x</p:attrName>
                                        </p:attrNameLst>
                                      </p:cBhvr>
                                      <p:tavLst>
                                        <p:tav tm="0">
                                          <p:val>
                                            <p:strVal val="#ppt_x"/>
                                          </p:val>
                                        </p:tav>
                                        <p:tav tm="100000">
                                          <p:val>
                                            <p:strVal val="#ppt_x"/>
                                          </p:val>
                                        </p:tav>
                                      </p:tavLst>
                                    </p:anim>
                                    <p:anim calcmode="lin" valueType="num">
                                      <p:cBhvr>
                                        <p:cTn id="86" dur="12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4" grpId="0" build="p"/>
      <p:bldP spid="15" grpId="0" animBg="1"/>
      <p:bldP spid="16" grpId="0"/>
      <p:bldP spid="17" grpId="0"/>
      <p:bldP spid="18" grpId="0"/>
      <p:bldP spid="19" grpId="0"/>
      <p:bldP spid="20" grpId="0" animBg="1"/>
      <p:bldP spid="21"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814182" y="68898"/>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项目成员</a:t>
            </a:r>
          </a:p>
        </p:txBody>
      </p:sp>
      <p:sp>
        <p:nvSpPr>
          <p:cNvPr id="21" name="Freeform 5"/>
          <p:cNvSpPr/>
          <p:nvPr/>
        </p:nvSpPr>
        <p:spPr bwMode="auto">
          <a:xfrm rot="10800000">
            <a:off x="3709967" y="1316766"/>
            <a:ext cx="793421" cy="70319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9" name="Freeform 5"/>
          <p:cNvSpPr/>
          <p:nvPr/>
        </p:nvSpPr>
        <p:spPr bwMode="auto">
          <a:xfrm rot="10800000">
            <a:off x="9371461" y="1269328"/>
            <a:ext cx="793421" cy="70319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0" name="矩形 29"/>
          <p:cNvSpPr/>
          <p:nvPr/>
        </p:nvSpPr>
        <p:spPr>
          <a:xfrm>
            <a:off x="9217744" y="5451141"/>
            <a:ext cx="2274083" cy="2384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矩形 30"/>
          <p:cNvSpPr/>
          <p:nvPr/>
        </p:nvSpPr>
        <p:spPr>
          <a:xfrm>
            <a:off x="9217744" y="5124011"/>
            <a:ext cx="2274083" cy="2384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矩形 31"/>
          <p:cNvSpPr/>
          <p:nvPr/>
        </p:nvSpPr>
        <p:spPr>
          <a:xfrm>
            <a:off x="9217744" y="4796881"/>
            <a:ext cx="2274083" cy="2384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p:cNvSpPr/>
          <p:nvPr/>
        </p:nvSpPr>
        <p:spPr>
          <a:xfrm>
            <a:off x="9217744" y="4469752"/>
            <a:ext cx="2274083" cy="2384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圆角矩形 33"/>
          <p:cNvSpPr/>
          <p:nvPr/>
        </p:nvSpPr>
        <p:spPr>
          <a:xfrm>
            <a:off x="9217743" y="5445225"/>
            <a:ext cx="1948368" cy="253481"/>
          </a:xfrm>
          <a:prstGeom prst="roundRect">
            <a:avLst>
              <a:gd name="adj" fmla="val 7843"/>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圆角矩形 34"/>
          <p:cNvSpPr/>
          <p:nvPr/>
        </p:nvSpPr>
        <p:spPr>
          <a:xfrm>
            <a:off x="9238131" y="5124011"/>
            <a:ext cx="1770021" cy="238411"/>
          </a:xfrm>
          <a:prstGeom prst="roundRect">
            <a:avLst>
              <a:gd name="adj" fmla="val 7843"/>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latin typeface="方正兰亭粗黑简体" panose="02000000000000000000" pitchFamily="2" charset="-122"/>
              <a:ea typeface="方正兰亭粗黑简体" panose="02000000000000000000" pitchFamily="2" charset="-122"/>
            </a:endParaRPr>
          </a:p>
        </p:txBody>
      </p:sp>
      <p:sp>
        <p:nvSpPr>
          <p:cNvPr id="36" name="圆角矩形 35"/>
          <p:cNvSpPr/>
          <p:nvPr/>
        </p:nvSpPr>
        <p:spPr>
          <a:xfrm>
            <a:off x="9217743" y="4796882"/>
            <a:ext cx="2185309" cy="250945"/>
          </a:xfrm>
          <a:prstGeom prst="roundRect">
            <a:avLst>
              <a:gd name="adj" fmla="val 7843"/>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latin typeface="方正兰亭粗黑_GBK" panose="02000000000000000000" pitchFamily="2" charset="-122"/>
              <a:ea typeface="方正兰亭粗黑_GBK" panose="02000000000000000000" pitchFamily="2" charset="-122"/>
            </a:endParaRPr>
          </a:p>
        </p:txBody>
      </p:sp>
      <p:sp>
        <p:nvSpPr>
          <p:cNvPr id="37" name="圆角矩形 36"/>
          <p:cNvSpPr/>
          <p:nvPr/>
        </p:nvSpPr>
        <p:spPr>
          <a:xfrm>
            <a:off x="9216425" y="4440383"/>
            <a:ext cx="1949687" cy="267781"/>
          </a:xfrm>
          <a:prstGeom prst="roundRect">
            <a:avLst>
              <a:gd name="adj" fmla="val 7843"/>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8" name="矩形 37"/>
          <p:cNvSpPr/>
          <p:nvPr/>
        </p:nvSpPr>
        <p:spPr>
          <a:xfrm>
            <a:off x="3725909" y="5451141"/>
            <a:ext cx="2274083" cy="2384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圆角矩形 38"/>
          <p:cNvSpPr/>
          <p:nvPr/>
        </p:nvSpPr>
        <p:spPr>
          <a:xfrm>
            <a:off x="3727228" y="5445225"/>
            <a:ext cx="1948368" cy="253481"/>
          </a:xfrm>
          <a:prstGeom prst="roundRect">
            <a:avLst>
              <a:gd name="adj" fmla="val 7843"/>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矩形 39"/>
          <p:cNvSpPr/>
          <p:nvPr/>
        </p:nvSpPr>
        <p:spPr>
          <a:xfrm>
            <a:off x="3725909" y="5124011"/>
            <a:ext cx="2274083" cy="2384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圆角矩形 40"/>
          <p:cNvSpPr/>
          <p:nvPr/>
        </p:nvSpPr>
        <p:spPr>
          <a:xfrm>
            <a:off x="3747616" y="5124011"/>
            <a:ext cx="1770021" cy="238411"/>
          </a:xfrm>
          <a:prstGeom prst="roundRect">
            <a:avLst>
              <a:gd name="adj" fmla="val 7843"/>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latin typeface="方正兰亭粗黑简体" panose="02000000000000000000" pitchFamily="2" charset="-122"/>
              <a:ea typeface="方正兰亭粗黑简体" panose="02000000000000000000" pitchFamily="2" charset="-122"/>
            </a:endParaRPr>
          </a:p>
        </p:txBody>
      </p:sp>
      <p:sp>
        <p:nvSpPr>
          <p:cNvPr id="42" name="矩形 41"/>
          <p:cNvSpPr/>
          <p:nvPr/>
        </p:nvSpPr>
        <p:spPr>
          <a:xfrm>
            <a:off x="3725909" y="4796881"/>
            <a:ext cx="2274083" cy="2384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圆角矩形 42"/>
          <p:cNvSpPr/>
          <p:nvPr/>
        </p:nvSpPr>
        <p:spPr>
          <a:xfrm>
            <a:off x="3727228" y="4796882"/>
            <a:ext cx="2185309" cy="250945"/>
          </a:xfrm>
          <a:prstGeom prst="roundRect">
            <a:avLst>
              <a:gd name="adj" fmla="val 7843"/>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latin typeface="方正兰亭粗黑_GBK" panose="02000000000000000000" pitchFamily="2" charset="-122"/>
              <a:ea typeface="方正兰亭粗黑_GBK" panose="02000000000000000000" pitchFamily="2" charset="-122"/>
            </a:endParaRPr>
          </a:p>
        </p:txBody>
      </p:sp>
      <p:sp>
        <p:nvSpPr>
          <p:cNvPr id="44" name="矩形 43"/>
          <p:cNvSpPr/>
          <p:nvPr/>
        </p:nvSpPr>
        <p:spPr>
          <a:xfrm>
            <a:off x="3725909" y="4469752"/>
            <a:ext cx="2274083" cy="2384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圆角矩形 44"/>
          <p:cNvSpPr/>
          <p:nvPr/>
        </p:nvSpPr>
        <p:spPr>
          <a:xfrm>
            <a:off x="3725910" y="4440383"/>
            <a:ext cx="1949687" cy="267781"/>
          </a:xfrm>
          <a:prstGeom prst="roundRect">
            <a:avLst>
              <a:gd name="adj" fmla="val 7843"/>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6" name="圆角矩形 45"/>
          <p:cNvSpPr/>
          <p:nvPr/>
        </p:nvSpPr>
        <p:spPr>
          <a:xfrm>
            <a:off x="814182" y="1604797"/>
            <a:ext cx="2729452" cy="4128459"/>
          </a:xfrm>
          <a:prstGeom prst="roundRect">
            <a:avLst>
              <a:gd name="adj" fmla="val 4000"/>
            </a:avLst>
          </a:prstGeom>
          <a:blipFill dpi="0" rotWithShape="1">
            <a:blip r:embed="rId3" cstate="print">
              <a:extLst>
                <a:ext uri="{28A0092B-C50C-407E-A947-70E740481C1C}">
                  <a14:useLocalDpi xmlns:a14="http://schemas.microsoft.com/office/drawing/2010/main" val="0"/>
                </a:ext>
              </a:extLst>
            </a:blip>
            <a:srcRect/>
            <a:stretch>
              <a:fillRect t="-277" b="-4603"/>
            </a:stretch>
          </a:blipFill>
          <a:ln w="3810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TextBox 46"/>
          <p:cNvSpPr txBox="1"/>
          <p:nvPr/>
        </p:nvSpPr>
        <p:spPr>
          <a:xfrm>
            <a:off x="3725909" y="2074619"/>
            <a:ext cx="2055713" cy="28927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600" b="0" dirty="0">
                <a:solidFill>
                  <a:schemeClr val="tx1"/>
                </a:solidFill>
              </a:rPr>
              <a:t>职务或头衔</a:t>
            </a:r>
            <a:endParaRPr lang="en-US" altLang="zh-CN" sz="1600" b="0" dirty="0">
              <a:solidFill>
                <a:schemeClr val="tx1"/>
              </a:solidFill>
            </a:endParaRPr>
          </a:p>
        </p:txBody>
      </p:sp>
      <p:sp>
        <p:nvSpPr>
          <p:cNvPr id="48" name="矩形 47"/>
          <p:cNvSpPr>
            <a:spLocks noChangeArrowheads="1"/>
          </p:cNvSpPr>
          <p:nvPr/>
        </p:nvSpPr>
        <p:spPr bwMode="auto">
          <a:xfrm>
            <a:off x="3829193" y="1517512"/>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sz="2135" b="1" cap="all" dirty="0">
                <a:solidFill>
                  <a:schemeClr val="bg1"/>
                </a:solidFill>
                <a:latin typeface="微软雅黑" panose="020B0503020204020204" pitchFamily="34" charset="-122"/>
                <a:ea typeface="微软雅黑" panose="020B0503020204020204" pitchFamily="34" charset="-122"/>
                <a:cs typeface="+mj-cs"/>
              </a:rPr>
              <a:t>姓名</a:t>
            </a:r>
            <a:endParaRPr lang="en-US" altLang="zh-CN" sz="2135"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49" name="TextBox 48"/>
          <p:cNvSpPr txBox="1"/>
          <p:nvPr/>
        </p:nvSpPr>
        <p:spPr>
          <a:xfrm>
            <a:off x="3725911" y="2470136"/>
            <a:ext cx="2274080" cy="83356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757170"/>
                </a:solidFill>
              </a:rPr>
              <a:t>主要的职业经验在这里输入，将介绍成员的主要经历用简短的文字描述，包括成员曾经的任职主要机构有哪些，从业的年份、行业经验等等。</a:t>
            </a:r>
            <a:endParaRPr lang="en-US" altLang="zh-CN" sz="1200" dirty="0">
              <a:solidFill>
                <a:srgbClr val="757170"/>
              </a:solidFill>
            </a:endParaRPr>
          </a:p>
        </p:txBody>
      </p:sp>
      <p:sp>
        <p:nvSpPr>
          <p:cNvPr id="50" name="圆角矩形 49"/>
          <p:cNvSpPr/>
          <p:nvPr/>
        </p:nvSpPr>
        <p:spPr>
          <a:xfrm>
            <a:off x="6359131" y="1604797"/>
            <a:ext cx="2729452" cy="4128459"/>
          </a:xfrm>
          <a:prstGeom prst="roundRect">
            <a:avLst>
              <a:gd name="adj" fmla="val 3270"/>
            </a:avLst>
          </a:prstGeom>
          <a:blipFill dpi="0" rotWithShape="1">
            <a:blip r:embed="rId4">
              <a:extLst>
                <a:ext uri="{28A0092B-C50C-407E-A947-70E740481C1C}">
                  <a14:useLocalDpi xmlns:a14="http://schemas.microsoft.com/office/drawing/2010/main" val="0"/>
                </a:ext>
              </a:extLst>
            </a:blip>
            <a:srcRect/>
            <a:stretch>
              <a:fillRect l="-3360" r="-3360"/>
            </a:stretch>
          </a:blipFill>
          <a:ln w="3810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TextBox 50"/>
          <p:cNvSpPr txBox="1"/>
          <p:nvPr/>
        </p:nvSpPr>
        <p:spPr>
          <a:xfrm>
            <a:off x="3725909" y="4045312"/>
            <a:ext cx="2055713" cy="28927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600" dirty="0">
                <a:solidFill>
                  <a:schemeClr val="tx1">
                    <a:lumMod val="75000"/>
                    <a:lumOff val="25000"/>
                  </a:schemeClr>
                </a:solidFill>
              </a:rPr>
              <a:t>能力值</a:t>
            </a:r>
            <a:endParaRPr lang="en-US" altLang="zh-CN" sz="1600" dirty="0">
              <a:solidFill>
                <a:schemeClr val="tx1">
                  <a:lumMod val="75000"/>
                  <a:lumOff val="25000"/>
                </a:schemeClr>
              </a:solidFill>
            </a:endParaRPr>
          </a:p>
        </p:txBody>
      </p:sp>
      <p:sp>
        <p:nvSpPr>
          <p:cNvPr id="52" name="TextBox 51"/>
          <p:cNvSpPr txBox="1"/>
          <p:nvPr/>
        </p:nvSpPr>
        <p:spPr>
          <a:xfrm>
            <a:off x="3829193" y="4505482"/>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065" dirty="0">
                <a:solidFill>
                  <a:schemeClr val="bg1"/>
                </a:solidFill>
              </a:rPr>
              <a:t>创造力</a:t>
            </a:r>
            <a:endParaRPr lang="en-US" altLang="zh-CN" sz="1065" dirty="0">
              <a:solidFill>
                <a:schemeClr val="bg1"/>
              </a:solidFill>
            </a:endParaRPr>
          </a:p>
        </p:txBody>
      </p:sp>
      <p:sp>
        <p:nvSpPr>
          <p:cNvPr id="53" name="TextBox 52"/>
          <p:cNvSpPr txBox="1"/>
          <p:nvPr/>
        </p:nvSpPr>
        <p:spPr>
          <a:xfrm>
            <a:off x="3829193" y="4832612"/>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065" dirty="0">
                <a:solidFill>
                  <a:schemeClr val="bg1"/>
                </a:solidFill>
              </a:rPr>
              <a:t>管理能力</a:t>
            </a:r>
            <a:endParaRPr lang="en-US" altLang="zh-CN" sz="1065" dirty="0">
              <a:solidFill>
                <a:schemeClr val="bg1"/>
              </a:solidFill>
            </a:endParaRPr>
          </a:p>
        </p:txBody>
      </p:sp>
      <p:sp>
        <p:nvSpPr>
          <p:cNvPr id="54" name="TextBox 53"/>
          <p:cNvSpPr txBox="1"/>
          <p:nvPr/>
        </p:nvSpPr>
        <p:spPr>
          <a:xfrm>
            <a:off x="3829193" y="5159741"/>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065" dirty="0">
                <a:solidFill>
                  <a:schemeClr val="bg1"/>
                </a:solidFill>
              </a:rPr>
              <a:t>协调力</a:t>
            </a:r>
            <a:endParaRPr lang="en-US" altLang="zh-CN" sz="1065" dirty="0">
              <a:solidFill>
                <a:schemeClr val="bg1"/>
              </a:solidFill>
            </a:endParaRPr>
          </a:p>
        </p:txBody>
      </p:sp>
      <p:sp>
        <p:nvSpPr>
          <p:cNvPr id="55" name="TextBox 54"/>
          <p:cNvSpPr txBox="1"/>
          <p:nvPr/>
        </p:nvSpPr>
        <p:spPr>
          <a:xfrm>
            <a:off x="3829193" y="5486872"/>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065" dirty="0">
                <a:solidFill>
                  <a:schemeClr val="bg1"/>
                </a:solidFill>
              </a:rPr>
              <a:t>营销力</a:t>
            </a:r>
            <a:endParaRPr lang="en-US" altLang="zh-CN" sz="1065" dirty="0">
              <a:solidFill>
                <a:schemeClr val="bg1"/>
              </a:solidFill>
            </a:endParaRPr>
          </a:p>
        </p:txBody>
      </p:sp>
      <p:sp>
        <p:nvSpPr>
          <p:cNvPr id="56" name="TextBox 55"/>
          <p:cNvSpPr txBox="1"/>
          <p:nvPr/>
        </p:nvSpPr>
        <p:spPr>
          <a:xfrm>
            <a:off x="9217744" y="2074619"/>
            <a:ext cx="2055713" cy="28927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600" b="0" dirty="0">
                <a:solidFill>
                  <a:schemeClr val="tx1">
                    <a:lumMod val="75000"/>
                    <a:lumOff val="25000"/>
                  </a:schemeClr>
                </a:solidFill>
              </a:rPr>
              <a:t>职务或头衔</a:t>
            </a:r>
            <a:endParaRPr lang="en-US" altLang="zh-CN" sz="1600" b="0" dirty="0">
              <a:solidFill>
                <a:schemeClr val="tx1">
                  <a:lumMod val="75000"/>
                  <a:lumOff val="25000"/>
                </a:schemeClr>
              </a:solidFill>
            </a:endParaRPr>
          </a:p>
        </p:txBody>
      </p:sp>
      <p:sp>
        <p:nvSpPr>
          <p:cNvPr id="57" name="矩形 56"/>
          <p:cNvSpPr>
            <a:spLocks noChangeArrowheads="1"/>
          </p:cNvSpPr>
          <p:nvPr/>
        </p:nvSpPr>
        <p:spPr bwMode="auto">
          <a:xfrm>
            <a:off x="9528637" y="1463177"/>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sz="2135" b="1" cap="all" dirty="0">
                <a:solidFill>
                  <a:schemeClr val="bg1"/>
                </a:solidFill>
                <a:latin typeface="微软雅黑" panose="020B0503020204020204" pitchFamily="34" charset="-122"/>
                <a:ea typeface="微软雅黑" panose="020B0503020204020204" pitchFamily="34" charset="-122"/>
                <a:cs typeface="+mj-cs"/>
              </a:rPr>
              <a:t>姓名</a:t>
            </a:r>
            <a:endParaRPr lang="en-US" altLang="zh-CN" sz="2135"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58" name="TextBox 57"/>
          <p:cNvSpPr txBox="1"/>
          <p:nvPr/>
        </p:nvSpPr>
        <p:spPr>
          <a:xfrm>
            <a:off x="9217745" y="2470136"/>
            <a:ext cx="2274080" cy="83356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757170"/>
                </a:solidFill>
              </a:rPr>
              <a:t>主要的职业经验在这里输入，将介绍成员的主要经历用简短的文字描述，包括成员曾经的任职主要机构有哪些，从业的年份、行业经验等等。</a:t>
            </a:r>
            <a:endParaRPr lang="en-US" altLang="zh-CN" sz="1200" dirty="0">
              <a:solidFill>
                <a:srgbClr val="757170"/>
              </a:solidFill>
            </a:endParaRPr>
          </a:p>
        </p:txBody>
      </p:sp>
      <p:sp>
        <p:nvSpPr>
          <p:cNvPr id="59" name="TextBox 58"/>
          <p:cNvSpPr txBox="1"/>
          <p:nvPr/>
        </p:nvSpPr>
        <p:spPr>
          <a:xfrm>
            <a:off x="9217744" y="4045312"/>
            <a:ext cx="2055713" cy="289275"/>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600" dirty="0">
                <a:solidFill>
                  <a:schemeClr val="tx1">
                    <a:lumMod val="75000"/>
                    <a:lumOff val="25000"/>
                  </a:schemeClr>
                </a:solidFill>
              </a:rPr>
              <a:t>能力值</a:t>
            </a:r>
            <a:endParaRPr lang="en-US" altLang="zh-CN" sz="1600" dirty="0">
              <a:solidFill>
                <a:schemeClr val="tx1">
                  <a:lumMod val="75000"/>
                  <a:lumOff val="25000"/>
                </a:schemeClr>
              </a:solidFill>
            </a:endParaRPr>
          </a:p>
        </p:txBody>
      </p:sp>
      <p:sp>
        <p:nvSpPr>
          <p:cNvPr id="60" name="TextBox 59"/>
          <p:cNvSpPr txBox="1"/>
          <p:nvPr/>
        </p:nvSpPr>
        <p:spPr>
          <a:xfrm>
            <a:off x="9321028" y="4505482"/>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065" dirty="0">
                <a:solidFill>
                  <a:schemeClr val="bg1"/>
                </a:solidFill>
              </a:rPr>
              <a:t>创造力</a:t>
            </a:r>
            <a:endParaRPr lang="en-US" altLang="zh-CN" sz="1065" dirty="0">
              <a:solidFill>
                <a:schemeClr val="bg1"/>
              </a:solidFill>
            </a:endParaRPr>
          </a:p>
        </p:txBody>
      </p:sp>
      <p:sp>
        <p:nvSpPr>
          <p:cNvPr id="61" name="TextBox 60"/>
          <p:cNvSpPr txBox="1"/>
          <p:nvPr/>
        </p:nvSpPr>
        <p:spPr>
          <a:xfrm>
            <a:off x="9321028" y="4832612"/>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065" dirty="0">
                <a:solidFill>
                  <a:schemeClr val="bg1"/>
                </a:solidFill>
              </a:rPr>
              <a:t>管理能力</a:t>
            </a:r>
            <a:endParaRPr lang="en-US" altLang="zh-CN" sz="1065" dirty="0">
              <a:solidFill>
                <a:schemeClr val="bg1"/>
              </a:solidFill>
            </a:endParaRPr>
          </a:p>
        </p:txBody>
      </p:sp>
      <p:sp>
        <p:nvSpPr>
          <p:cNvPr id="62" name="TextBox 61"/>
          <p:cNvSpPr txBox="1"/>
          <p:nvPr/>
        </p:nvSpPr>
        <p:spPr>
          <a:xfrm>
            <a:off x="9321028" y="5159741"/>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065" dirty="0">
                <a:solidFill>
                  <a:schemeClr val="bg1"/>
                </a:solidFill>
              </a:rPr>
              <a:t>协调力</a:t>
            </a:r>
            <a:endParaRPr lang="en-US" altLang="zh-CN" sz="1065" dirty="0">
              <a:solidFill>
                <a:schemeClr val="bg1"/>
              </a:solidFill>
            </a:endParaRPr>
          </a:p>
        </p:txBody>
      </p:sp>
      <p:sp>
        <p:nvSpPr>
          <p:cNvPr id="63" name="TextBox 62"/>
          <p:cNvSpPr txBox="1"/>
          <p:nvPr/>
        </p:nvSpPr>
        <p:spPr>
          <a:xfrm>
            <a:off x="9321028" y="5486872"/>
            <a:ext cx="657584" cy="166953"/>
          </a:xfrm>
          <a:prstGeom prst="rect">
            <a:avLst/>
          </a:prstGeom>
        </p:spPr>
        <p:txBody>
          <a:bodyPr lIns="0" tIns="0" rIns="0" bIns="0" anchor="t"/>
          <a:lstStyle>
            <a:defPPr>
              <a:defRPr lang="zh-CN"/>
            </a:defPPr>
            <a:lvl1pPr>
              <a:spcBef>
                <a:spcPct val="0"/>
              </a:spcBef>
              <a:defRPr b="1" cap="all">
                <a:solidFill>
                  <a:schemeClr val="accent5"/>
                </a:solidFill>
                <a:latin typeface="微软雅黑" panose="020B0503020204020204" pitchFamily="34" charset="-122"/>
                <a:ea typeface="微软雅黑" panose="020B0503020204020204" pitchFamily="34" charset="-122"/>
                <a:cs typeface="+mj-cs"/>
              </a:defRPr>
            </a:lvl1pPr>
          </a:lstStyle>
          <a:p>
            <a:r>
              <a:rPr lang="zh-CN" altLang="en-US" sz="1065" dirty="0">
                <a:solidFill>
                  <a:schemeClr val="bg1"/>
                </a:solidFill>
              </a:rPr>
              <a:t>营销力</a:t>
            </a:r>
            <a:endParaRPr lang="en-US" altLang="zh-CN" sz="1065" dirty="0">
              <a:solidFill>
                <a:schemeClr val="bg1"/>
              </a:solidFill>
            </a:endParaRPr>
          </a:p>
        </p:txBody>
      </p:sp>
      <p:sp>
        <p:nvSpPr>
          <p:cNvPr id="64" name="TextBox 63"/>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anim calcmode="lin" valueType="num">
                                      <p:cBhvr additive="base">
                                        <p:cTn id="15"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7">
                                            <p:txEl>
                                              <p:pRg st="0" end="0"/>
                                            </p:txEl>
                                          </p:spTgt>
                                        </p:tgtEl>
                                        <p:attrNameLst>
                                          <p:attrName>style.visibility</p:attrName>
                                        </p:attrNameLst>
                                      </p:cBhvr>
                                      <p:to>
                                        <p:strVal val="visible"/>
                                      </p:to>
                                    </p:set>
                                    <p:anim calcmode="lin" valueType="num">
                                      <p:cBhvr additive="base">
                                        <p:cTn id="2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49">
                                            <p:txEl>
                                              <p:pRg st="0" end="0"/>
                                            </p:txEl>
                                          </p:spTgt>
                                        </p:tgtEl>
                                        <p:attrNameLst>
                                          <p:attrName>style.visibility</p:attrName>
                                        </p:attrNameLst>
                                      </p:cBhvr>
                                      <p:to>
                                        <p:strVal val="visible"/>
                                      </p:to>
                                    </p:set>
                                    <p:anim calcmode="lin" valueType="num">
                                      <p:cBhvr additive="base">
                                        <p:cTn id="2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left)">
                                      <p:cBhvr>
                                        <p:cTn id="58" dur="500"/>
                                        <p:tgtEl>
                                          <p:spTgt spid="5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left)">
                                      <p:cBhvr>
                                        <p:cTn id="64" dur="500"/>
                                        <p:tgtEl>
                                          <p:spTgt spid="5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par>
                          <p:cTn id="76" fill="hold">
                            <p:stCondLst>
                              <p:cond delay="4500"/>
                            </p:stCondLst>
                            <p:childTnLst>
                              <p:par>
                                <p:cTn id="77" presetID="2" presetClass="entr" presetSubtype="2" fill="hold" grpId="0" nodeType="afterEffect">
                                  <p:stCondLst>
                                    <p:cond delay="0"/>
                                  </p:stCondLst>
                                  <p:childTnLst>
                                    <p:set>
                                      <p:cBhvr>
                                        <p:cTn id="78" dur="1" fill="hold">
                                          <p:stCondLst>
                                            <p:cond delay="0"/>
                                          </p:stCondLst>
                                        </p:cTn>
                                        <p:tgtEl>
                                          <p:spTgt spid="57">
                                            <p:txEl>
                                              <p:pRg st="0" end="0"/>
                                            </p:txEl>
                                          </p:spTgt>
                                        </p:tgtEl>
                                        <p:attrNameLst>
                                          <p:attrName>style.visibility</p:attrName>
                                        </p:attrNameLst>
                                      </p:cBhvr>
                                      <p:to>
                                        <p:strVal val="visible"/>
                                      </p:to>
                                    </p:set>
                                    <p:anim calcmode="lin" valueType="num">
                                      <p:cBhvr additive="base">
                                        <p:cTn id="79"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par>
                          <p:cTn id="81" fill="hold">
                            <p:stCondLst>
                              <p:cond delay="5000"/>
                            </p:stCondLst>
                            <p:childTnLst>
                              <p:par>
                                <p:cTn id="82" presetID="2" presetClass="entr" presetSubtype="2" fill="hold" grpId="0" nodeType="afterEffect">
                                  <p:stCondLst>
                                    <p:cond delay="0"/>
                                  </p:stCondLst>
                                  <p:childTnLst>
                                    <p:set>
                                      <p:cBhvr>
                                        <p:cTn id="83" dur="1" fill="hold">
                                          <p:stCondLst>
                                            <p:cond delay="0"/>
                                          </p:stCondLst>
                                        </p:cTn>
                                        <p:tgtEl>
                                          <p:spTgt spid="56">
                                            <p:txEl>
                                              <p:pRg st="0" end="0"/>
                                            </p:txEl>
                                          </p:spTgt>
                                        </p:tgtEl>
                                        <p:attrNameLst>
                                          <p:attrName>style.visibility</p:attrName>
                                        </p:attrNameLst>
                                      </p:cBhvr>
                                      <p:to>
                                        <p:strVal val="visible"/>
                                      </p:to>
                                    </p:set>
                                    <p:anim calcmode="lin" valueType="num">
                                      <p:cBhvr additive="base">
                                        <p:cTn id="8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86" fill="hold">
                            <p:stCondLst>
                              <p:cond delay="5500"/>
                            </p:stCondLst>
                            <p:childTnLst>
                              <p:par>
                                <p:cTn id="87" presetID="2" presetClass="entr" presetSubtype="2" fill="hold" grpId="0" nodeType="afterEffect">
                                  <p:stCondLst>
                                    <p:cond delay="0"/>
                                  </p:stCondLst>
                                  <p:childTnLst>
                                    <p:set>
                                      <p:cBhvr>
                                        <p:cTn id="88" dur="1" fill="hold">
                                          <p:stCondLst>
                                            <p:cond delay="0"/>
                                          </p:stCondLst>
                                        </p:cTn>
                                        <p:tgtEl>
                                          <p:spTgt spid="58">
                                            <p:txEl>
                                              <p:pRg st="0" end="0"/>
                                            </p:txEl>
                                          </p:spTgt>
                                        </p:tgtEl>
                                        <p:attrNameLst>
                                          <p:attrName>style.visibility</p:attrName>
                                        </p:attrNameLst>
                                      </p:cBhvr>
                                      <p:to>
                                        <p:strVal val="visible"/>
                                      </p:to>
                                    </p:set>
                                    <p:anim calcmode="lin" valueType="num">
                                      <p:cBhvr additive="base">
                                        <p:cTn id="89"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58">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6000"/>
                            </p:stCondLst>
                            <p:childTnLst>
                              <p:par>
                                <p:cTn id="92" presetID="22" presetClass="entr" presetSubtype="8" fill="hold" grpId="0" nodeType="after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left)">
                                      <p:cBhvr>
                                        <p:cTn id="94" dur="500"/>
                                        <p:tgtEl>
                                          <p:spTgt spid="59"/>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wipe(left)">
                                      <p:cBhvr>
                                        <p:cTn id="97" dur="500"/>
                                        <p:tgtEl>
                                          <p:spTgt spid="60"/>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wipe(left)">
                                      <p:cBhvr>
                                        <p:cTn id="100" dur="500"/>
                                        <p:tgtEl>
                                          <p:spTgt spid="61"/>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left)">
                                      <p:cBhvr>
                                        <p:cTn id="103" dur="500"/>
                                        <p:tgtEl>
                                          <p:spTgt spid="62"/>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left)">
                                      <p:cBhvr>
                                        <p:cTn id="106" dur="500"/>
                                        <p:tgtEl>
                                          <p:spTgt spid="63"/>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left)">
                                      <p:cBhvr>
                                        <p:cTn id="109" dur="500"/>
                                        <p:tgtEl>
                                          <p:spTgt spid="33"/>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left)">
                                      <p:cBhvr>
                                        <p:cTn id="112" dur="500"/>
                                        <p:tgtEl>
                                          <p:spTgt spid="32"/>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ipe(left)">
                                      <p:cBhvr>
                                        <p:cTn id="115" dur="500"/>
                                        <p:tgtEl>
                                          <p:spTgt spid="31"/>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left)">
                                      <p:cBhvr>
                                        <p:cTn id="118" dur="500"/>
                                        <p:tgtEl>
                                          <p:spTgt spid="30"/>
                                        </p:tgtEl>
                                      </p:cBhvr>
                                    </p:animEffect>
                                  </p:childTnLst>
                                </p:cTn>
                              </p:par>
                            </p:childTnLst>
                          </p:cTn>
                        </p:par>
                        <p:par>
                          <p:cTn id="119" fill="hold">
                            <p:stCondLst>
                              <p:cond delay="6500"/>
                            </p:stCondLst>
                            <p:childTnLst>
                              <p:par>
                                <p:cTn id="120" presetID="10"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fade">
                                      <p:cBhvr>
                                        <p:cTn id="125" dur="500"/>
                                        <p:tgtEl>
                                          <p:spTgt spid="3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500"/>
                                        <p:tgtEl>
                                          <p:spTgt spid="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childTnLst>
                          </p:cTn>
                        </p:par>
                        <p:par>
                          <p:cTn id="132" fill="hold">
                            <p:stCondLst>
                              <p:cond delay="7000"/>
                            </p:stCondLst>
                            <p:childTnLst>
                              <p:par>
                                <p:cTn id="133" presetID="42" presetClass="entr" presetSubtype="0" fill="hold" grpId="0" nodeType="after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1200"/>
                                        <p:tgtEl>
                                          <p:spTgt spid="64"/>
                                        </p:tgtEl>
                                      </p:cBhvr>
                                    </p:animEffect>
                                    <p:anim calcmode="lin" valueType="num">
                                      <p:cBhvr>
                                        <p:cTn id="136" dur="1200" fill="hold"/>
                                        <p:tgtEl>
                                          <p:spTgt spid="64"/>
                                        </p:tgtEl>
                                        <p:attrNameLst>
                                          <p:attrName>ppt_x</p:attrName>
                                        </p:attrNameLst>
                                      </p:cBhvr>
                                      <p:tavLst>
                                        <p:tav tm="0">
                                          <p:val>
                                            <p:strVal val="#ppt_x"/>
                                          </p:val>
                                        </p:tav>
                                        <p:tav tm="100000">
                                          <p:val>
                                            <p:strVal val="#ppt_x"/>
                                          </p:val>
                                        </p:tav>
                                      </p:tavLst>
                                    </p:anim>
                                    <p:anim calcmode="lin" valueType="num">
                                      <p:cBhvr>
                                        <p:cTn id="137" dur="12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build="p"/>
      <p:bldP spid="48" grpId="0" build="p"/>
      <p:bldP spid="49" grpId="0" build="p"/>
      <p:bldP spid="50" grpId="0" animBg="1"/>
      <p:bldP spid="51" grpId="0"/>
      <p:bldP spid="52" grpId="0"/>
      <p:bldP spid="53" grpId="0"/>
      <p:bldP spid="54" grpId="0"/>
      <p:bldP spid="55" grpId="0"/>
      <p:bldP spid="56" grpId="0" build="p"/>
      <p:bldP spid="57" grpId="0" build="p"/>
      <p:bldP spid="58" grpId="0" build="p"/>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15"/>
          <p:cNvSpPr>
            <a:spLocks noChangeArrowheads="1"/>
          </p:cNvSpPr>
          <p:nvPr/>
        </p:nvSpPr>
        <p:spPr bwMode="auto">
          <a:xfrm flipV="1">
            <a:off x="2165351" y="3937001"/>
            <a:ext cx="287867" cy="192617"/>
          </a:xfrm>
          <a:prstGeom prst="triangle">
            <a:avLst>
              <a:gd name="adj" fmla="val 50000"/>
            </a:avLst>
          </a:prstGeom>
          <a:solidFill>
            <a:schemeClr val="accent1"/>
          </a:solidFill>
          <a:ln>
            <a:noFill/>
          </a:ln>
        </p:spPr>
        <p:txBody>
          <a:bodyPr lIns="121884" tIns="60941" rIns="121884" bIns="60941" anchor="ctr"/>
          <a:lstStyle/>
          <a:p>
            <a:pPr algn="ctr" defTabSz="1217295"/>
            <a:endParaRPr lang="zh-CN" altLang="zh-CN" sz="2400">
              <a:solidFill>
                <a:srgbClr val="50596D"/>
              </a:solidFill>
              <a:latin typeface="Arial" panose="020B0604020202020204" pitchFamily="34" charset="0"/>
            </a:endParaRPr>
          </a:p>
        </p:txBody>
      </p:sp>
      <p:sp>
        <p:nvSpPr>
          <p:cNvPr id="12" name="等腰三角形 26"/>
          <p:cNvSpPr>
            <a:spLocks noChangeArrowheads="1"/>
          </p:cNvSpPr>
          <p:nvPr/>
        </p:nvSpPr>
        <p:spPr bwMode="auto">
          <a:xfrm flipV="1">
            <a:off x="4775200" y="3937001"/>
            <a:ext cx="287867" cy="192617"/>
          </a:xfrm>
          <a:prstGeom prst="triangle">
            <a:avLst>
              <a:gd name="adj" fmla="val 50000"/>
            </a:avLst>
          </a:prstGeom>
          <a:solidFill>
            <a:schemeClr val="accent2"/>
          </a:solidFill>
          <a:ln>
            <a:noFill/>
          </a:ln>
        </p:spPr>
        <p:txBody>
          <a:bodyPr lIns="121884" tIns="60941" rIns="121884" bIns="60941" anchor="ctr"/>
          <a:lstStyle/>
          <a:p>
            <a:pPr algn="ctr" defTabSz="1217295"/>
            <a:endParaRPr lang="zh-CN" altLang="zh-CN" sz="2400">
              <a:solidFill>
                <a:srgbClr val="50596D"/>
              </a:solidFill>
              <a:latin typeface="Arial" panose="020B0604020202020204" pitchFamily="34" charset="0"/>
            </a:endParaRPr>
          </a:p>
        </p:txBody>
      </p:sp>
      <p:sp>
        <p:nvSpPr>
          <p:cNvPr id="19" name="等腰三角形 32"/>
          <p:cNvSpPr>
            <a:spLocks noChangeArrowheads="1"/>
          </p:cNvSpPr>
          <p:nvPr/>
        </p:nvSpPr>
        <p:spPr bwMode="auto">
          <a:xfrm flipV="1">
            <a:off x="7230533" y="3937001"/>
            <a:ext cx="287867" cy="192617"/>
          </a:xfrm>
          <a:prstGeom prst="triangle">
            <a:avLst>
              <a:gd name="adj" fmla="val 50000"/>
            </a:avLst>
          </a:prstGeom>
          <a:solidFill>
            <a:schemeClr val="accent3"/>
          </a:solidFill>
          <a:ln>
            <a:noFill/>
          </a:ln>
        </p:spPr>
        <p:txBody>
          <a:bodyPr lIns="121884" tIns="60941" rIns="121884" bIns="60941" anchor="ctr"/>
          <a:lstStyle/>
          <a:p>
            <a:pPr algn="ctr" defTabSz="1217295"/>
            <a:endParaRPr lang="zh-CN" altLang="zh-CN" sz="2400">
              <a:latin typeface="Arial" panose="020B0604020202020204" pitchFamily="34" charset="0"/>
            </a:endParaRPr>
          </a:p>
        </p:txBody>
      </p:sp>
      <p:sp>
        <p:nvSpPr>
          <p:cNvPr id="26" name="等腰三角形 38"/>
          <p:cNvSpPr>
            <a:spLocks noChangeArrowheads="1"/>
          </p:cNvSpPr>
          <p:nvPr/>
        </p:nvSpPr>
        <p:spPr bwMode="auto">
          <a:xfrm flipV="1">
            <a:off x="9855200" y="3937001"/>
            <a:ext cx="287867" cy="192617"/>
          </a:xfrm>
          <a:prstGeom prst="triangle">
            <a:avLst>
              <a:gd name="adj" fmla="val 50000"/>
            </a:avLst>
          </a:prstGeom>
          <a:solidFill>
            <a:schemeClr val="accent4"/>
          </a:solidFill>
          <a:ln>
            <a:noFill/>
          </a:ln>
        </p:spPr>
        <p:txBody>
          <a:bodyPr lIns="121884" tIns="60941" rIns="121884" bIns="60941" anchor="ctr"/>
          <a:lstStyle/>
          <a:p>
            <a:pPr algn="ctr" defTabSz="1217295"/>
            <a:endParaRPr lang="zh-CN" altLang="zh-CN" sz="2400">
              <a:latin typeface="Arial" panose="020B0604020202020204" pitchFamily="34" charset="0"/>
            </a:endParaRPr>
          </a:p>
        </p:txBody>
      </p:sp>
      <p:grpSp>
        <p:nvGrpSpPr>
          <p:cNvPr id="42" name="组合 41"/>
          <p:cNvGrpSpPr/>
          <p:nvPr/>
        </p:nvGrpSpPr>
        <p:grpSpPr bwMode="auto">
          <a:xfrm>
            <a:off x="1504951" y="1856317"/>
            <a:ext cx="1727200" cy="1750483"/>
            <a:chOff x="1508143" y="1547194"/>
            <a:chExt cx="1697020" cy="1719092"/>
          </a:xfrm>
        </p:grpSpPr>
        <p:sp>
          <p:nvSpPr>
            <p:cNvPr id="43" name="椭圆 42"/>
            <p:cNvSpPr/>
            <p:nvPr/>
          </p:nvSpPr>
          <p:spPr>
            <a:xfrm>
              <a:off x="1508143" y="1547194"/>
              <a:ext cx="1697020" cy="1719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8236" name="椭圆 43"/>
            <p:cNvSpPr>
              <a:spLocks noChangeArrowheads="1"/>
            </p:cNvSpPr>
            <p:nvPr/>
          </p:nvSpPr>
          <p:spPr bwMode="auto">
            <a:xfrm>
              <a:off x="1557356" y="1607444"/>
              <a:ext cx="1598594" cy="1598592"/>
            </a:xfrm>
            <a:prstGeom prst="ellipse">
              <a:avLst/>
            </a:prstGeom>
            <a:blipFill dpi="0" rotWithShape="1">
              <a:blip r:embed="rId3"/>
              <a:srcRect/>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2400">
                <a:solidFill>
                  <a:srgbClr val="FFFFFF"/>
                </a:solidFill>
              </a:endParaRPr>
            </a:p>
          </p:txBody>
        </p:sp>
      </p:grpSp>
      <p:grpSp>
        <p:nvGrpSpPr>
          <p:cNvPr id="48" name="组合 47"/>
          <p:cNvGrpSpPr/>
          <p:nvPr/>
        </p:nvGrpSpPr>
        <p:grpSpPr bwMode="auto">
          <a:xfrm>
            <a:off x="4013201" y="1856317"/>
            <a:ext cx="1725084" cy="1750483"/>
            <a:chOff x="1508143" y="1547194"/>
            <a:chExt cx="1697020" cy="1719092"/>
          </a:xfrm>
        </p:grpSpPr>
        <p:sp>
          <p:nvSpPr>
            <p:cNvPr id="49" name="椭圆 48"/>
            <p:cNvSpPr/>
            <p:nvPr/>
          </p:nvSpPr>
          <p:spPr>
            <a:xfrm>
              <a:off x="1508143" y="1547194"/>
              <a:ext cx="1697020" cy="1719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8234" name="椭圆 49"/>
            <p:cNvSpPr>
              <a:spLocks noChangeArrowheads="1"/>
            </p:cNvSpPr>
            <p:nvPr/>
          </p:nvSpPr>
          <p:spPr bwMode="auto">
            <a:xfrm>
              <a:off x="1557356" y="1607444"/>
              <a:ext cx="1598594" cy="1598592"/>
            </a:xfrm>
            <a:prstGeom prst="ellipse">
              <a:avLst/>
            </a:prstGeom>
            <a:blipFill dpi="0" rotWithShape="1">
              <a:blip r:embed="rId4"/>
              <a:srcRect/>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2400">
                <a:solidFill>
                  <a:srgbClr val="FFFFFF"/>
                </a:solidFill>
              </a:endParaRPr>
            </a:p>
          </p:txBody>
        </p:sp>
      </p:grpSp>
      <p:grpSp>
        <p:nvGrpSpPr>
          <p:cNvPr id="54" name="组合 53"/>
          <p:cNvGrpSpPr/>
          <p:nvPr/>
        </p:nvGrpSpPr>
        <p:grpSpPr bwMode="auto">
          <a:xfrm>
            <a:off x="6551084" y="1856317"/>
            <a:ext cx="1727200" cy="1750483"/>
            <a:chOff x="1508143" y="1547194"/>
            <a:chExt cx="1697020" cy="1719092"/>
          </a:xfrm>
        </p:grpSpPr>
        <p:sp>
          <p:nvSpPr>
            <p:cNvPr id="55" name="椭圆 54"/>
            <p:cNvSpPr/>
            <p:nvPr/>
          </p:nvSpPr>
          <p:spPr>
            <a:xfrm>
              <a:off x="1508143" y="1547194"/>
              <a:ext cx="1697020" cy="1719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8232" name="椭圆 55"/>
            <p:cNvSpPr>
              <a:spLocks noChangeArrowheads="1"/>
            </p:cNvSpPr>
            <p:nvPr/>
          </p:nvSpPr>
          <p:spPr bwMode="auto">
            <a:xfrm>
              <a:off x="1557356" y="1607444"/>
              <a:ext cx="1598594" cy="1598592"/>
            </a:xfrm>
            <a:prstGeom prst="ellipse">
              <a:avLst/>
            </a:prstGeom>
            <a:blipFill dpi="0" rotWithShape="1">
              <a:blip r:embed="rId5"/>
              <a:srcRect/>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2400">
                <a:solidFill>
                  <a:srgbClr val="FFFFFF"/>
                </a:solidFill>
              </a:endParaRPr>
            </a:p>
          </p:txBody>
        </p:sp>
      </p:grpSp>
      <p:grpSp>
        <p:nvGrpSpPr>
          <p:cNvPr id="60" name="组合 59"/>
          <p:cNvGrpSpPr/>
          <p:nvPr/>
        </p:nvGrpSpPr>
        <p:grpSpPr bwMode="auto">
          <a:xfrm>
            <a:off x="9095317" y="1856317"/>
            <a:ext cx="1725083" cy="1750483"/>
            <a:chOff x="1508143" y="1547194"/>
            <a:chExt cx="1697020" cy="1719092"/>
          </a:xfrm>
        </p:grpSpPr>
        <p:sp>
          <p:nvSpPr>
            <p:cNvPr id="61" name="椭圆 60"/>
            <p:cNvSpPr/>
            <p:nvPr/>
          </p:nvSpPr>
          <p:spPr>
            <a:xfrm>
              <a:off x="1508143" y="1547194"/>
              <a:ext cx="1697020" cy="17190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8230" name="椭圆 61"/>
            <p:cNvSpPr>
              <a:spLocks noChangeArrowheads="1"/>
            </p:cNvSpPr>
            <p:nvPr/>
          </p:nvSpPr>
          <p:spPr bwMode="auto">
            <a:xfrm>
              <a:off x="1557356" y="1607444"/>
              <a:ext cx="1598594" cy="1598592"/>
            </a:xfrm>
            <a:prstGeom prst="ellipse">
              <a:avLst/>
            </a:prstGeom>
            <a:blipFill dpi="0" rotWithShape="1">
              <a:blip r:embed="rId6"/>
              <a:srcRect/>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2400">
                <a:solidFill>
                  <a:srgbClr val="FFFFFF"/>
                </a:solidFill>
              </a:endParaRPr>
            </a:p>
          </p:txBody>
        </p:sp>
      </p:grpSp>
      <p:sp>
        <p:nvSpPr>
          <p:cNvPr id="63" name="矩形 9"/>
          <p:cNvSpPr>
            <a:spLocks noChangeArrowheads="1"/>
          </p:cNvSpPr>
          <p:nvPr/>
        </p:nvSpPr>
        <p:spPr bwMode="auto">
          <a:xfrm>
            <a:off x="1443568" y="4328585"/>
            <a:ext cx="1198033"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p>
            <a:pPr algn="ctr" defTabSz="1218565">
              <a:defRPr/>
            </a:pPr>
            <a:r>
              <a:rPr lang="zh-CN" altLang="en-US" sz="1865" kern="0" dirty="0">
                <a:solidFill>
                  <a:schemeClr val="accent1"/>
                </a:solidFill>
                <a:latin typeface="方正兰亭粗黑_GBK" panose="02000000000000000000" pitchFamily="2" charset="-122"/>
                <a:ea typeface="方正兰亭粗黑_GBK" panose="02000000000000000000" pitchFamily="2" charset="-122"/>
              </a:rPr>
              <a:t>代用名</a:t>
            </a:r>
          </a:p>
        </p:txBody>
      </p:sp>
      <p:sp>
        <p:nvSpPr>
          <p:cNvPr id="64" name="矩形 7"/>
          <p:cNvSpPr>
            <a:spLocks noChangeArrowheads="1"/>
          </p:cNvSpPr>
          <p:nvPr/>
        </p:nvSpPr>
        <p:spPr bwMode="auto">
          <a:xfrm>
            <a:off x="2336801" y="4445001"/>
            <a:ext cx="732367" cy="2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p>
            <a:pPr algn="ctr" defTabSz="1218565">
              <a:defRPr/>
            </a:pPr>
            <a:r>
              <a:rPr lang="zh-CN" altLang="en-US" sz="935" kern="0" dirty="0">
                <a:solidFill>
                  <a:srgbClr val="404040"/>
                </a:solidFill>
                <a:latin typeface="微软雅黑" panose="020B0503020204020204" pitchFamily="34" charset="-122"/>
                <a:ea typeface="微软雅黑" panose="020B0503020204020204" pitchFamily="34" charset="-122"/>
              </a:rPr>
              <a:t>职务头衔</a:t>
            </a:r>
          </a:p>
        </p:txBody>
      </p:sp>
      <p:sp>
        <p:nvSpPr>
          <p:cNvPr id="65" name="TextBox 64"/>
          <p:cNvSpPr txBox="1"/>
          <p:nvPr/>
        </p:nvSpPr>
        <p:spPr>
          <a:xfrm>
            <a:off x="1312333" y="4845774"/>
            <a:ext cx="2048933" cy="1601169"/>
          </a:xfrm>
          <a:prstGeom prst="rect">
            <a:avLst/>
          </a:prstGeom>
          <a:noFill/>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Arial" panose="020B0604020202020204" pitchFamily="34" charset="0"/>
              <a:buNone/>
            </a:pPr>
            <a:r>
              <a:rPr lang="zh-CN" altLang="en-US" sz="1065" dirty="0">
                <a:solidFill>
                  <a:srgbClr val="404040"/>
                </a:solidFill>
                <a:latin typeface="微软雅黑" panose="020B0503020204020204" pitchFamily="34" charset="-122"/>
                <a:ea typeface="微软雅黑" panose="020B0503020204020204" pitchFamily="34" charset="-122"/>
              </a:rPr>
              <a:t>       在这里输入主要的职业经验及任职主要机构等等在这里输入主要的职业经验及任职主要机构等等在这里输入主要的职业经验及任职主要机构等等</a:t>
            </a:r>
          </a:p>
          <a:p>
            <a:pPr>
              <a:lnSpc>
                <a:spcPct val="150000"/>
              </a:lnSpc>
              <a:buFont typeface="Arial" panose="020B0604020202020204" pitchFamily="34" charset="0"/>
              <a:buNone/>
            </a:pPr>
            <a:endParaRPr lang="zh-CN" altLang="en-US" sz="1065" dirty="0">
              <a:solidFill>
                <a:srgbClr val="404040"/>
              </a:solidFill>
              <a:latin typeface="微软雅黑" panose="020B0503020204020204" pitchFamily="34" charset="-122"/>
              <a:ea typeface="微软雅黑" panose="020B0503020204020204" pitchFamily="34" charset="-122"/>
            </a:endParaRPr>
          </a:p>
        </p:txBody>
      </p:sp>
      <p:sp>
        <p:nvSpPr>
          <p:cNvPr id="66" name="矩形 9"/>
          <p:cNvSpPr>
            <a:spLocks noChangeArrowheads="1"/>
          </p:cNvSpPr>
          <p:nvPr/>
        </p:nvSpPr>
        <p:spPr bwMode="auto">
          <a:xfrm>
            <a:off x="4068234" y="4328585"/>
            <a:ext cx="1198033"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p>
            <a:pPr algn="ctr" defTabSz="1218565">
              <a:defRPr/>
            </a:pPr>
            <a:r>
              <a:rPr lang="zh-CN" altLang="en-US" sz="1865" kern="0" dirty="0">
                <a:solidFill>
                  <a:schemeClr val="accent1"/>
                </a:solidFill>
                <a:latin typeface="方正兰亭粗黑_GBK" panose="02000000000000000000" pitchFamily="2" charset="-122"/>
                <a:ea typeface="方正兰亭粗黑_GBK" panose="02000000000000000000" pitchFamily="2" charset="-122"/>
              </a:rPr>
              <a:t>代用名</a:t>
            </a:r>
          </a:p>
        </p:txBody>
      </p:sp>
      <p:sp>
        <p:nvSpPr>
          <p:cNvPr id="67" name="矩形 7"/>
          <p:cNvSpPr>
            <a:spLocks noChangeArrowheads="1"/>
          </p:cNvSpPr>
          <p:nvPr/>
        </p:nvSpPr>
        <p:spPr bwMode="auto">
          <a:xfrm>
            <a:off x="4961467" y="4445001"/>
            <a:ext cx="732367" cy="2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p>
            <a:pPr algn="ctr" defTabSz="1218565">
              <a:defRPr/>
            </a:pPr>
            <a:r>
              <a:rPr lang="zh-CN" altLang="en-US" sz="935" kern="0" dirty="0">
                <a:solidFill>
                  <a:srgbClr val="404040"/>
                </a:solidFill>
                <a:latin typeface="微软雅黑" panose="020B0503020204020204" pitchFamily="34" charset="-122"/>
                <a:ea typeface="微软雅黑" panose="020B0503020204020204" pitchFamily="34" charset="-122"/>
              </a:rPr>
              <a:t>职务头衔</a:t>
            </a:r>
          </a:p>
        </p:txBody>
      </p:sp>
      <p:sp>
        <p:nvSpPr>
          <p:cNvPr id="68" name="TextBox 67"/>
          <p:cNvSpPr txBox="1"/>
          <p:nvPr/>
        </p:nvSpPr>
        <p:spPr>
          <a:xfrm>
            <a:off x="3937000" y="4845774"/>
            <a:ext cx="2048933" cy="1601169"/>
          </a:xfrm>
          <a:prstGeom prst="rect">
            <a:avLst/>
          </a:prstGeom>
          <a:noFill/>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Arial" panose="020B0604020202020204" pitchFamily="34" charset="0"/>
              <a:buNone/>
            </a:pPr>
            <a:r>
              <a:rPr lang="zh-CN" altLang="en-US" sz="1065">
                <a:solidFill>
                  <a:srgbClr val="404040"/>
                </a:solidFill>
                <a:latin typeface="微软雅黑" panose="020B0503020204020204" pitchFamily="34" charset="-122"/>
                <a:ea typeface="微软雅黑" panose="020B0503020204020204" pitchFamily="34" charset="-122"/>
              </a:rPr>
              <a:t>       在这里输入主要的职业经验及任职主要机构等等在这里输入主要的职业经验及任职主要机构等等在这里输入主要的职业经验及任职主要机构等等</a:t>
            </a:r>
          </a:p>
          <a:p>
            <a:pPr>
              <a:lnSpc>
                <a:spcPct val="150000"/>
              </a:lnSpc>
              <a:buFont typeface="Arial" panose="020B0604020202020204" pitchFamily="34" charset="0"/>
              <a:buNone/>
            </a:pPr>
            <a:endParaRPr lang="zh-CN" altLang="en-US" sz="1065">
              <a:solidFill>
                <a:srgbClr val="404040"/>
              </a:solidFill>
              <a:latin typeface="微软雅黑" panose="020B0503020204020204" pitchFamily="34" charset="-122"/>
              <a:ea typeface="微软雅黑" panose="020B0503020204020204" pitchFamily="34" charset="-122"/>
            </a:endParaRPr>
          </a:p>
        </p:txBody>
      </p:sp>
      <p:sp>
        <p:nvSpPr>
          <p:cNvPr id="69" name="矩形 9"/>
          <p:cNvSpPr>
            <a:spLocks noChangeArrowheads="1"/>
          </p:cNvSpPr>
          <p:nvPr/>
        </p:nvSpPr>
        <p:spPr bwMode="auto">
          <a:xfrm>
            <a:off x="6625168" y="4328585"/>
            <a:ext cx="1198033"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p>
            <a:pPr algn="ctr" defTabSz="1218565">
              <a:defRPr/>
            </a:pPr>
            <a:r>
              <a:rPr lang="zh-CN" altLang="en-US" sz="1865" kern="0" dirty="0">
                <a:solidFill>
                  <a:schemeClr val="accent1"/>
                </a:solidFill>
                <a:latin typeface="方正兰亭粗黑_GBK" panose="02000000000000000000" pitchFamily="2" charset="-122"/>
                <a:ea typeface="方正兰亭粗黑_GBK" panose="02000000000000000000" pitchFamily="2" charset="-122"/>
              </a:rPr>
              <a:t>代用名</a:t>
            </a:r>
          </a:p>
        </p:txBody>
      </p:sp>
      <p:sp>
        <p:nvSpPr>
          <p:cNvPr id="70" name="矩形 7"/>
          <p:cNvSpPr>
            <a:spLocks noChangeArrowheads="1"/>
          </p:cNvSpPr>
          <p:nvPr/>
        </p:nvSpPr>
        <p:spPr bwMode="auto">
          <a:xfrm>
            <a:off x="7518400" y="4445001"/>
            <a:ext cx="730251" cy="2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p>
            <a:pPr algn="ctr" defTabSz="1218565">
              <a:defRPr/>
            </a:pPr>
            <a:r>
              <a:rPr lang="zh-CN" altLang="en-US" sz="935" kern="0" dirty="0">
                <a:solidFill>
                  <a:srgbClr val="404040"/>
                </a:solidFill>
                <a:latin typeface="微软雅黑" panose="020B0503020204020204" pitchFamily="34" charset="-122"/>
                <a:ea typeface="微软雅黑" panose="020B0503020204020204" pitchFamily="34" charset="-122"/>
              </a:rPr>
              <a:t>职务头衔</a:t>
            </a:r>
          </a:p>
        </p:txBody>
      </p:sp>
      <p:sp>
        <p:nvSpPr>
          <p:cNvPr id="71" name="TextBox 70"/>
          <p:cNvSpPr txBox="1"/>
          <p:nvPr/>
        </p:nvSpPr>
        <p:spPr>
          <a:xfrm>
            <a:off x="6493933" y="4845774"/>
            <a:ext cx="2048933" cy="1601169"/>
          </a:xfrm>
          <a:prstGeom prst="rect">
            <a:avLst/>
          </a:prstGeom>
          <a:noFill/>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Arial" panose="020B0604020202020204" pitchFamily="34" charset="0"/>
              <a:buNone/>
            </a:pPr>
            <a:r>
              <a:rPr lang="zh-CN" altLang="en-US" sz="1065">
                <a:solidFill>
                  <a:srgbClr val="404040"/>
                </a:solidFill>
                <a:latin typeface="微软雅黑" panose="020B0503020204020204" pitchFamily="34" charset="-122"/>
                <a:ea typeface="微软雅黑" panose="020B0503020204020204" pitchFamily="34" charset="-122"/>
              </a:rPr>
              <a:t>       在这里输入主要的职业经验及任职主要机构等等在这里输入主要的职业经验及任职主要机构等等在这里输入主要的职业经验及任职主要机构等等</a:t>
            </a:r>
          </a:p>
          <a:p>
            <a:pPr>
              <a:lnSpc>
                <a:spcPct val="150000"/>
              </a:lnSpc>
              <a:buFont typeface="Arial" panose="020B0604020202020204" pitchFamily="34" charset="0"/>
              <a:buNone/>
            </a:pPr>
            <a:endParaRPr lang="zh-CN" altLang="en-US" sz="1065">
              <a:solidFill>
                <a:srgbClr val="404040"/>
              </a:solidFill>
              <a:latin typeface="微软雅黑" panose="020B0503020204020204" pitchFamily="34" charset="-122"/>
              <a:ea typeface="微软雅黑" panose="020B0503020204020204" pitchFamily="34" charset="-122"/>
            </a:endParaRPr>
          </a:p>
        </p:txBody>
      </p:sp>
      <p:sp>
        <p:nvSpPr>
          <p:cNvPr id="72" name="矩形 9"/>
          <p:cNvSpPr>
            <a:spLocks noChangeArrowheads="1"/>
          </p:cNvSpPr>
          <p:nvPr/>
        </p:nvSpPr>
        <p:spPr bwMode="auto">
          <a:xfrm>
            <a:off x="9148234" y="4328585"/>
            <a:ext cx="1198033" cy="4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p>
            <a:pPr algn="ctr" defTabSz="1218565">
              <a:defRPr/>
            </a:pPr>
            <a:r>
              <a:rPr lang="zh-CN" altLang="en-US" sz="1865" kern="0" dirty="0">
                <a:solidFill>
                  <a:schemeClr val="accent1"/>
                </a:solidFill>
                <a:latin typeface="方正兰亭粗黑_GBK" panose="02000000000000000000" pitchFamily="2" charset="-122"/>
                <a:ea typeface="方正兰亭粗黑_GBK" panose="02000000000000000000" pitchFamily="2" charset="-122"/>
              </a:rPr>
              <a:t>代用名</a:t>
            </a:r>
          </a:p>
        </p:txBody>
      </p:sp>
      <p:sp>
        <p:nvSpPr>
          <p:cNvPr id="73" name="矩形 7"/>
          <p:cNvSpPr>
            <a:spLocks noChangeArrowheads="1"/>
          </p:cNvSpPr>
          <p:nvPr/>
        </p:nvSpPr>
        <p:spPr bwMode="auto">
          <a:xfrm>
            <a:off x="10041467" y="4445001"/>
            <a:ext cx="730251" cy="2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p>
            <a:pPr algn="ctr" defTabSz="1218565">
              <a:defRPr/>
            </a:pPr>
            <a:r>
              <a:rPr lang="zh-CN" altLang="en-US" sz="935" kern="0" dirty="0">
                <a:solidFill>
                  <a:srgbClr val="404040"/>
                </a:solidFill>
                <a:latin typeface="微软雅黑" panose="020B0503020204020204" pitchFamily="34" charset="-122"/>
                <a:ea typeface="微软雅黑" panose="020B0503020204020204" pitchFamily="34" charset="-122"/>
              </a:rPr>
              <a:t>职务头衔</a:t>
            </a:r>
          </a:p>
        </p:txBody>
      </p:sp>
      <p:sp>
        <p:nvSpPr>
          <p:cNvPr id="74" name="TextBox 73"/>
          <p:cNvSpPr txBox="1"/>
          <p:nvPr/>
        </p:nvSpPr>
        <p:spPr>
          <a:xfrm>
            <a:off x="9017000" y="4845774"/>
            <a:ext cx="2048933" cy="1601169"/>
          </a:xfrm>
          <a:prstGeom prst="rect">
            <a:avLst/>
          </a:prstGeom>
          <a:noFill/>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Arial" panose="020B0604020202020204" pitchFamily="34" charset="0"/>
              <a:buNone/>
            </a:pPr>
            <a:r>
              <a:rPr lang="zh-CN" altLang="en-US" sz="1065">
                <a:solidFill>
                  <a:srgbClr val="404040"/>
                </a:solidFill>
                <a:latin typeface="微软雅黑" panose="020B0503020204020204" pitchFamily="34" charset="-122"/>
                <a:ea typeface="微软雅黑" panose="020B0503020204020204" pitchFamily="34" charset="-122"/>
              </a:rPr>
              <a:t>       在这里输入主要的职业经验及任职主要机构等等在这里输入主要的职业经验及任职主要机构等等在这里输入主要的职业经验及任职主要机构等等</a:t>
            </a:r>
          </a:p>
          <a:p>
            <a:pPr>
              <a:lnSpc>
                <a:spcPct val="150000"/>
              </a:lnSpc>
              <a:buFont typeface="Arial" panose="020B0604020202020204" pitchFamily="34" charset="0"/>
              <a:buNone/>
            </a:pPr>
            <a:endParaRPr lang="zh-CN" altLang="en-US" sz="1065">
              <a:solidFill>
                <a:srgbClr val="404040"/>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842961" y="94123"/>
            <a:ext cx="2339102" cy="523220"/>
          </a:xfrm>
          <a:prstGeom prst="rect">
            <a:avLst/>
          </a:prstGeom>
          <a:noFill/>
        </p:spPr>
        <p:txBody>
          <a:bodyPr wrap="none">
            <a:spAutoFit/>
          </a:bodyPr>
          <a:lstStyle/>
          <a:p>
            <a:pPr>
              <a:defRPr/>
            </a:pP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核心成员介绍</a:t>
            </a:r>
          </a:p>
        </p:txBody>
      </p:sp>
      <p:sp>
        <p:nvSpPr>
          <p:cNvPr id="62" name="TextBox 61"/>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randombar(horizontal)">
                                      <p:cBhvr>
                                        <p:cTn id="44" dur="500"/>
                                        <p:tgtEl>
                                          <p:spTgt spid="6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randombar(horizontal)">
                                      <p:cBhvr>
                                        <p:cTn id="47" dur="500"/>
                                        <p:tgtEl>
                                          <p:spTgt spid="6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randombar(horizontal)">
                                      <p:cBhvr>
                                        <p:cTn id="50" dur="500"/>
                                        <p:tgtEl>
                                          <p:spTgt spid="6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randombar(horizontal)">
                                      <p:cBhvr>
                                        <p:cTn id="53" dur="500"/>
                                        <p:tgtEl>
                                          <p:spTgt spid="6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randombar(horizontal)">
                                      <p:cBhvr>
                                        <p:cTn id="56" dur="500"/>
                                        <p:tgtEl>
                                          <p:spTgt spid="6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randombar(horizontal)">
                                      <p:cBhvr>
                                        <p:cTn id="59" dur="500"/>
                                        <p:tgtEl>
                                          <p:spTgt spid="6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randombar(horizontal)">
                                      <p:cBhvr>
                                        <p:cTn id="62" dur="500"/>
                                        <p:tgtEl>
                                          <p:spTgt spid="7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randombar(horizontal)">
                                      <p:cBhvr>
                                        <p:cTn id="65" dur="500"/>
                                        <p:tgtEl>
                                          <p:spTgt spid="71"/>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randombar(horizontal)">
                                      <p:cBhvr>
                                        <p:cTn id="68" dur="500"/>
                                        <p:tgtEl>
                                          <p:spTgt spid="72"/>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randombar(horizontal)">
                                      <p:cBhvr>
                                        <p:cTn id="71" dur="500"/>
                                        <p:tgtEl>
                                          <p:spTgt spid="73"/>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randombar(horizontal)">
                                      <p:cBhvr>
                                        <p:cTn id="74" dur="500"/>
                                        <p:tgtEl>
                                          <p:spTgt spid="74"/>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200"/>
                                        <p:tgtEl>
                                          <p:spTgt spid="62"/>
                                        </p:tgtEl>
                                      </p:cBhvr>
                                    </p:animEffect>
                                    <p:anim calcmode="lin" valueType="num">
                                      <p:cBhvr>
                                        <p:cTn id="79" dur="1200" fill="hold"/>
                                        <p:tgtEl>
                                          <p:spTgt spid="62"/>
                                        </p:tgtEl>
                                        <p:attrNameLst>
                                          <p:attrName>ppt_x</p:attrName>
                                        </p:attrNameLst>
                                      </p:cBhvr>
                                      <p:tavLst>
                                        <p:tav tm="0">
                                          <p:val>
                                            <p:strVal val="#ppt_x"/>
                                          </p:val>
                                        </p:tav>
                                        <p:tav tm="100000">
                                          <p:val>
                                            <p:strVal val="#ppt_x"/>
                                          </p:val>
                                        </p:tav>
                                      </p:tavLst>
                                    </p:anim>
                                    <p:anim calcmode="lin" valueType="num">
                                      <p:cBhvr>
                                        <p:cTn id="80" dur="12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9" grpId="0" animBg="1"/>
      <p:bldP spid="26" grpId="0" animBg="1"/>
      <p:bldP spid="63" grpId="0"/>
      <p:bldP spid="64" grpId="0"/>
      <p:bldP spid="65" grpId="0"/>
      <p:bldP spid="66" grpId="0"/>
      <p:bldP spid="67" grpId="0"/>
      <p:bldP spid="68" grpId="0"/>
      <p:bldP spid="69" grpId="0"/>
      <p:bldP spid="70" grpId="0"/>
      <p:bldP spid="71" grpId="0"/>
      <p:bldP spid="72" grpId="0"/>
      <p:bldP spid="73" grpId="0"/>
      <p:bldP spid="74"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bwMode="auto">
          <a:xfrm>
            <a:off x="1636185" y="4762500"/>
            <a:ext cx="8276167" cy="594784"/>
            <a:chOff x="1227269" y="3634213"/>
            <a:chExt cx="6208808" cy="446623"/>
          </a:xfrm>
        </p:grpSpPr>
        <p:grpSp>
          <p:nvGrpSpPr>
            <p:cNvPr id="86" name="组合 85"/>
            <p:cNvGrpSpPr/>
            <p:nvPr/>
          </p:nvGrpSpPr>
          <p:grpSpPr>
            <a:xfrm>
              <a:off x="3028294" y="3779514"/>
              <a:ext cx="1510576" cy="288220"/>
              <a:chOff x="4038601" y="4630738"/>
              <a:chExt cx="2014538" cy="384175"/>
            </a:xfrm>
            <a:solidFill>
              <a:srgbClr val="1B323D"/>
            </a:solidFill>
          </p:grpSpPr>
          <p:sp>
            <p:nvSpPr>
              <p:cNvPr id="107" name="Line 114"/>
              <p:cNvSpPr>
                <a:spLocks noChangeShapeType="1"/>
              </p:cNvSpPr>
              <p:nvPr/>
            </p:nvSpPr>
            <p:spPr bwMode="auto">
              <a:xfrm>
                <a:off x="5046663" y="4630738"/>
                <a:ext cx="0" cy="384175"/>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8" name="Line 120"/>
              <p:cNvSpPr>
                <a:spLocks noChangeShapeType="1"/>
              </p:cNvSpPr>
              <p:nvPr/>
            </p:nvSpPr>
            <p:spPr bwMode="auto">
              <a:xfrm flipH="1">
                <a:off x="4038601" y="4824413"/>
                <a:ext cx="2014538" cy="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9" name="Line 121"/>
              <p:cNvSpPr>
                <a:spLocks noChangeShapeType="1"/>
              </p:cNvSpPr>
              <p:nvPr/>
            </p:nvSpPr>
            <p:spPr bwMode="auto">
              <a:xfrm>
                <a:off x="4043363" y="4818063"/>
                <a:ext cx="0" cy="19685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0" name="Line 122"/>
              <p:cNvSpPr>
                <a:spLocks noChangeShapeType="1"/>
              </p:cNvSpPr>
              <p:nvPr/>
            </p:nvSpPr>
            <p:spPr bwMode="auto">
              <a:xfrm>
                <a:off x="4548188" y="4818063"/>
                <a:ext cx="0" cy="19685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1" name="Line 123"/>
              <p:cNvSpPr>
                <a:spLocks noChangeShapeType="1"/>
              </p:cNvSpPr>
              <p:nvPr/>
            </p:nvSpPr>
            <p:spPr bwMode="auto">
              <a:xfrm>
                <a:off x="5554663" y="4818063"/>
                <a:ext cx="0" cy="19685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2" name="Line 124"/>
              <p:cNvSpPr>
                <a:spLocks noChangeShapeType="1"/>
              </p:cNvSpPr>
              <p:nvPr/>
            </p:nvSpPr>
            <p:spPr bwMode="auto">
              <a:xfrm>
                <a:off x="6053138" y="4818063"/>
                <a:ext cx="0" cy="19685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5210236" y="3779514"/>
              <a:ext cx="830876" cy="288220"/>
              <a:chOff x="6948488" y="4630738"/>
              <a:chExt cx="1108075" cy="384175"/>
            </a:xfrm>
            <a:solidFill>
              <a:srgbClr val="1B323D"/>
            </a:solidFill>
          </p:grpSpPr>
          <p:sp>
            <p:nvSpPr>
              <p:cNvPr id="103" name="Line 115"/>
              <p:cNvSpPr>
                <a:spLocks noChangeShapeType="1"/>
              </p:cNvSpPr>
              <p:nvPr/>
            </p:nvSpPr>
            <p:spPr bwMode="auto">
              <a:xfrm>
                <a:off x="7508876" y="4630738"/>
                <a:ext cx="0" cy="384175"/>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4" name="Line 125"/>
              <p:cNvSpPr>
                <a:spLocks noChangeShapeType="1"/>
              </p:cNvSpPr>
              <p:nvPr/>
            </p:nvSpPr>
            <p:spPr bwMode="auto">
              <a:xfrm flipH="1">
                <a:off x="6948488" y="4824413"/>
                <a:ext cx="1108075" cy="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5" name="Line 126"/>
              <p:cNvSpPr>
                <a:spLocks noChangeShapeType="1"/>
              </p:cNvSpPr>
              <p:nvPr/>
            </p:nvSpPr>
            <p:spPr bwMode="auto">
              <a:xfrm>
                <a:off x="6948488" y="4818063"/>
                <a:ext cx="0" cy="19685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6" name="Line 127"/>
              <p:cNvSpPr>
                <a:spLocks noChangeShapeType="1"/>
              </p:cNvSpPr>
              <p:nvPr/>
            </p:nvSpPr>
            <p:spPr bwMode="auto">
              <a:xfrm>
                <a:off x="8056563" y="4818063"/>
                <a:ext cx="0" cy="19685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1227269" y="3634213"/>
              <a:ext cx="371394" cy="446623"/>
              <a:chOff x="1636713" y="4437063"/>
              <a:chExt cx="495300" cy="595313"/>
            </a:xfrm>
            <a:solidFill>
              <a:srgbClr val="1B323D"/>
            </a:solidFill>
          </p:grpSpPr>
          <p:sp>
            <p:nvSpPr>
              <p:cNvPr id="99" name="Line 133"/>
              <p:cNvSpPr>
                <a:spLocks noChangeShapeType="1"/>
              </p:cNvSpPr>
              <p:nvPr/>
            </p:nvSpPr>
            <p:spPr bwMode="auto">
              <a:xfrm>
                <a:off x="1901826" y="4437063"/>
                <a:ext cx="0" cy="382588"/>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0" name="Line 134"/>
              <p:cNvSpPr>
                <a:spLocks noChangeShapeType="1"/>
              </p:cNvSpPr>
              <p:nvPr/>
            </p:nvSpPr>
            <p:spPr bwMode="auto">
              <a:xfrm flipH="1">
                <a:off x="1636713" y="4824413"/>
                <a:ext cx="493713" cy="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1" name="Line 135"/>
              <p:cNvSpPr>
                <a:spLocks noChangeShapeType="1"/>
              </p:cNvSpPr>
              <p:nvPr/>
            </p:nvSpPr>
            <p:spPr bwMode="auto">
              <a:xfrm>
                <a:off x="1639888" y="4824413"/>
                <a:ext cx="0" cy="207963"/>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2" name="Line 136"/>
              <p:cNvSpPr>
                <a:spLocks noChangeShapeType="1"/>
              </p:cNvSpPr>
              <p:nvPr/>
            </p:nvSpPr>
            <p:spPr bwMode="auto">
              <a:xfrm>
                <a:off x="2132013" y="4824413"/>
                <a:ext cx="0" cy="207963"/>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2245033" y="3634213"/>
              <a:ext cx="371394" cy="446623"/>
              <a:chOff x="2994026" y="4437063"/>
              <a:chExt cx="495300" cy="595313"/>
            </a:xfrm>
            <a:solidFill>
              <a:srgbClr val="1B323D"/>
            </a:solidFill>
          </p:grpSpPr>
          <p:sp>
            <p:nvSpPr>
              <p:cNvPr id="95" name="Line 137"/>
              <p:cNvSpPr>
                <a:spLocks noChangeShapeType="1"/>
              </p:cNvSpPr>
              <p:nvPr/>
            </p:nvSpPr>
            <p:spPr bwMode="auto">
              <a:xfrm>
                <a:off x="3257551" y="4437063"/>
                <a:ext cx="0" cy="382588"/>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6" name="Line 138"/>
              <p:cNvSpPr>
                <a:spLocks noChangeShapeType="1"/>
              </p:cNvSpPr>
              <p:nvPr/>
            </p:nvSpPr>
            <p:spPr bwMode="auto">
              <a:xfrm flipH="1">
                <a:off x="2994026" y="4824413"/>
                <a:ext cx="492125" cy="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7" name="Line 139"/>
              <p:cNvSpPr>
                <a:spLocks noChangeShapeType="1"/>
              </p:cNvSpPr>
              <p:nvPr/>
            </p:nvSpPr>
            <p:spPr bwMode="auto">
              <a:xfrm>
                <a:off x="2997201" y="4824413"/>
                <a:ext cx="0" cy="207963"/>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8" name="Line 140"/>
              <p:cNvSpPr>
                <a:spLocks noChangeShapeType="1"/>
              </p:cNvSpPr>
              <p:nvPr/>
            </p:nvSpPr>
            <p:spPr bwMode="auto">
              <a:xfrm>
                <a:off x="3489326" y="4824413"/>
                <a:ext cx="0" cy="207963"/>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7064683" y="3634213"/>
              <a:ext cx="371394" cy="446623"/>
              <a:chOff x="2994026" y="4437063"/>
              <a:chExt cx="495300" cy="595313"/>
            </a:xfrm>
            <a:solidFill>
              <a:srgbClr val="1B323D"/>
            </a:solidFill>
          </p:grpSpPr>
          <p:sp>
            <p:nvSpPr>
              <p:cNvPr id="91" name="Line 137"/>
              <p:cNvSpPr>
                <a:spLocks noChangeShapeType="1"/>
              </p:cNvSpPr>
              <p:nvPr/>
            </p:nvSpPr>
            <p:spPr bwMode="auto">
              <a:xfrm>
                <a:off x="3257551" y="4437063"/>
                <a:ext cx="0" cy="382588"/>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2" name="Line 138"/>
              <p:cNvSpPr>
                <a:spLocks noChangeShapeType="1"/>
              </p:cNvSpPr>
              <p:nvPr/>
            </p:nvSpPr>
            <p:spPr bwMode="auto">
              <a:xfrm flipH="1">
                <a:off x="2994026" y="4824413"/>
                <a:ext cx="492125" cy="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3" name="Line 139"/>
              <p:cNvSpPr>
                <a:spLocks noChangeShapeType="1"/>
              </p:cNvSpPr>
              <p:nvPr/>
            </p:nvSpPr>
            <p:spPr bwMode="auto">
              <a:xfrm>
                <a:off x="2997201" y="4824413"/>
                <a:ext cx="0" cy="207963"/>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4" name="Line 140"/>
              <p:cNvSpPr>
                <a:spLocks noChangeShapeType="1"/>
              </p:cNvSpPr>
              <p:nvPr/>
            </p:nvSpPr>
            <p:spPr bwMode="auto">
              <a:xfrm>
                <a:off x="3489326" y="4824413"/>
                <a:ext cx="0" cy="207963"/>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sp>
        <p:nvSpPr>
          <p:cNvPr id="12" name="Line 104"/>
          <p:cNvSpPr>
            <a:spLocks noChangeShapeType="1"/>
          </p:cNvSpPr>
          <p:nvPr/>
        </p:nvSpPr>
        <p:spPr bwMode="auto">
          <a:xfrm>
            <a:off x="6356351" y="2006600"/>
            <a:ext cx="0" cy="338667"/>
          </a:xfrm>
          <a:prstGeom prst="line">
            <a:avLst/>
          </a:prstGeom>
          <a:noFill/>
          <a:ln w="12700" cap="flat">
            <a:solidFill>
              <a:schemeClr val="accent3">
                <a:lumMod val="50000"/>
              </a:schemeClr>
            </a:solidFill>
            <a:prstDash val="solid"/>
            <a:miter lim="800000"/>
          </a:ln>
          <a:extLst>
            <a:ext uri="{909E8E84-426E-40DD-AFC4-6F175D3DCCD1}">
              <a14:hiddenFill xmlns:a14="http://schemas.microsoft.com/office/drawing/2010/main">
                <a:noFill/>
              </a14:hiddenFill>
            </a:ext>
          </a:extLst>
        </p:spPr>
        <p:txBody>
          <a:bodyPr lIns="91400" tIns="45700" rIns="91400" bIns="45700"/>
          <a:lstStyle/>
          <a:p>
            <a:pPr>
              <a:defRPr/>
            </a:pPr>
            <a:endParaRPr lang="zh-CN" altLang="en-US" sz="2400">
              <a:solidFill>
                <a:schemeClr val="bg1"/>
              </a:solidFill>
            </a:endParaRPr>
          </a:p>
        </p:txBody>
      </p:sp>
      <p:sp>
        <p:nvSpPr>
          <p:cNvPr id="13" name="Line 105"/>
          <p:cNvSpPr>
            <a:spLocks noChangeShapeType="1"/>
          </p:cNvSpPr>
          <p:nvPr/>
        </p:nvSpPr>
        <p:spPr bwMode="auto">
          <a:xfrm>
            <a:off x="6356351" y="2819401"/>
            <a:ext cx="0" cy="469900"/>
          </a:xfrm>
          <a:prstGeom prst="line">
            <a:avLst/>
          </a:prstGeom>
          <a:noFill/>
          <a:ln w="12700">
            <a:solidFill>
              <a:schemeClr val="accent1"/>
            </a:solidFill>
            <a:miter lim="800000"/>
          </a:ln>
          <a:extLst>
            <a:ext uri="{909E8E84-426E-40DD-AFC4-6F175D3DCCD1}">
              <a14:hiddenFill xmlns:a14="http://schemas.microsoft.com/office/drawing/2010/main">
                <a:noFill/>
              </a14:hiddenFill>
            </a:ext>
          </a:extLst>
        </p:spPr>
        <p:txBody>
          <a:bodyPr lIns="91400" tIns="45700" rIns="91400" bIns="45700"/>
          <a:lstStyle/>
          <a:p>
            <a:endParaRPr lang="zh-CN" altLang="en-US" sz="2400"/>
          </a:p>
        </p:txBody>
      </p:sp>
      <p:grpSp>
        <p:nvGrpSpPr>
          <p:cNvPr id="14" name="组合 13"/>
          <p:cNvGrpSpPr/>
          <p:nvPr/>
        </p:nvGrpSpPr>
        <p:grpSpPr>
          <a:xfrm>
            <a:off x="1899498" y="3054539"/>
            <a:ext cx="7807449" cy="763588"/>
            <a:chOff x="1900238" y="2728913"/>
            <a:chExt cx="7810500" cy="763588"/>
          </a:xfrm>
          <a:solidFill>
            <a:srgbClr val="1B323D"/>
          </a:solidFill>
        </p:grpSpPr>
        <p:sp>
          <p:nvSpPr>
            <p:cNvPr id="15" name="Line 106"/>
            <p:cNvSpPr>
              <a:spLocks noChangeShapeType="1"/>
            </p:cNvSpPr>
            <p:nvPr/>
          </p:nvSpPr>
          <p:spPr bwMode="auto">
            <a:xfrm flipH="1">
              <a:off x="1900238" y="2728913"/>
              <a:ext cx="7810500" cy="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6" name="Line 107"/>
            <p:cNvSpPr>
              <a:spLocks noChangeShapeType="1"/>
            </p:cNvSpPr>
            <p:nvPr/>
          </p:nvSpPr>
          <p:spPr bwMode="auto">
            <a:xfrm>
              <a:off x="9709151" y="2728913"/>
              <a:ext cx="0" cy="234950"/>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7" name="Line 108"/>
            <p:cNvSpPr>
              <a:spLocks noChangeShapeType="1"/>
            </p:cNvSpPr>
            <p:nvPr/>
          </p:nvSpPr>
          <p:spPr bwMode="auto">
            <a:xfrm>
              <a:off x="3675063" y="2728913"/>
              <a:ext cx="0" cy="763588"/>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8" name="Line 109"/>
            <p:cNvSpPr>
              <a:spLocks noChangeShapeType="1"/>
            </p:cNvSpPr>
            <p:nvPr/>
          </p:nvSpPr>
          <p:spPr bwMode="auto">
            <a:xfrm>
              <a:off x="3244851" y="2728913"/>
              <a:ext cx="0" cy="763588"/>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9" name="Line 110"/>
            <p:cNvSpPr>
              <a:spLocks noChangeShapeType="1"/>
            </p:cNvSpPr>
            <p:nvPr/>
          </p:nvSpPr>
          <p:spPr bwMode="auto">
            <a:xfrm>
              <a:off x="2792413" y="2728913"/>
              <a:ext cx="0" cy="763588"/>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0" name="Line 111"/>
            <p:cNvSpPr>
              <a:spLocks noChangeShapeType="1"/>
            </p:cNvSpPr>
            <p:nvPr/>
          </p:nvSpPr>
          <p:spPr bwMode="auto">
            <a:xfrm>
              <a:off x="2332038" y="2728913"/>
              <a:ext cx="0" cy="763588"/>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1" name="Line 112"/>
            <p:cNvSpPr>
              <a:spLocks noChangeShapeType="1"/>
            </p:cNvSpPr>
            <p:nvPr/>
          </p:nvSpPr>
          <p:spPr bwMode="auto">
            <a:xfrm>
              <a:off x="1901826" y="2728913"/>
              <a:ext cx="0" cy="163513"/>
            </a:xfrm>
            <a:prstGeom prst="line">
              <a:avLst/>
            </a:prstGeom>
            <a:grpFill/>
            <a:ln w="12700" cap="flat">
              <a:solidFill>
                <a:schemeClr val="tx1">
                  <a:lumMod val="65000"/>
                  <a:lumOff val="35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036759" y="3603814"/>
            <a:ext cx="2472359" cy="423863"/>
            <a:chOff x="5038726" y="3278188"/>
            <a:chExt cx="2473325" cy="423862"/>
          </a:xfrm>
          <a:solidFill>
            <a:srgbClr val="1B323D"/>
          </a:solidFill>
        </p:grpSpPr>
        <p:sp>
          <p:nvSpPr>
            <p:cNvPr id="23" name="Line 116"/>
            <p:cNvSpPr>
              <a:spLocks noChangeShapeType="1"/>
            </p:cNvSpPr>
            <p:nvPr/>
          </p:nvSpPr>
          <p:spPr bwMode="auto">
            <a:xfrm>
              <a:off x="7508876" y="3486150"/>
              <a:ext cx="0" cy="215900"/>
            </a:xfrm>
            <a:prstGeom prst="line">
              <a:avLst/>
            </a:prstGeom>
            <a:grpFill/>
            <a:ln w="12700" cap="flat">
              <a:solidFill>
                <a:schemeClr val="accent3">
                  <a:lumMod val="50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4" name="Line 117"/>
            <p:cNvSpPr>
              <a:spLocks noChangeShapeType="1"/>
            </p:cNvSpPr>
            <p:nvPr/>
          </p:nvSpPr>
          <p:spPr bwMode="auto">
            <a:xfrm>
              <a:off x="5038726" y="3486150"/>
              <a:ext cx="0" cy="215900"/>
            </a:xfrm>
            <a:prstGeom prst="line">
              <a:avLst/>
            </a:prstGeom>
            <a:grpFill/>
            <a:ln w="12700" cap="flat">
              <a:solidFill>
                <a:schemeClr val="accent3">
                  <a:lumMod val="50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5" name="Line 118"/>
            <p:cNvSpPr>
              <a:spLocks noChangeShapeType="1"/>
            </p:cNvSpPr>
            <p:nvPr/>
          </p:nvSpPr>
          <p:spPr bwMode="auto">
            <a:xfrm flipH="1">
              <a:off x="5040313" y="3492500"/>
              <a:ext cx="2471738" cy="0"/>
            </a:xfrm>
            <a:prstGeom prst="line">
              <a:avLst/>
            </a:prstGeom>
            <a:grpFill/>
            <a:ln w="12700" cap="flat">
              <a:solidFill>
                <a:schemeClr val="accent3">
                  <a:lumMod val="50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6" name="Line 119"/>
            <p:cNvSpPr>
              <a:spLocks noChangeShapeType="1"/>
            </p:cNvSpPr>
            <p:nvPr/>
          </p:nvSpPr>
          <p:spPr bwMode="auto">
            <a:xfrm>
              <a:off x="6357938" y="3278188"/>
              <a:ext cx="0" cy="214313"/>
            </a:xfrm>
            <a:prstGeom prst="line">
              <a:avLst/>
            </a:prstGeom>
            <a:grpFill/>
            <a:ln w="12700" cap="flat">
              <a:solidFill>
                <a:schemeClr val="accent3">
                  <a:lumMod val="50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000784" y="3603813"/>
            <a:ext cx="1339328" cy="419100"/>
            <a:chOff x="9004301" y="3278188"/>
            <a:chExt cx="1339850" cy="419100"/>
          </a:xfrm>
          <a:solidFill>
            <a:srgbClr val="1B323D"/>
          </a:solidFill>
        </p:grpSpPr>
        <p:sp>
          <p:nvSpPr>
            <p:cNvPr id="28" name="Line 128"/>
            <p:cNvSpPr>
              <a:spLocks noChangeShapeType="1"/>
            </p:cNvSpPr>
            <p:nvPr/>
          </p:nvSpPr>
          <p:spPr bwMode="auto">
            <a:xfrm>
              <a:off x="9702801" y="3278188"/>
              <a:ext cx="0" cy="417513"/>
            </a:xfrm>
            <a:prstGeom prst="line">
              <a:avLst/>
            </a:prstGeom>
            <a:grpFill/>
            <a:ln w="12700" cap="flat">
              <a:solidFill>
                <a:schemeClr val="accent3">
                  <a:lumMod val="50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9" name="Line 129"/>
            <p:cNvSpPr>
              <a:spLocks noChangeShapeType="1"/>
            </p:cNvSpPr>
            <p:nvPr/>
          </p:nvSpPr>
          <p:spPr bwMode="auto">
            <a:xfrm flipH="1">
              <a:off x="9004301" y="3492500"/>
              <a:ext cx="1339850" cy="0"/>
            </a:xfrm>
            <a:prstGeom prst="line">
              <a:avLst/>
            </a:prstGeom>
            <a:grpFill/>
            <a:ln w="12700" cap="flat">
              <a:solidFill>
                <a:schemeClr val="accent3">
                  <a:lumMod val="50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0" name="Line 130"/>
            <p:cNvSpPr>
              <a:spLocks noChangeShapeType="1"/>
            </p:cNvSpPr>
            <p:nvPr/>
          </p:nvSpPr>
          <p:spPr bwMode="auto">
            <a:xfrm>
              <a:off x="9005888" y="3487738"/>
              <a:ext cx="0" cy="209550"/>
            </a:xfrm>
            <a:prstGeom prst="line">
              <a:avLst/>
            </a:prstGeom>
            <a:grpFill/>
            <a:ln w="12700" cap="flat">
              <a:solidFill>
                <a:schemeClr val="accent3">
                  <a:lumMod val="50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1" name="Line 131"/>
            <p:cNvSpPr>
              <a:spLocks noChangeShapeType="1"/>
            </p:cNvSpPr>
            <p:nvPr/>
          </p:nvSpPr>
          <p:spPr bwMode="auto">
            <a:xfrm>
              <a:off x="10334626" y="3487738"/>
              <a:ext cx="0" cy="209550"/>
            </a:xfrm>
            <a:prstGeom prst="line">
              <a:avLst/>
            </a:prstGeom>
            <a:grpFill/>
            <a:ln w="12700" cap="flat">
              <a:solidFill>
                <a:schemeClr val="accent3">
                  <a:lumMod val="50000"/>
                </a:schemeClr>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32" name="Line 132"/>
          <p:cNvSpPr>
            <a:spLocks noChangeShapeType="1"/>
          </p:cNvSpPr>
          <p:nvPr/>
        </p:nvSpPr>
        <p:spPr bwMode="auto">
          <a:xfrm flipH="1">
            <a:off x="5473701" y="2216151"/>
            <a:ext cx="1883833" cy="0"/>
          </a:xfrm>
          <a:prstGeom prst="line">
            <a:avLst/>
          </a:prstGeom>
          <a:noFill/>
          <a:ln w="12700" cap="flat">
            <a:solidFill>
              <a:schemeClr val="accent3">
                <a:lumMod val="50000"/>
              </a:schemeClr>
            </a:solidFill>
            <a:prstDash val="dash"/>
            <a:miter lim="800000"/>
          </a:ln>
          <a:extLst>
            <a:ext uri="{909E8E84-426E-40DD-AFC4-6F175D3DCCD1}">
              <a14:hiddenFill xmlns:a14="http://schemas.microsoft.com/office/drawing/2010/main">
                <a:noFill/>
              </a14:hiddenFill>
            </a:ext>
          </a:extLst>
        </p:spPr>
        <p:txBody>
          <a:bodyPr lIns="91400" tIns="45700" rIns="91400" bIns="45700"/>
          <a:lstStyle/>
          <a:p>
            <a:pPr>
              <a:defRPr/>
            </a:pPr>
            <a:endParaRPr lang="zh-CN" altLang="en-US" sz="2400">
              <a:solidFill>
                <a:schemeClr val="bg1"/>
              </a:solidFill>
            </a:endParaRPr>
          </a:p>
        </p:txBody>
      </p:sp>
      <p:grpSp>
        <p:nvGrpSpPr>
          <p:cNvPr id="33" name="组合 32"/>
          <p:cNvGrpSpPr/>
          <p:nvPr/>
        </p:nvGrpSpPr>
        <p:grpSpPr>
          <a:xfrm>
            <a:off x="5731813" y="1296059"/>
            <a:ext cx="1255223" cy="709613"/>
            <a:chOff x="5734051" y="889000"/>
            <a:chExt cx="1255713" cy="709613"/>
          </a:xfrm>
          <a:solidFill>
            <a:srgbClr val="1B323D"/>
          </a:solidFill>
        </p:grpSpPr>
        <p:sp>
          <p:nvSpPr>
            <p:cNvPr id="3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bg1"/>
                </a:solidFill>
              </a:endParaRPr>
            </a:p>
          </p:txBody>
        </p:sp>
        <p:sp>
          <p:nvSpPr>
            <p:cNvPr id="35"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董事会</a:t>
              </a:r>
            </a:p>
          </p:txBody>
        </p:sp>
      </p:grpSp>
      <p:grpSp>
        <p:nvGrpSpPr>
          <p:cNvPr id="36" name="组合 35"/>
          <p:cNvGrpSpPr/>
          <p:nvPr/>
        </p:nvGrpSpPr>
        <p:grpSpPr>
          <a:xfrm>
            <a:off x="3767255" y="1989796"/>
            <a:ext cx="1704309" cy="476251"/>
            <a:chOff x="3768726" y="1582738"/>
            <a:chExt cx="1704975" cy="476250"/>
          </a:xfrm>
          <a:solidFill>
            <a:srgbClr val="1B323D"/>
          </a:solidFill>
        </p:grpSpPr>
        <p:sp>
          <p:nvSpPr>
            <p:cNvPr id="37"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bg1"/>
                </a:solidFill>
              </a:endParaRPr>
            </a:p>
          </p:txBody>
        </p:sp>
        <p:sp>
          <p:nvSpPr>
            <p:cNvPr id="38"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defRPr/>
              </a:pPr>
              <a:r>
                <a:rPr lang="zh-CN" altLang="en-US" sz="1335" dirty="0">
                  <a:solidFill>
                    <a:schemeClr val="bg1"/>
                  </a:solidFill>
                  <a:latin typeface="+mn-ea"/>
                </a:rPr>
                <a:t>特许授权合作伙伴</a:t>
              </a:r>
            </a:p>
          </p:txBody>
        </p:sp>
      </p:grpSp>
      <p:grpSp>
        <p:nvGrpSpPr>
          <p:cNvPr id="39" name="组合 38"/>
          <p:cNvGrpSpPr/>
          <p:nvPr/>
        </p:nvGrpSpPr>
        <p:grpSpPr>
          <a:xfrm>
            <a:off x="7372647" y="1989796"/>
            <a:ext cx="1704309" cy="476251"/>
            <a:chOff x="7375526" y="1582738"/>
            <a:chExt cx="1704975" cy="476250"/>
          </a:xfrm>
          <a:solidFill>
            <a:srgbClr val="1B323D"/>
          </a:solidFill>
        </p:grpSpPr>
        <p:sp>
          <p:nvSpPr>
            <p:cNvPr id="40"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bg1"/>
                </a:solidFill>
              </a:endParaRPr>
            </a:p>
          </p:txBody>
        </p:sp>
        <p:sp>
          <p:nvSpPr>
            <p:cNvPr id="41"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defRPr/>
              </a:pPr>
              <a:r>
                <a:rPr lang="zh-CN" altLang="en-US" sz="1600" dirty="0">
                  <a:solidFill>
                    <a:schemeClr val="bg1"/>
                  </a:solidFill>
                  <a:latin typeface="+mn-ea"/>
                </a:rPr>
                <a:t>法务部</a:t>
              </a:r>
            </a:p>
          </p:txBody>
        </p:sp>
      </p:grpSp>
      <p:grpSp>
        <p:nvGrpSpPr>
          <p:cNvPr id="42" name="组合 41"/>
          <p:cNvGrpSpPr/>
          <p:nvPr/>
        </p:nvGrpSpPr>
        <p:grpSpPr>
          <a:xfrm>
            <a:off x="5865111" y="2343810"/>
            <a:ext cx="990213" cy="560388"/>
            <a:chOff x="5867401" y="1936750"/>
            <a:chExt cx="990600" cy="560388"/>
          </a:xfrm>
          <a:solidFill>
            <a:srgbClr val="1B323D"/>
          </a:solidFill>
        </p:grpSpPr>
        <p:sp>
          <p:nvSpPr>
            <p:cNvPr id="43"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bg1"/>
                </a:solidFill>
              </a:endParaRPr>
            </a:p>
          </p:txBody>
        </p:sp>
        <p:sp>
          <p:nvSpPr>
            <p:cNvPr id="44"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总经理</a:t>
              </a:r>
            </a:p>
          </p:txBody>
        </p:sp>
      </p:grpSp>
      <p:grpSp>
        <p:nvGrpSpPr>
          <p:cNvPr id="45" name="组合 44"/>
          <p:cNvGrpSpPr/>
          <p:nvPr/>
        </p:nvGrpSpPr>
        <p:grpSpPr>
          <a:xfrm>
            <a:off x="1593230" y="3213288"/>
            <a:ext cx="628404" cy="436563"/>
            <a:chOff x="1593851" y="2887663"/>
            <a:chExt cx="628650" cy="436563"/>
          </a:xfrm>
          <a:solidFill>
            <a:srgbClr val="1B323D"/>
          </a:solidFill>
        </p:grpSpPr>
        <p:sp>
          <p:nvSpPr>
            <p:cNvPr id="46"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7"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defRPr/>
              </a:pPr>
              <a:r>
                <a:rPr lang="zh-CN" altLang="en-US" sz="1335" dirty="0">
                  <a:solidFill>
                    <a:schemeClr val="bg1"/>
                  </a:solidFill>
                  <a:latin typeface="微软雅黑" panose="020B0503020204020204" pitchFamily="34" charset="-122"/>
                  <a:ea typeface="微软雅黑" panose="020B0503020204020204" pitchFamily="34" charset="-122"/>
                </a:rPr>
                <a:t>市场部</a:t>
              </a:r>
              <a:endParaRPr lang="en-US" altLang="zh-CN" sz="1335"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335" dirty="0">
                  <a:solidFill>
                    <a:schemeClr val="bg1"/>
                  </a:solidFill>
                  <a:latin typeface="微软雅黑" panose="020B0503020204020204" pitchFamily="34" charset="-122"/>
                  <a:ea typeface="微软雅黑" panose="020B0503020204020204" pitchFamily="34" charset="-122"/>
                </a:rPr>
                <a:t>经理</a:t>
              </a:r>
            </a:p>
          </p:txBody>
        </p:sp>
      </p:grpSp>
      <p:grpSp>
        <p:nvGrpSpPr>
          <p:cNvPr id="48" name="组合 47"/>
          <p:cNvGrpSpPr/>
          <p:nvPr/>
        </p:nvGrpSpPr>
        <p:grpSpPr>
          <a:xfrm>
            <a:off x="5355723" y="3294250"/>
            <a:ext cx="1831259" cy="317941"/>
            <a:chOff x="5357813" y="2968625"/>
            <a:chExt cx="1831975" cy="317942"/>
          </a:xfrm>
          <a:solidFill>
            <a:srgbClr val="1B323D"/>
          </a:solidFill>
        </p:grpSpPr>
        <p:sp>
          <p:nvSpPr>
            <p:cNvPr id="49"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0" name="Rectangle 15"/>
            <p:cNvSpPr>
              <a:spLocks noChangeArrowheads="1"/>
            </p:cNvSpPr>
            <p:nvPr/>
          </p:nvSpPr>
          <p:spPr bwMode="auto">
            <a:xfrm>
              <a:off x="5408088" y="2969036"/>
              <a:ext cx="1706513" cy="317531"/>
            </a:xfrm>
            <a:prstGeom prst="rect">
              <a:avLst/>
            </a:prstGeom>
            <a:noFill/>
            <a:ln>
              <a:noFill/>
            </a:ln>
            <a:effectLst/>
          </p:spPr>
          <p:txBody>
            <a:bodyPr wrap="none" anchor="ctr"/>
            <a:lstStyle/>
            <a:p>
              <a:pPr algn="ctr">
                <a:defRPr/>
              </a:pPr>
              <a:r>
                <a:rPr lang="zh-CN" altLang="en-US" sz="1335" dirty="0">
                  <a:solidFill>
                    <a:schemeClr val="bg1"/>
                  </a:solidFill>
                  <a:latin typeface="微软雅黑" panose="020B0503020204020204" pitchFamily="34" charset="-122"/>
                  <a:ea typeface="微软雅黑" panose="020B0503020204020204" pitchFamily="34" charset="-122"/>
                </a:rPr>
                <a:t>某某公司</a:t>
              </a:r>
            </a:p>
          </p:txBody>
        </p:sp>
      </p:grpSp>
      <p:grpSp>
        <p:nvGrpSpPr>
          <p:cNvPr id="51" name="组合 50"/>
          <p:cNvGrpSpPr/>
          <p:nvPr/>
        </p:nvGrpSpPr>
        <p:grpSpPr>
          <a:xfrm>
            <a:off x="8775449" y="3294250"/>
            <a:ext cx="1832847" cy="317941"/>
            <a:chOff x="8778876" y="2968625"/>
            <a:chExt cx="1833563" cy="317942"/>
          </a:xfrm>
          <a:solidFill>
            <a:srgbClr val="1B323D"/>
          </a:solidFill>
        </p:grpSpPr>
        <p:sp>
          <p:nvSpPr>
            <p:cNvPr id="52"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3"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defRPr/>
              </a:pPr>
              <a:r>
                <a:rPr lang="zh-CN" altLang="en-US" sz="1335" dirty="0">
                  <a:solidFill>
                    <a:schemeClr val="bg1"/>
                  </a:solidFill>
                  <a:latin typeface="微软雅黑" panose="020B0503020204020204" pitchFamily="34" charset="-122"/>
                  <a:ea typeface="微软雅黑" panose="020B0503020204020204" pitchFamily="34" charset="-122"/>
                </a:rPr>
                <a:t>深圳科技有限公司</a:t>
              </a:r>
            </a:p>
          </p:txBody>
        </p:sp>
      </p:grpSp>
      <p:grpSp>
        <p:nvGrpSpPr>
          <p:cNvPr id="54" name="组合 53"/>
          <p:cNvGrpSpPr/>
          <p:nvPr/>
        </p:nvGrpSpPr>
        <p:grpSpPr>
          <a:xfrm>
            <a:off x="1744498" y="3649851"/>
            <a:ext cx="389787" cy="1109663"/>
            <a:chOff x="1745182" y="3324225"/>
            <a:chExt cx="389941" cy="1109663"/>
          </a:xfrm>
          <a:solidFill>
            <a:srgbClr val="1B323D"/>
          </a:solidFill>
        </p:grpSpPr>
        <p:sp>
          <p:nvSpPr>
            <p:cNvPr id="55"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6" name="Line 113"/>
            <p:cNvSpPr>
              <a:spLocks noChangeShapeType="1"/>
            </p:cNvSpPr>
            <p:nvPr/>
          </p:nvSpPr>
          <p:spPr bwMode="auto">
            <a:xfrm>
              <a:off x="1901826" y="3324225"/>
              <a:ext cx="0" cy="174625"/>
            </a:xfrm>
            <a:prstGeom prst="line">
              <a:avLst/>
            </a:prstGeom>
            <a:grpFill/>
            <a:ln w="12700" cap="flat">
              <a:solidFill>
                <a:schemeClr val="accent1"/>
              </a:solidFill>
              <a:prstDash val="solid"/>
              <a:miter lim="800000"/>
            </a:ln>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745182" y="3554682"/>
              <a:ext cx="389941" cy="606897"/>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市场部</a:t>
              </a:r>
            </a:p>
          </p:txBody>
        </p:sp>
      </p:grpSp>
      <p:grpSp>
        <p:nvGrpSpPr>
          <p:cNvPr id="58" name="组合 57"/>
          <p:cNvGrpSpPr/>
          <p:nvPr/>
        </p:nvGrpSpPr>
        <p:grpSpPr>
          <a:xfrm>
            <a:off x="2183542" y="3819713"/>
            <a:ext cx="402065" cy="939800"/>
            <a:chOff x="2184401" y="3494088"/>
            <a:chExt cx="402224" cy="939800"/>
          </a:xfrm>
          <a:solidFill>
            <a:srgbClr val="1B323D"/>
          </a:solidFill>
        </p:grpSpPr>
        <p:sp>
          <p:nvSpPr>
            <p:cNvPr id="59"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2196684" y="3554683"/>
              <a:ext cx="389941" cy="606897"/>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品质部</a:t>
              </a:r>
            </a:p>
          </p:txBody>
        </p:sp>
      </p:grpSp>
      <p:grpSp>
        <p:nvGrpSpPr>
          <p:cNvPr id="61" name="组合 60"/>
          <p:cNvGrpSpPr/>
          <p:nvPr/>
        </p:nvGrpSpPr>
        <p:grpSpPr>
          <a:xfrm>
            <a:off x="2637392" y="3819713"/>
            <a:ext cx="411134" cy="939800"/>
            <a:chOff x="2638426" y="3494088"/>
            <a:chExt cx="411296" cy="939800"/>
          </a:xfrm>
          <a:solidFill>
            <a:srgbClr val="1B323D"/>
          </a:solidFill>
        </p:grpSpPr>
        <p:sp>
          <p:nvSpPr>
            <p:cNvPr id="62"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2659781" y="3554683"/>
              <a:ext cx="389941" cy="606897"/>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采购部</a:t>
              </a:r>
            </a:p>
          </p:txBody>
        </p:sp>
      </p:grpSp>
      <p:grpSp>
        <p:nvGrpSpPr>
          <p:cNvPr id="64" name="组合 63"/>
          <p:cNvGrpSpPr/>
          <p:nvPr/>
        </p:nvGrpSpPr>
        <p:grpSpPr>
          <a:xfrm>
            <a:off x="3097583" y="3819713"/>
            <a:ext cx="402265" cy="939800"/>
            <a:chOff x="3098801" y="3494088"/>
            <a:chExt cx="402424" cy="939800"/>
          </a:xfrm>
          <a:solidFill>
            <a:srgbClr val="1B323D"/>
          </a:solidFill>
        </p:grpSpPr>
        <p:sp>
          <p:nvSpPr>
            <p:cNvPr id="65"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3111284" y="3554683"/>
              <a:ext cx="389941" cy="606897"/>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综合部</a:t>
              </a:r>
            </a:p>
          </p:txBody>
        </p:sp>
      </p:grpSp>
      <p:grpSp>
        <p:nvGrpSpPr>
          <p:cNvPr id="67" name="组合 66"/>
          <p:cNvGrpSpPr/>
          <p:nvPr/>
        </p:nvGrpSpPr>
        <p:grpSpPr>
          <a:xfrm>
            <a:off x="3516389" y="3819713"/>
            <a:ext cx="389787" cy="939800"/>
            <a:chOff x="3517773" y="3494088"/>
            <a:chExt cx="389941" cy="939800"/>
          </a:xfrm>
          <a:solidFill>
            <a:srgbClr val="1B323D"/>
          </a:solidFill>
        </p:grpSpPr>
        <p:sp>
          <p:nvSpPr>
            <p:cNvPr id="68"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3517773" y="3554683"/>
              <a:ext cx="389941" cy="606897"/>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财务部</a:t>
              </a:r>
            </a:p>
          </p:txBody>
        </p:sp>
      </p:grpSp>
      <p:grpSp>
        <p:nvGrpSpPr>
          <p:cNvPr id="70" name="组合 69"/>
          <p:cNvGrpSpPr/>
          <p:nvPr/>
        </p:nvGrpSpPr>
        <p:grpSpPr>
          <a:xfrm>
            <a:off x="4884415" y="4014976"/>
            <a:ext cx="398924" cy="939800"/>
            <a:chOff x="4886325" y="3689350"/>
            <a:chExt cx="399081" cy="939800"/>
          </a:xfrm>
          <a:solidFill>
            <a:srgbClr val="1B323D"/>
          </a:solidFill>
        </p:grpSpPr>
        <p:sp>
          <p:nvSpPr>
            <p:cNvPr id="71"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4895465" y="3744465"/>
              <a:ext cx="389941" cy="606897"/>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研发部</a:t>
              </a:r>
            </a:p>
          </p:txBody>
        </p:sp>
      </p:grpSp>
      <p:grpSp>
        <p:nvGrpSpPr>
          <p:cNvPr id="73" name="组合 72"/>
          <p:cNvGrpSpPr/>
          <p:nvPr/>
        </p:nvGrpSpPr>
        <p:grpSpPr>
          <a:xfrm>
            <a:off x="7331514" y="4014980"/>
            <a:ext cx="389787" cy="939801"/>
            <a:chOff x="7334394" y="3689350"/>
            <a:chExt cx="389941" cy="939800"/>
          </a:xfrm>
          <a:solidFill>
            <a:srgbClr val="1B323D"/>
          </a:solidFill>
        </p:grpSpPr>
        <p:sp>
          <p:nvSpPr>
            <p:cNvPr id="74"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7334394" y="3744465"/>
              <a:ext cx="389941" cy="778417"/>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售后中心</a:t>
              </a:r>
            </a:p>
          </p:txBody>
        </p:sp>
      </p:grpSp>
      <p:grpSp>
        <p:nvGrpSpPr>
          <p:cNvPr id="76" name="组合 75"/>
          <p:cNvGrpSpPr/>
          <p:nvPr/>
        </p:nvGrpSpPr>
        <p:grpSpPr>
          <a:xfrm>
            <a:off x="8787728" y="4014976"/>
            <a:ext cx="389787" cy="971548"/>
            <a:chOff x="8791184" y="3689353"/>
            <a:chExt cx="389941" cy="971548"/>
          </a:xfrm>
          <a:solidFill>
            <a:srgbClr val="1B323D"/>
          </a:solidFill>
        </p:grpSpPr>
        <p:sp>
          <p:nvSpPr>
            <p:cNvPr id="77"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8791184" y="3689353"/>
              <a:ext cx="389941" cy="949940"/>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硬件测试部</a:t>
              </a:r>
            </a:p>
          </p:txBody>
        </p:sp>
      </p:grpSp>
      <p:grpSp>
        <p:nvGrpSpPr>
          <p:cNvPr id="79" name="组合 78"/>
          <p:cNvGrpSpPr/>
          <p:nvPr/>
        </p:nvGrpSpPr>
        <p:grpSpPr>
          <a:xfrm>
            <a:off x="9510479" y="3988743"/>
            <a:ext cx="389787" cy="997781"/>
            <a:chOff x="9514166" y="3663120"/>
            <a:chExt cx="389939" cy="997781"/>
          </a:xfrm>
          <a:solidFill>
            <a:srgbClr val="1B323D"/>
          </a:solidFill>
        </p:grpSpPr>
        <p:sp>
          <p:nvSpPr>
            <p:cNvPr id="80"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9514166" y="3663120"/>
              <a:ext cx="389939" cy="949940"/>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工程监督部</a:t>
              </a:r>
            </a:p>
          </p:txBody>
        </p:sp>
      </p:grpSp>
      <p:grpSp>
        <p:nvGrpSpPr>
          <p:cNvPr id="82" name="组合 81"/>
          <p:cNvGrpSpPr/>
          <p:nvPr/>
        </p:nvGrpSpPr>
        <p:grpSpPr>
          <a:xfrm>
            <a:off x="10163168" y="4014976"/>
            <a:ext cx="389788" cy="971544"/>
            <a:chOff x="10167136" y="3689356"/>
            <a:chExt cx="389941" cy="971545"/>
          </a:xfrm>
          <a:solidFill>
            <a:srgbClr val="1B323D"/>
          </a:solidFill>
        </p:grpSpPr>
        <p:sp>
          <p:nvSpPr>
            <p:cNvPr id="83"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10167136" y="3689356"/>
              <a:ext cx="389941" cy="949941"/>
            </a:xfrm>
            <a:prstGeom prst="rect">
              <a:avLst/>
            </a:prstGeom>
            <a:noFill/>
          </p:spPr>
          <p:txBody>
            <a:bodyPr vert="eaVert" wrap="none">
              <a:spAutoFit/>
            </a:bodyPr>
            <a:lstStyle/>
            <a:p>
              <a:pPr>
                <a:defRPr/>
              </a:pPr>
              <a:r>
                <a:rPr lang="zh-CN" altLang="en-US" sz="1335" dirty="0">
                  <a:solidFill>
                    <a:schemeClr val="bg1"/>
                  </a:solidFill>
                  <a:latin typeface="微软雅黑" panose="020B0503020204020204" pitchFamily="34" charset="-122"/>
                  <a:ea typeface="微软雅黑" panose="020B0503020204020204" pitchFamily="34" charset="-122"/>
                </a:rPr>
                <a:t>客服事业部</a:t>
              </a:r>
            </a:p>
          </p:txBody>
        </p:sp>
      </p:grpSp>
      <p:grpSp>
        <p:nvGrpSpPr>
          <p:cNvPr id="113" name="组合 112"/>
          <p:cNvGrpSpPr/>
          <p:nvPr/>
        </p:nvGrpSpPr>
        <p:grpSpPr>
          <a:xfrm>
            <a:off x="1484693" y="5362764"/>
            <a:ext cx="369332" cy="1031863"/>
            <a:chOff x="1485270" y="5037138"/>
            <a:chExt cx="369475" cy="1104900"/>
          </a:xfrm>
          <a:solidFill>
            <a:srgbClr val="1B323D"/>
          </a:solidFill>
        </p:grpSpPr>
        <p:sp>
          <p:nvSpPr>
            <p:cNvPr id="11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485270" y="5135975"/>
              <a:ext cx="369475"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16" name="组合 115"/>
          <p:cNvGrpSpPr/>
          <p:nvPr/>
        </p:nvGrpSpPr>
        <p:grpSpPr>
          <a:xfrm>
            <a:off x="1968120" y="5362764"/>
            <a:ext cx="369332" cy="1031863"/>
            <a:chOff x="1486186" y="5037138"/>
            <a:chExt cx="369476" cy="1104900"/>
          </a:xfrm>
          <a:solidFill>
            <a:srgbClr val="1B323D"/>
          </a:solidFill>
        </p:grpSpPr>
        <p:sp>
          <p:nvSpPr>
            <p:cNvPr id="117" name="Freeform 87"/>
            <p:cNvSpPr/>
            <p:nvPr/>
          </p:nvSpPr>
          <p:spPr bwMode="auto">
            <a:xfrm>
              <a:off x="1490664"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1486186"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19" name="组合 118"/>
          <p:cNvGrpSpPr/>
          <p:nvPr/>
        </p:nvGrpSpPr>
        <p:grpSpPr>
          <a:xfrm>
            <a:off x="2836046" y="5362764"/>
            <a:ext cx="392404" cy="1031863"/>
            <a:chOff x="1490663" y="5037138"/>
            <a:chExt cx="392557" cy="1104900"/>
          </a:xfrm>
          <a:solidFill>
            <a:srgbClr val="1B323D"/>
          </a:solidFill>
        </p:grpSpPr>
        <p:sp>
          <p:nvSpPr>
            <p:cNvPr id="12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1513744"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22" name="组合 121"/>
          <p:cNvGrpSpPr/>
          <p:nvPr/>
        </p:nvGrpSpPr>
        <p:grpSpPr>
          <a:xfrm>
            <a:off x="3318562" y="5362764"/>
            <a:ext cx="369332" cy="1031863"/>
            <a:chOff x="1490663" y="5037138"/>
            <a:chExt cx="369476" cy="1104900"/>
          </a:xfrm>
          <a:solidFill>
            <a:srgbClr val="1B323D"/>
          </a:solidFill>
        </p:grpSpPr>
        <p:sp>
          <p:nvSpPr>
            <p:cNvPr id="12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1490663"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25" name="组合 124"/>
          <p:cNvGrpSpPr/>
          <p:nvPr/>
        </p:nvGrpSpPr>
        <p:grpSpPr>
          <a:xfrm>
            <a:off x="3889962" y="5362764"/>
            <a:ext cx="371576" cy="1031863"/>
            <a:chOff x="1490663" y="5037138"/>
            <a:chExt cx="371721" cy="1104900"/>
          </a:xfrm>
          <a:solidFill>
            <a:srgbClr val="1B323D"/>
          </a:solidFill>
        </p:grpSpPr>
        <p:sp>
          <p:nvSpPr>
            <p:cNvPr id="126"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1492908"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28" name="组合 127"/>
          <p:cNvGrpSpPr/>
          <p:nvPr/>
        </p:nvGrpSpPr>
        <p:grpSpPr>
          <a:xfrm>
            <a:off x="4397873" y="5362764"/>
            <a:ext cx="396636" cy="1031863"/>
            <a:chOff x="1490663" y="5037138"/>
            <a:chExt cx="396791" cy="1104900"/>
          </a:xfrm>
          <a:solidFill>
            <a:srgbClr val="1B323D"/>
          </a:solidFill>
        </p:grpSpPr>
        <p:sp>
          <p:nvSpPr>
            <p:cNvPr id="12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1517978"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31" name="组合 130"/>
          <p:cNvGrpSpPr/>
          <p:nvPr/>
        </p:nvGrpSpPr>
        <p:grpSpPr>
          <a:xfrm>
            <a:off x="4893088" y="5362764"/>
            <a:ext cx="384684" cy="1031863"/>
            <a:chOff x="1490663" y="5037138"/>
            <a:chExt cx="384834" cy="1104900"/>
          </a:xfrm>
          <a:solidFill>
            <a:srgbClr val="1B323D"/>
          </a:solidFill>
        </p:grpSpPr>
        <p:sp>
          <p:nvSpPr>
            <p:cNvPr id="13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1506021"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34" name="组合 133"/>
          <p:cNvGrpSpPr/>
          <p:nvPr/>
        </p:nvGrpSpPr>
        <p:grpSpPr>
          <a:xfrm>
            <a:off x="5413698" y="5362764"/>
            <a:ext cx="379706" cy="1031863"/>
            <a:chOff x="1490663" y="5037138"/>
            <a:chExt cx="379854" cy="1104900"/>
          </a:xfrm>
          <a:solidFill>
            <a:srgbClr val="1B323D"/>
          </a:solidFill>
        </p:grpSpPr>
        <p:sp>
          <p:nvSpPr>
            <p:cNvPr id="13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1501041"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37" name="组合 136"/>
          <p:cNvGrpSpPr/>
          <p:nvPr/>
        </p:nvGrpSpPr>
        <p:grpSpPr>
          <a:xfrm>
            <a:off x="5883516" y="5362764"/>
            <a:ext cx="376441" cy="1031863"/>
            <a:chOff x="1490663" y="5037138"/>
            <a:chExt cx="376588" cy="1104900"/>
          </a:xfrm>
          <a:solidFill>
            <a:srgbClr val="1B323D"/>
          </a:solidFill>
        </p:grpSpPr>
        <p:sp>
          <p:nvSpPr>
            <p:cNvPr id="138"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1497775"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40" name="组合 139"/>
          <p:cNvGrpSpPr/>
          <p:nvPr/>
        </p:nvGrpSpPr>
        <p:grpSpPr>
          <a:xfrm>
            <a:off x="6810455" y="5362764"/>
            <a:ext cx="391983" cy="1031863"/>
            <a:chOff x="1490663" y="5037138"/>
            <a:chExt cx="392136" cy="1104900"/>
          </a:xfrm>
          <a:solidFill>
            <a:srgbClr val="1B323D"/>
          </a:solidFill>
        </p:grpSpPr>
        <p:sp>
          <p:nvSpPr>
            <p:cNvPr id="141"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2" name="TextBox 141"/>
            <p:cNvSpPr txBox="1"/>
            <p:nvPr/>
          </p:nvSpPr>
          <p:spPr>
            <a:xfrm>
              <a:off x="1513323"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43" name="组合 142"/>
          <p:cNvGrpSpPr/>
          <p:nvPr/>
        </p:nvGrpSpPr>
        <p:grpSpPr>
          <a:xfrm>
            <a:off x="7343765" y="5362764"/>
            <a:ext cx="380759" cy="1031863"/>
            <a:chOff x="1490663" y="5037138"/>
            <a:chExt cx="380907" cy="1104900"/>
          </a:xfrm>
          <a:solidFill>
            <a:srgbClr val="1B323D"/>
          </a:solidFill>
        </p:grpSpPr>
        <p:sp>
          <p:nvSpPr>
            <p:cNvPr id="14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5" name="TextBox 144"/>
            <p:cNvSpPr txBox="1"/>
            <p:nvPr/>
          </p:nvSpPr>
          <p:spPr>
            <a:xfrm>
              <a:off x="1502094"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46" name="组合 145"/>
          <p:cNvGrpSpPr/>
          <p:nvPr/>
        </p:nvGrpSpPr>
        <p:grpSpPr>
          <a:xfrm>
            <a:off x="7902466" y="5362764"/>
            <a:ext cx="369332" cy="1031863"/>
            <a:chOff x="1490663" y="5037138"/>
            <a:chExt cx="369476" cy="1104900"/>
          </a:xfrm>
          <a:solidFill>
            <a:srgbClr val="1B323D"/>
          </a:solidFill>
        </p:grpSpPr>
        <p:sp>
          <p:nvSpPr>
            <p:cNvPr id="147"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8" name="TextBox 147"/>
            <p:cNvSpPr txBox="1"/>
            <p:nvPr/>
          </p:nvSpPr>
          <p:spPr>
            <a:xfrm>
              <a:off x="1490663"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49" name="组合 148"/>
          <p:cNvGrpSpPr/>
          <p:nvPr/>
        </p:nvGrpSpPr>
        <p:grpSpPr>
          <a:xfrm>
            <a:off x="9286528" y="5362764"/>
            <a:ext cx="385694" cy="1031863"/>
            <a:chOff x="1490663" y="5037138"/>
            <a:chExt cx="385844" cy="1104900"/>
          </a:xfrm>
          <a:solidFill>
            <a:srgbClr val="1B323D"/>
          </a:solidFill>
        </p:grpSpPr>
        <p:sp>
          <p:nvSpPr>
            <p:cNvPr id="15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1507031"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grpSp>
        <p:nvGrpSpPr>
          <p:cNvPr id="152" name="组合 151"/>
          <p:cNvGrpSpPr/>
          <p:nvPr/>
        </p:nvGrpSpPr>
        <p:grpSpPr>
          <a:xfrm>
            <a:off x="9781740" y="5362764"/>
            <a:ext cx="379538" cy="1031863"/>
            <a:chOff x="1490663" y="5037138"/>
            <a:chExt cx="379686" cy="1104900"/>
          </a:xfrm>
          <a:solidFill>
            <a:srgbClr val="1B323D"/>
          </a:solidFill>
        </p:grpSpPr>
        <p:sp>
          <p:nvSpPr>
            <p:cNvPr id="15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757170"/>
            </a:solidFill>
            <a:ln>
              <a:noFill/>
            </a:ln>
            <a:effectLst/>
          </p:spPr>
          <p:txBody>
            <a:bodyPr/>
            <a:lstStyle/>
            <a:p>
              <a:pP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1500873" y="5135975"/>
              <a:ext cx="369476" cy="757992"/>
            </a:xfrm>
            <a:prstGeom prst="rect">
              <a:avLst/>
            </a:prstGeom>
            <a:noFill/>
          </p:spPr>
          <p:txBody>
            <a:bodyPr vert="eaVert"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部门名称</a:t>
              </a:r>
            </a:p>
          </p:txBody>
        </p:sp>
      </p:grpSp>
      <p:sp>
        <p:nvSpPr>
          <p:cNvPr id="159" name="TextBox 158"/>
          <p:cNvSpPr txBox="1"/>
          <p:nvPr/>
        </p:nvSpPr>
        <p:spPr>
          <a:xfrm>
            <a:off x="811251" y="110520"/>
            <a:ext cx="1826141"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企业框架</a:t>
            </a:r>
          </a:p>
        </p:txBody>
      </p:sp>
      <p:sp>
        <p:nvSpPr>
          <p:cNvPr id="156" name="TextBox 155"/>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9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outVertical)">
                                      <p:cBhvr>
                                        <p:cTn id="18" dur="500"/>
                                        <p:tgtEl>
                                          <p:spTgt spid="32"/>
                                        </p:tgtEl>
                                      </p:cBhvr>
                                    </p:animEffect>
                                  </p:childTnLst>
                                </p:cTn>
                              </p:par>
                              <p:par>
                                <p:cTn id="19" presetID="42"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anim calcmode="lin" valueType="num">
                                      <p:cBhvr>
                                        <p:cTn id="22" dur="500" fill="hold"/>
                                        <p:tgtEl>
                                          <p:spTgt spid="42"/>
                                        </p:tgtEl>
                                        <p:attrNameLst>
                                          <p:attrName>ppt_x</p:attrName>
                                        </p:attrNameLst>
                                      </p:cBhvr>
                                      <p:tavLst>
                                        <p:tav tm="0">
                                          <p:val>
                                            <p:strVal val="#ppt_x"/>
                                          </p:val>
                                        </p:tav>
                                        <p:tav tm="100000">
                                          <p:val>
                                            <p:strVal val="#ppt_x"/>
                                          </p:val>
                                        </p:tav>
                                      </p:tavLst>
                                    </p:anim>
                                    <p:anim calcmode="lin" valueType="num">
                                      <p:cBhvr>
                                        <p:cTn id="23" dur="500" fill="hold"/>
                                        <p:tgtEl>
                                          <p:spTgt spid="4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1+#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anim calcmode="lin" valueType="num">
                                      <p:cBhvr>
                                        <p:cTn id="45" dur="500" fill="hold"/>
                                        <p:tgtEl>
                                          <p:spTgt spid="45"/>
                                        </p:tgtEl>
                                        <p:attrNameLst>
                                          <p:attrName>ppt_x</p:attrName>
                                        </p:attrNameLst>
                                      </p:cBhvr>
                                      <p:tavLst>
                                        <p:tav tm="0">
                                          <p:val>
                                            <p:strVal val="#ppt_x"/>
                                          </p:val>
                                        </p:tav>
                                        <p:tav tm="100000">
                                          <p:val>
                                            <p:strVal val="#ppt_x"/>
                                          </p:val>
                                        </p:tav>
                                      </p:tavLst>
                                    </p:anim>
                                    <p:anim calcmode="lin" valueType="num">
                                      <p:cBhvr>
                                        <p:cTn id="46" dur="500" fill="hold"/>
                                        <p:tgtEl>
                                          <p:spTgt spid="4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anim calcmode="lin" valueType="num">
                                      <p:cBhvr>
                                        <p:cTn id="50" dur="500" fill="hold"/>
                                        <p:tgtEl>
                                          <p:spTgt spid="48"/>
                                        </p:tgtEl>
                                        <p:attrNameLst>
                                          <p:attrName>ppt_x</p:attrName>
                                        </p:attrNameLst>
                                      </p:cBhvr>
                                      <p:tavLst>
                                        <p:tav tm="0">
                                          <p:val>
                                            <p:strVal val="#ppt_x"/>
                                          </p:val>
                                        </p:tav>
                                        <p:tav tm="100000">
                                          <p:val>
                                            <p:strVal val="#ppt_x"/>
                                          </p:val>
                                        </p:tav>
                                      </p:tavLst>
                                    </p:anim>
                                    <p:anim calcmode="lin" valueType="num">
                                      <p:cBhvr>
                                        <p:cTn id="51" dur="500" fill="hold"/>
                                        <p:tgtEl>
                                          <p:spTgt spid="4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anim calcmode="lin" valueType="num">
                                      <p:cBhvr>
                                        <p:cTn id="55" dur="500" fill="hold"/>
                                        <p:tgtEl>
                                          <p:spTgt spid="51"/>
                                        </p:tgtEl>
                                        <p:attrNameLst>
                                          <p:attrName>ppt_x</p:attrName>
                                        </p:attrNameLst>
                                      </p:cBhvr>
                                      <p:tavLst>
                                        <p:tav tm="0">
                                          <p:val>
                                            <p:strVal val="#ppt_x"/>
                                          </p:val>
                                        </p:tav>
                                        <p:tav tm="100000">
                                          <p:val>
                                            <p:strVal val="#ppt_x"/>
                                          </p:val>
                                        </p:tav>
                                      </p:tavLst>
                                    </p:anim>
                                    <p:anim calcmode="lin" valueType="num">
                                      <p:cBhvr>
                                        <p:cTn id="56" dur="5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400"/>
                                        <p:tgtEl>
                                          <p:spTgt spid="54"/>
                                        </p:tgtEl>
                                      </p:cBhvr>
                                    </p:animEffect>
                                    <p:anim calcmode="lin" valueType="num">
                                      <p:cBhvr>
                                        <p:cTn id="61" dur="400" fill="hold"/>
                                        <p:tgtEl>
                                          <p:spTgt spid="54"/>
                                        </p:tgtEl>
                                        <p:attrNameLst>
                                          <p:attrName>ppt_x</p:attrName>
                                        </p:attrNameLst>
                                      </p:cBhvr>
                                      <p:tavLst>
                                        <p:tav tm="0">
                                          <p:val>
                                            <p:strVal val="#ppt_x"/>
                                          </p:val>
                                        </p:tav>
                                        <p:tav tm="100000">
                                          <p:val>
                                            <p:strVal val="#ppt_x"/>
                                          </p:val>
                                        </p:tav>
                                      </p:tavLst>
                                    </p:anim>
                                    <p:anim calcmode="lin" valueType="num">
                                      <p:cBhvr>
                                        <p:cTn id="62" dur="400" fill="hold"/>
                                        <p:tgtEl>
                                          <p:spTgt spid="5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400"/>
                                        <p:tgtEl>
                                          <p:spTgt spid="58"/>
                                        </p:tgtEl>
                                      </p:cBhvr>
                                    </p:animEffect>
                                    <p:anim calcmode="lin" valueType="num">
                                      <p:cBhvr>
                                        <p:cTn id="66" dur="400" fill="hold"/>
                                        <p:tgtEl>
                                          <p:spTgt spid="58"/>
                                        </p:tgtEl>
                                        <p:attrNameLst>
                                          <p:attrName>ppt_x</p:attrName>
                                        </p:attrNameLst>
                                      </p:cBhvr>
                                      <p:tavLst>
                                        <p:tav tm="0">
                                          <p:val>
                                            <p:strVal val="#ppt_x"/>
                                          </p:val>
                                        </p:tav>
                                        <p:tav tm="100000">
                                          <p:val>
                                            <p:strVal val="#ppt_x"/>
                                          </p:val>
                                        </p:tav>
                                      </p:tavLst>
                                    </p:anim>
                                    <p:anim calcmode="lin" valueType="num">
                                      <p:cBhvr>
                                        <p:cTn id="67" dur="400" fill="hold"/>
                                        <p:tgtEl>
                                          <p:spTgt spid="5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400"/>
                                        <p:tgtEl>
                                          <p:spTgt spid="61"/>
                                        </p:tgtEl>
                                      </p:cBhvr>
                                    </p:animEffect>
                                    <p:anim calcmode="lin" valueType="num">
                                      <p:cBhvr>
                                        <p:cTn id="71" dur="400" fill="hold"/>
                                        <p:tgtEl>
                                          <p:spTgt spid="61"/>
                                        </p:tgtEl>
                                        <p:attrNameLst>
                                          <p:attrName>ppt_x</p:attrName>
                                        </p:attrNameLst>
                                      </p:cBhvr>
                                      <p:tavLst>
                                        <p:tav tm="0">
                                          <p:val>
                                            <p:strVal val="#ppt_x"/>
                                          </p:val>
                                        </p:tav>
                                        <p:tav tm="100000">
                                          <p:val>
                                            <p:strVal val="#ppt_x"/>
                                          </p:val>
                                        </p:tav>
                                      </p:tavLst>
                                    </p:anim>
                                    <p:anim calcmode="lin" valueType="num">
                                      <p:cBhvr>
                                        <p:cTn id="72" dur="400" fill="hold"/>
                                        <p:tgtEl>
                                          <p:spTgt spid="61"/>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400"/>
                                        <p:tgtEl>
                                          <p:spTgt spid="64"/>
                                        </p:tgtEl>
                                      </p:cBhvr>
                                    </p:animEffect>
                                    <p:anim calcmode="lin" valueType="num">
                                      <p:cBhvr>
                                        <p:cTn id="76" dur="400" fill="hold"/>
                                        <p:tgtEl>
                                          <p:spTgt spid="64"/>
                                        </p:tgtEl>
                                        <p:attrNameLst>
                                          <p:attrName>ppt_x</p:attrName>
                                        </p:attrNameLst>
                                      </p:cBhvr>
                                      <p:tavLst>
                                        <p:tav tm="0">
                                          <p:val>
                                            <p:strVal val="#ppt_x"/>
                                          </p:val>
                                        </p:tav>
                                        <p:tav tm="100000">
                                          <p:val>
                                            <p:strVal val="#ppt_x"/>
                                          </p:val>
                                        </p:tav>
                                      </p:tavLst>
                                    </p:anim>
                                    <p:anim calcmode="lin" valueType="num">
                                      <p:cBhvr>
                                        <p:cTn id="77" dur="400" fill="hold"/>
                                        <p:tgtEl>
                                          <p:spTgt spid="64"/>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0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400"/>
                                        <p:tgtEl>
                                          <p:spTgt spid="67"/>
                                        </p:tgtEl>
                                      </p:cBhvr>
                                    </p:animEffect>
                                    <p:anim calcmode="lin" valueType="num">
                                      <p:cBhvr>
                                        <p:cTn id="81" dur="400" fill="hold"/>
                                        <p:tgtEl>
                                          <p:spTgt spid="67"/>
                                        </p:tgtEl>
                                        <p:attrNameLst>
                                          <p:attrName>ppt_x</p:attrName>
                                        </p:attrNameLst>
                                      </p:cBhvr>
                                      <p:tavLst>
                                        <p:tav tm="0">
                                          <p:val>
                                            <p:strVal val="#ppt_x"/>
                                          </p:val>
                                        </p:tav>
                                        <p:tav tm="100000">
                                          <p:val>
                                            <p:strVal val="#ppt_x"/>
                                          </p:val>
                                        </p:tav>
                                      </p:tavLst>
                                    </p:anim>
                                    <p:anim calcmode="lin" valueType="num">
                                      <p:cBhvr>
                                        <p:cTn id="82" dur="400" fill="hold"/>
                                        <p:tgtEl>
                                          <p:spTgt spid="67"/>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22" presetClass="entr" presetSubtype="1"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up)">
                                      <p:cBhvr>
                                        <p:cTn id="86" dur="500"/>
                                        <p:tgtEl>
                                          <p:spTgt spid="22"/>
                                        </p:tgtEl>
                                      </p:cBhvr>
                                    </p:animEffect>
                                  </p:childTnLst>
                                </p:cTn>
                              </p:par>
                            </p:childTnLst>
                          </p:cTn>
                        </p:par>
                        <p:par>
                          <p:cTn id="87" fill="hold">
                            <p:stCondLst>
                              <p:cond delay="4500"/>
                            </p:stCondLst>
                            <p:childTnLst>
                              <p:par>
                                <p:cTn id="88" presetID="42" presetClass="entr" presetSubtype="0"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400"/>
                                        <p:tgtEl>
                                          <p:spTgt spid="70"/>
                                        </p:tgtEl>
                                      </p:cBhvr>
                                    </p:animEffect>
                                    <p:anim calcmode="lin" valueType="num">
                                      <p:cBhvr>
                                        <p:cTn id="91" dur="400" fill="hold"/>
                                        <p:tgtEl>
                                          <p:spTgt spid="70"/>
                                        </p:tgtEl>
                                        <p:attrNameLst>
                                          <p:attrName>ppt_x</p:attrName>
                                        </p:attrNameLst>
                                      </p:cBhvr>
                                      <p:tavLst>
                                        <p:tav tm="0">
                                          <p:val>
                                            <p:strVal val="#ppt_x"/>
                                          </p:val>
                                        </p:tav>
                                        <p:tav tm="100000">
                                          <p:val>
                                            <p:strVal val="#ppt_x"/>
                                          </p:val>
                                        </p:tav>
                                      </p:tavLst>
                                    </p:anim>
                                    <p:anim calcmode="lin" valueType="num">
                                      <p:cBhvr>
                                        <p:cTn id="92" dur="400" fill="hold"/>
                                        <p:tgtEl>
                                          <p:spTgt spid="70"/>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400"/>
                                        <p:tgtEl>
                                          <p:spTgt spid="73"/>
                                        </p:tgtEl>
                                      </p:cBhvr>
                                    </p:animEffect>
                                    <p:anim calcmode="lin" valueType="num">
                                      <p:cBhvr>
                                        <p:cTn id="96" dur="400" fill="hold"/>
                                        <p:tgtEl>
                                          <p:spTgt spid="73"/>
                                        </p:tgtEl>
                                        <p:attrNameLst>
                                          <p:attrName>ppt_x</p:attrName>
                                        </p:attrNameLst>
                                      </p:cBhvr>
                                      <p:tavLst>
                                        <p:tav tm="0">
                                          <p:val>
                                            <p:strVal val="#ppt_x"/>
                                          </p:val>
                                        </p:tav>
                                        <p:tav tm="100000">
                                          <p:val>
                                            <p:strVal val="#ppt_x"/>
                                          </p:val>
                                        </p:tav>
                                      </p:tavLst>
                                    </p:anim>
                                    <p:anim calcmode="lin" valueType="num">
                                      <p:cBhvr>
                                        <p:cTn id="97" dur="400" fill="hold"/>
                                        <p:tgtEl>
                                          <p:spTgt spid="73"/>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2" presetClass="entr" presetSubtype="1"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up)">
                                      <p:cBhvr>
                                        <p:cTn id="101" dur="500"/>
                                        <p:tgtEl>
                                          <p:spTgt spid="27"/>
                                        </p:tgtEl>
                                      </p:cBhvr>
                                    </p:animEffect>
                                  </p:childTnLst>
                                </p:cTn>
                              </p:par>
                            </p:childTnLst>
                          </p:cTn>
                        </p:par>
                        <p:par>
                          <p:cTn id="102" fill="hold">
                            <p:stCondLst>
                              <p:cond delay="5500"/>
                            </p:stCondLst>
                            <p:childTnLst>
                              <p:par>
                                <p:cTn id="103" presetID="42" presetClass="entr" presetSubtype="0"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400"/>
                                        <p:tgtEl>
                                          <p:spTgt spid="76"/>
                                        </p:tgtEl>
                                      </p:cBhvr>
                                    </p:animEffect>
                                    <p:anim calcmode="lin" valueType="num">
                                      <p:cBhvr>
                                        <p:cTn id="106" dur="400" fill="hold"/>
                                        <p:tgtEl>
                                          <p:spTgt spid="76"/>
                                        </p:tgtEl>
                                        <p:attrNameLst>
                                          <p:attrName>ppt_x</p:attrName>
                                        </p:attrNameLst>
                                      </p:cBhvr>
                                      <p:tavLst>
                                        <p:tav tm="0">
                                          <p:val>
                                            <p:strVal val="#ppt_x"/>
                                          </p:val>
                                        </p:tav>
                                        <p:tav tm="100000">
                                          <p:val>
                                            <p:strVal val="#ppt_x"/>
                                          </p:val>
                                        </p:tav>
                                      </p:tavLst>
                                    </p:anim>
                                    <p:anim calcmode="lin" valueType="num">
                                      <p:cBhvr>
                                        <p:cTn id="107" dur="400" fill="hold"/>
                                        <p:tgtEl>
                                          <p:spTgt spid="7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10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400"/>
                                        <p:tgtEl>
                                          <p:spTgt spid="79"/>
                                        </p:tgtEl>
                                      </p:cBhvr>
                                    </p:animEffect>
                                    <p:anim calcmode="lin" valueType="num">
                                      <p:cBhvr>
                                        <p:cTn id="111" dur="400" fill="hold"/>
                                        <p:tgtEl>
                                          <p:spTgt spid="79"/>
                                        </p:tgtEl>
                                        <p:attrNameLst>
                                          <p:attrName>ppt_x</p:attrName>
                                        </p:attrNameLst>
                                      </p:cBhvr>
                                      <p:tavLst>
                                        <p:tav tm="0">
                                          <p:val>
                                            <p:strVal val="#ppt_x"/>
                                          </p:val>
                                        </p:tav>
                                        <p:tav tm="100000">
                                          <p:val>
                                            <p:strVal val="#ppt_x"/>
                                          </p:val>
                                        </p:tav>
                                      </p:tavLst>
                                    </p:anim>
                                    <p:anim calcmode="lin" valueType="num">
                                      <p:cBhvr>
                                        <p:cTn id="112" dur="400" fill="hold"/>
                                        <p:tgtEl>
                                          <p:spTgt spid="79"/>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200"/>
                                  </p:stCondLst>
                                  <p:childTnLst>
                                    <p:set>
                                      <p:cBhvr>
                                        <p:cTn id="114" dur="1" fill="hold">
                                          <p:stCondLst>
                                            <p:cond delay="0"/>
                                          </p:stCondLst>
                                        </p:cTn>
                                        <p:tgtEl>
                                          <p:spTgt spid="82"/>
                                        </p:tgtEl>
                                        <p:attrNameLst>
                                          <p:attrName>style.visibility</p:attrName>
                                        </p:attrNameLst>
                                      </p:cBhvr>
                                      <p:to>
                                        <p:strVal val="visible"/>
                                      </p:to>
                                    </p:set>
                                    <p:animEffect transition="in" filter="fade">
                                      <p:cBhvr>
                                        <p:cTn id="115" dur="400"/>
                                        <p:tgtEl>
                                          <p:spTgt spid="82"/>
                                        </p:tgtEl>
                                      </p:cBhvr>
                                    </p:animEffect>
                                    <p:anim calcmode="lin" valueType="num">
                                      <p:cBhvr>
                                        <p:cTn id="116" dur="400" fill="hold"/>
                                        <p:tgtEl>
                                          <p:spTgt spid="82"/>
                                        </p:tgtEl>
                                        <p:attrNameLst>
                                          <p:attrName>ppt_x</p:attrName>
                                        </p:attrNameLst>
                                      </p:cBhvr>
                                      <p:tavLst>
                                        <p:tav tm="0">
                                          <p:val>
                                            <p:strVal val="#ppt_x"/>
                                          </p:val>
                                        </p:tav>
                                        <p:tav tm="100000">
                                          <p:val>
                                            <p:strVal val="#ppt_x"/>
                                          </p:val>
                                        </p:tav>
                                      </p:tavLst>
                                    </p:anim>
                                    <p:anim calcmode="lin" valueType="num">
                                      <p:cBhvr>
                                        <p:cTn id="117" dur="400" fill="hold"/>
                                        <p:tgtEl>
                                          <p:spTgt spid="82"/>
                                        </p:tgtEl>
                                        <p:attrNameLst>
                                          <p:attrName>ppt_y</p:attrName>
                                        </p:attrNameLst>
                                      </p:cBhvr>
                                      <p:tavLst>
                                        <p:tav tm="0">
                                          <p:val>
                                            <p:strVal val="#ppt_y+.1"/>
                                          </p:val>
                                        </p:tav>
                                        <p:tav tm="100000">
                                          <p:val>
                                            <p:strVal val="#ppt_y"/>
                                          </p:val>
                                        </p:tav>
                                      </p:tavLst>
                                    </p:anim>
                                  </p:childTnLst>
                                </p:cTn>
                              </p:par>
                            </p:childTnLst>
                          </p:cTn>
                        </p:par>
                        <p:par>
                          <p:cTn id="118" fill="hold">
                            <p:stCondLst>
                              <p:cond delay="6000"/>
                            </p:stCondLst>
                            <p:childTnLst>
                              <p:par>
                                <p:cTn id="119" presetID="22" presetClass="entr" presetSubtype="1" fill="hold" nodeType="after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wipe(up)">
                                      <p:cBhvr>
                                        <p:cTn id="121" dur="500"/>
                                        <p:tgtEl>
                                          <p:spTgt spid="85"/>
                                        </p:tgtEl>
                                      </p:cBhvr>
                                    </p:animEffect>
                                  </p:childTnLst>
                                </p:cTn>
                              </p:par>
                            </p:childTnLst>
                          </p:cTn>
                        </p:par>
                        <p:par>
                          <p:cTn id="122" fill="hold">
                            <p:stCondLst>
                              <p:cond delay="6500"/>
                            </p:stCondLst>
                            <p:childTnLst>
                              <p:par>
                                <p:cTn id="123" presetID="42" presetClass="entr" presetSubtype="0" fill="hold" nodeType="after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300"/>
                                        <p:tgtEl>
                                          <p:spTgt spid="113"/>
                                        </p:tgtEl>
                                      </p:cBhvr>
                                    </p:animEffect>
                                    <p:anim calcmode="lin" valueType="num">
                                      <p:cBhvr>
                                        <p:cTn id="126" dur="300" fill="hold"/>
                                        <p:tgtEl>
                                          <p:spTgt spid="113"/>
                                        </p:tgtEl>
                                        <p:attrNameLst>
                                          <p:attrName>ppt_x</p:attrName>
                                        </p:attrNameLst>
                                      </p:cBhvr>
                                      <p:tavLst>
                                        <p:tav tm="0">
                                          <p:val>
                                            <p:strVal val="#ppt_x"/>
                                          </p:val>
                                        </p:tav>
                                        <p:tav tm="100000">
                                          <p:val>
                                            <p:strVal val="#ppt_x"/>
                                          </p:val>
                                        </p:tav>
                                      </p:tavLst>
                                    </p:anim>
                                    <p:anim calcmode="lin" valueType="num">
                                      <p:cBhvr>
                                        <p:cTn id="127" dur="300" fill="hold"/>
                                        <p:tgtEl>
                                          <p:spTgt spid="113"/>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200"/>
                                  </p:stCondLst>
                                  <p:childTnLst>
                                    <p:set>
                                      <p:cBhvr>
                                        <p:cTn id="129" dur="1" fill="hold">
                                          <p:stCondLst>
                                            <p:cond delay="0"/>
                                          </p:stCondLst>
                                        </p:cTn>
                                        <p:tgtEl>
                                          <p:spTgt spid="116"/>
                                        </p:tgtEl>
                                        <p:attrNameLst>
                                          <p:attrName>style.visibility</p:attrName>
                                        </p:attrNameLst>
                                      </p:cBhvr>
                                      <p:to>
                                        <p:strVal val="visible"/>
                                      </p:to>
                                    </p:set>
                                    <p:animEffect transition="in" filter="fade">
                                      <p:cBhvr>
                                        <p:cTn id="130" dur="300"/>
                                        <p:tgtEl>
                                          <p:spTgt spid="116"/>
                                        </p:tgtEl>
                                      </p:cBhvr>
                                    </p:animEffect>
                                    <p:anim calcmode="lin" valueType="num">
                                      <p:cBhvr>
                                        <p:cTn id="131" dur="300" fill="hold"/>
                                        <p:tgtEl>
                                          <p:spTgt spid="116"/>
                                        </p:tgtEl>
                                        <p:attrNameLst>
                                          <p:attrName>ppt_x</p:attrName>
                                        </p:attrNameLst>
                                      </p:cBhvr>
                                      <p:tavLst>
                                        <p:tav tm="0">
                                          <p:val>
                                            <p:strVal val="#ppt_x"/>
                                          </p:val>
                                        </p:tav>
                                        <p:tav tm="100000">
                                          <p:val>
                                            <p:strVal val="#ppt_x"/>
                                          </p:val>
                                        </p:tav>
                                      </p:tavLst>
                                    </p:anim>
                                    <p:anim calcmode="lin" valueType="num">
                                      <p:cBhvr>
                                        <p:cTn id="132" dur="300" fill="hold"/>
                                        <p:tgtEl>
                                          <p:spTgt spid="116"/>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300"/>
                                  </p:stCondLst>
                                  <p:childTnLst>
                                    <p:set>
                                      <p:cBhvr>
                                        <p:cTn id="134" dur="1" fill="hold">
                                          <p:stCondLst>
                                            <p:cond delay="0"/>
                                          </p:stCondLst>
                                        </p:cTn>
                                        <p:tgtEl>
                                          <p:spTgt spid="119"/>
                                        </p:tgtEl>
                                        <p:attrNameLst>
                                          <p:attrName>style.visibility</p:attrName>
                                        </p:attrNameLst>
                                      </p:cBhvr>
                                      <p:to>
                                        <p:strVal val="visible"/>
                                      </p:to>
                                    </p:set>
                                    <p:animEffect transition="in" filter="fade">
                                      <p:cBhvr>
                                        <p:cTn id="135" dur="300"/>
                                        <p:tgtEl>
                                          <p:spTgt spid="119"/>
                                        </p:tgtEl>
                                      </p:cBhvr>
                                    </p:animEffect>
                                    <p:anim calcmode="lin" valueType="num">
                                      <p:cBhvr>
                                        <p:cTn id="136" dur="300" fill="hold"/>
                                        <p:tgtEl>
                                          <p:spTgt spid="119"/>
                                        </p:tgtEl>
                                        <p:attrNameLst>
                                          <p:attrName>ppt_x</p:attrName>
                                        </p:attrNameLst>
                                      </p:cBhvr>
                                      <p:tavLst>
                                        <p:tav tm="0">
                                          <p:val>
                                            <p:strVal val="#ppt_x"/>
                                          </p:val>
                                        </p:tav>
                                        <p:tav tm="100000">
                                          <p:val>
                                            <p:strVal val="#ppt_x"/>
                                          </p:val>
                                        </p:tav>
                                      </p:tavLst>
                                    </p:anim>
                                    <p:anim calcmode="lin" valueType="num">
                                      <p:cBhvr>
                                        <p:cTn id="137" dur="300" fill="hold"/>
                                        <p:tgtEl>
                                          <p:spTgt spid="119"/>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500"/>
                                  </p:stCondLst>
                                  <p:childTnLst>
                                    <p:set>
                                      <p:cBhvr>
                                        <p:cTn id="139" dur="1" fill="hold">
                                          <p:stCondLst>
                                            <p:cond delay="0"/>
                                          </p:stCondLst>
                                        </p:cTn>
                                        <p:tgtEl>
                                          <p:spTgt spid="122"/>
                                        </p:tgtEl>
                                        <p:attrNameLst>
                                          <p:attrName>style.visibility</p:attrName>
                                        </p:attrNameLst>
                                      </p:cBhvr>
                                      <p:to>
                                        <p:strVal val="visible"/>
                                      </p:to>
                                    </p:set>
                                    <p:animEffect transition="in" filter="fade">
                                      <p:cBhvr>
                                        <p:cTn id="140" dur="300"/>
                                        <p:tgtEl>
                                          <p:spTgt spid="122"/>
                                        </p:tgtEl>
                                      </p:cBhvr>
                                    </p:animEffect>
                                    <p:anim calcmode="lin" valueType="num">
                                      <p:cBhvr>
                                        <p:cTn id="141" dur="300" fill="hold"/>
                                        <p:tgtEl>
                                          <p:spTgt spid="122"/>
                                        </p:tgtEl>
                                        <p:attrNameLst>
                                          <p:attrName>ppt_x</p:attrName>
                                        </p:attrNameLst>
                                      </p:cBhvr>
                                      <p:tavLst>
                                        <p:tav tm="0">
                                          <p:val>
                                            <p:strVal val="#ppt_x"/>
                                          </p:val>
                                        </p:tav>
                                        <p:tav tm="100000">
                                          <p:val>
                                            <p:strVal val="#ppt_x"/>
                                          </p:val>
                                        </p:tav>
                                      </p:tavLst>
                                    </p:anim>
                                    <p:anim calcmode="lin" valueType="num">
                                      <p:cBhvr>
                                        <p:cTn id="142" dur="300" fill="hold"/>
                                        <p:tgtEl>
                                          <p:spTgt spid="122"/>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700"/>
                                  </p:stCondLst>
                                  <p:childTnLst>
                                    <p:set>
                                      <p:cBhvr>
                                        <p:cTn id="144" dur="1" fill="hold">
                                          <p:stCondLst>
                                            <p:cond delay="0"/>
                                          </p:stCondLst>
                                        </p:cTn>
                                        <p:tgtEl>
                                          <p:spTgt spid="125"/>
                                        </p:tgtEl>
                                        <p:attrNameLst>
                                          <p:attrName>style.visibility</p:attrName>
                                        </p:attrNameLst>
                                      </p:cBhvr>
                                      <p:to>
                                        <p:strVal val="visible"/>
                                      </p:to>
                                    </p:set>
                                    <p:animEffect transition="in" filter="fade">
                                      <p:cBhvr>
                                        <p:cTn id="145" dur="300"/>
                                        <p:tgtEl>
                                          <p:spTgt spid="125"/>
                                        </p:tgtEl>
                                      </p:cBhvr>
                                    </p:animEffect>
                                    <p:anim calcmode="lin" valueType="num">
                                      <p:cBhvr>
                                        <p:cTn id="146" dur="300" fill="hold"/>
                                        <p:tgtEl>
                                          <p:spTgt spid="125"/>
                                        </p:tgtEl>
                                        <p:attrNameLst>
                                          <p:attrName>ppt_x</p:attrName>
                                        </p:attrNameLst>
                                      </p:cBhvr>
                                      <p:tavLst>
                                        <p:tav tm="0">
                                          <p:val>
                                            <p:strVal val="#ppt_x"/>
                                          </p:val>
                                        </p:tav>
                                        <p:tav tm="100000">
                                          <p:val>
                                            <p:strVal val="#ppt_x"/>
                                          </p:val>
                                        </p:tav>
                                      </p:tavLst>
                                    </p:anim>
                                    <p:anim calcmode="lin" valueType="num">
                                      <p:cBhvr>
                                        <p:cTn id="147" dur="300" fill="hold"/>
                                        <p:tgtEl>
                                          <p:spTgt spid="125"/>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900"/>
                                  </p:stCondLst>
                                  <p:childTnLst>
                                    <p:set>
                                      <p:cBhvr>
                                        <p:cTn id="149" dur="1" fill="hold">
                                          <p:stCondLst>
                                            <p:cond delay="0"/>
                                          </p:stCondLst>
                                        </p:cTn>
                                        <p:tgtEl>
                                          <p:spTgt spid="128"/>
                                        </p:tgtEl>
                                        <p:attrNameLst>
                                          <p:attrName>style.visibility</p:attrName>
                                        </p:attrNameLst>
                                      </p:cBhvr>
                                      <p:to>
                                        <p:strVal val="visible"/>
                                      </p:to>
                                    </p:set>
                                    <p:animEffect transition="in" filter="fade">
                                      <p:cBhvr>
                                        <p:cTn id="150" dur="300"/>
                                        <p:tgtEl>
                                          <p:spTgt spid="128"/>
                                        </p:tgtEl>
                                      </p:cBhvr>
                                    </p:animEffect>
                                    <p:anim calcmode="lin" valueType="num">
                                      <p:cBhvr>
                                        <p:cTn id="151" dur="300" fill="hold"/>
                                        <p:tgtEl>
                                          <p:spTgt spid="128"/>
                                        </p:tgtEl>
                                        <p:attrNameLst>
                                          <p:attrName>ppt_x</p:attrName>
                                        </p:attrNameLst>
                                      </p:cBhvr>
                                      <p:tavLst>
                                        <p:tav tm="0">
                                          <p:val>
                                            <p:strVal val="#ppt_x"/>
                                          </p:val>
                                        </p:tav>
                                        <p:tav tm="100000">
                                          <p:val>
                                            <p:strVal val="#ppt_x"/>
                                          </p:val>
                                        </p:tav>
                                      </p:tavLst>
                                    </p:anim>
                                    <p:anim calcmode="lin" valueType="num">
                                      <p:cBhvr>
                                        <p:cTn id="152" dur="300" fill="hold"/>
                                        <p:tgtEl>
                                          <p:spTgt spid="128"/>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1100"/>
                                  </p:stCondLst>
                                  <p:childTnLst>
                                    <p:set>
                                      <p:cBhvr>
                                        <p:cTn id="154" dur="1" fill="hold">
                                          <p:stCondLst>
                                            <p:cond delay="0"/>
                                          </p:stCondLst>
                                        </p:cTn>
                                        <p:tgtEl>
                                          <p:spTgt spid="131"/>
                                        </p:tgtEl>
                                        <p:attrNameLst>
                                          <p:attrName>style.visibility</p:attrName>
                                        </p:attrNameLst>
                                      </p:cBhvr>
                                      <p:to>
                                        <p:strVal val="visible"/>
                                      </p:to>
                                    </p:set>
                                    <p:animEffect transition="in" filter="fade">
                                      <p:cBhvr>
                                        <p:cTn id="155" dur="300"/>
                                        <p:tgtEl>
                                          <p:spTgt spid="131"/>
                                        </p:tgtEl>
                                      </p:cBhvr>
                                    </p:animEffect>
                                    <p:anim calcmode="lin" valueType="num">
                                      <p:cBhvr>
                                        <p:cTn id="156" dur="300" fill="hold"/>
                                        <p:tgtEl>
                                          <p:spTgt spid="131"/>
                                        </p:tgtEl>
                                        <p:attrNameLst>
                                          <p:attrName>ppt_x</p:attrName>
                                        </p:attrNameLst>
                                      </p:cBhvr>
                                      <p:tavLst>
                                        <p:tav tm="0">
                                          <p:val>
                                            <p:strVal val="#ppt_x"/>
                                          </p:val>
                                        </p:tav>
                                        <p:tav tm="100000">
                                          <p:val>
                                            <p:strVal val="#ppt_x"/>
                                          </p:val>
                                        </p:tav>
                                      </p:tavLst>
                                    </p:anim>
                                    <p:anim calcmode="lin" valueType="num">
                                      <p:cBhvr>
                                        <p:cTn id="157" dur="300" fill="hold"/>
                                        <p:tgtEl>
                                          <p:spTgt spid="131"/>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200"/>
                                  </p:stCondLst>
                                  <p:childTnLst>
                                    <p:set>
                                      <p:cBhvr>
                                        <p:cTn id="159" dur="1" fill="hold">
                                          <p:stCondLst>
                                            <p:cond delay="0"/>
                                          </p:stCondLst>
                                        </p:cTn>
                                        <p:tgtEl>
                                          <p:spTgt spid="134"/>
                                        </p:tgtEl>
                                        <p:attrNameLst>
                                          <p:attrName>style.visibility</p:attrName>
                                        </p:attrNameLst>
                                      </p:cBhvr>
                                      <p:to>
                                        <p:strVal val="visible"/>
                                      </p:to>
                                    </p:set>
                                    <p:animEffect transition="in" filter="fade">
                                      <p:cBhvr>
                                        <p:cTn id="160" dur="300"/>
                                        <p:tgtEl>
                                          <p:spTgt spid="134"/>
                                        </p:tgtEl>
                                      </p:cBhvr>
                                    </p:animEffect>
                                    <p:anim calcmode="lin" valueType="num">
                                      <p:cBhvr>
                                        <p:cTn id="161" dur="300" fill="hold"/>
                                        <p:tgtEl>
                                          <p:spTgt spid="134"/>
                                        </p:tgtEl>
                                        <p:attrNameLst>
                                          <p:attrName>ppt_x</p:attrName>
                                        </p:attrNameLst>
                                      </p:cBhvr>
                                      <p:tavLst>
                                        <p:tav tm="0">
                                          <p:val>
                                            <p:strVal val="#ppt_x"/>
                                          </p:val>
                                        </p:tav>
                                        <p:tav tm="100000">
                                          <p:val>
                                            <p:strVal val="#ppt_x"/>
                                          </p:val>
                                        </p:tav>
                                      </p:tavLst>
                                    </p:anim>
                                    <p:anim calcmode="lin" valueType="num">
                                      <p:cBhvr>
                                        <p:cTn id="162" dur="300" fill="hold"/>
                                        <p:tgtEl>
                                          <p:spTgt spid="134"/>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1400"/>
                                  </p:stCondLst>
                                  <p:childTnLst>
                                    <p:set>
                                      <p:cBhvr>
                                        <p:cTn id="164" dur="1" fill="hold">
                                          <p:stCondLst>
                                            <p:cond delay="0"/>
                                          </p:stCondLst>
                                        </p:cTn>
                                        <p:tgtEl>
                                          <p:spTgt spid="137"/>
                                        </p:tgtEl>
                                        <p:attrNameLst>
                                          <p:attrName>style.visibility</p:attrName>
                                        </p:attrNameLst>
                                      </p:cBhvr>
                                      <p:to>
                                        <p:strVal val="visible"/>
                                      </p:to>
                                    </p:set>
                                    <p:animEffect transition="in" filter="fade">
                                      <p:cBhvr>
                                        <p:cTn id="165" dur="300"/>
                                        <p:tgtEl>
                                          <p:spTgt spid="137"/>
                                        </p:tgtEl>
                                      </p:cBhvr>
                                    </p:animEffect>
                                    <p:anim calcmode="lin" valueType="num">
                                      <p:cBhvr>
                                        <p:cTn id="166" dur="300" fill="hold"/>
                                        <p:tgtEl>
                                          <p:spTgt spid="137"/>
                                        </p:tgtEl>
                                        <p:attrNameLst>
                                          <p:attrName>ppt_x</p:attrName>
                                        </p:attrNameLst>
                                      </p:cBhvr>
                                      <p:tavLst>
                                        <p:tav tm="0">
                                          <p:val>
                                            <p:strVal val="#ppt_x"/>
                                          </p:val>
                                        </p:tav>
                                        <p:tav tm="100000">
                                          <p:val>
                                            <p:strVal val="#ppt_x"/>
                                          </p:val>
                                        </p:tav>
                                      </p:tavLst>
                                    </p:anim>
                                    <p:anim calcmode="lin" valueType="num">
                                      <p:cBhvr>
                                        <p:cTn id="167" dur="300" fill="hold"/>
                                        <p:tgtEl>
                                          <p:spTgt spid="137"/>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1500"/>
                                  </p:stCondLst>
                                  <p:childTnLst>
                                    <p:set>
                                      <p:cBhvr>
                                        <p:cTn id="169" dur="1" fill="hold">
                                          <p:stCondLst>
                                            <p:cond delay="0"/>
                                          </p:stCondLst>
                                        </p:cTn>
                                        <p:tgtEl>
                                          <p:spTgt spid="140"/>
                                        </p:tgtEl>
                                        <p:attrNameLst>
                                          <p:attrName>style.visibility</p:attrName>
                                        </p:attrNameLst>
                                      </p:cBhvr>
                                      <p:to>
                                        <p:strVal val="visible"/>
                                      </p:to>
                                    </p:set>
                                    <p:animEffect transition="in" filter="fade">
                                      <p:cBhvr>
                                        <p:cTn id="170" dur="300"/>
                                        <p:tgtEl>
                                          <p:spTgt spid="140"/>
                                        </p:tgtEl>
                                      </p:cBhvr>
                                    </p:animEffect>
                                    <p:anim calcmode="lin" valueType="num">
                                      <p:cBhvr>
                                        <p:cTn id="171" dur="300" fill="hold"/>
                                        <p:tgtEl>
                                          <p:spTgt spid="140"/>
                                        </p:tgtEl>
                                        <p:attrNameLst>
                                          <p:attrName>ppt_x</p:attrName>
                                        </p:attrNameLst>
                                      </p:cBhvr>
                                      <p:tavLst>
                                        <p:tav tm="0">
                                          <p:val>
                                            <p:strVal val="#ppt_x"/>
                                          </p:val>
                                        </p:tav>
                                        <p:tav tm="100000">
                                          <p:val>
                                            <p:strVal val="#ppt_x"/>
                                          </p:val>
                                        </p:tav>
                                      </p:tavLst>
                                    </p:anim>
                                    <p:anim calcmode="lin" valueType="num">
                                      <p:cBhvr>
                                        <p:cTn id="172" dur="300" fill="hold"/>
                                        <p:tgtEl>
                                          <p:spTgt spid="140"/>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1700"/>
                                  </p:stCondLst>
                                  <p:childTnLst>
                                    <p:set>
                                      <p:cBhvr>
                                        <p:cTn id="174" dur="1" fill="hold">
                                          <p:stCondLst>
                                            <p:cond delay="0"/>
                                          </p:stCondLst>
                                        </p:cTn>
                                        <p:tgtEl>
                                          <p:spTgt spid="143"/>
                                        </p:tgtEl>
                                        <p:attrNameLst>
                                          <p:attrName>style.visibility</p:attrName>
                                        </p:attrNameLst>
                                      </p:cBhvr>
                                      <p:to>
                                        <p:strVal val="visible"/>
                                      </p:to>
                                    </p:set>
                                    <p:animEffect transition="in" filter="fade">
                                      <p:cBhvr>
                                        <p:cTn id="175" dur="300"/>
                                        <p:tgtEl>
                                          <p:spTgt spid="143"/>
                                        </p:tgtEl>
                                      </p:cBhvr>
                                    </p:animEffect>
                                    <p:anim calcmode="lin" valueType="num">
                                      <p:cBhvr>
                                        <p:cTn id="176" dur="300" fill="hold"/>
                                        <p:tgtEl>
                                          <p:spTgt spid="143"/>
                                        </p:tgtEl>
                                        <p:attrNameLst>
                                          <p:attrName>ppt_x</p:attrName>
                                        </p:attrNameLst>
                                      </p:cBhvr>
                                      <p:tavLst>
                                        <p:tav tm="0">
                                          <p:val>
                                            <p:strVal val="#ppt_x"/>
                                          </p:val>
                                        </p:tav>
                                        <p:tav tm="100000">
                                          <p:val>
                                            <p:strVal val="#ppt_x"/>
                                          </p:val>
                                        </p:tav>
                                      </p:tavLst>
                                    </p:anim>
                                    <p:anim calcmode="lin" valueType="num">
                                      <p:cBhvr>
                                        <p:cTn id="177" dur="300" fill="hold"/>
                                        <p:tgtEl>
                                          <p:spTgt spid="143"/>
                                        </p:tgtEl>
                                        <p:attrNameLst>
                                          <p:attrName>ppt_y</p:attrName>
                                        </p:attrNameLst>
                                      </p:cBhvr>
                                      <p:tavLst>
                                        <p:tav tm="0">
                                          <p:val>
                                            <p:strVal val="#ppt_y+.1"/>
                                          </p:val>
                                        </p:tav>
                                        <p:tav tm="100000">
                                          <p:val>
                                            <p:strVal val="#ppt_y"/>
                                          </p:val>
                                        </p:tav>
                                      </p:tavLst>
                                    </p:anim>
                                  </p:childTnLst>
                                </p:cTn>
                              </p:par>
                              <p:par>
                                <p:cTn id="178" presetID="42" presetClass="entr" presetSubtype="0" fill="hold" nodeType="withEffect">
                                  <p:stCondLst>
                                    <p:cond delay="1900"/>
                                  </p:stCondLst>
                                  <p:childTnLst>
                                    <p:set>
                                      <p:cBhvr>
                                        <p:cTn id="179" dur="1" fill="hold">
                                          <p:stCondLst>
                                            <p:cond delay="0"/>
                                          </p:stCondLst>
                                        </p:cTn>
                                        <p:tgtEl>
                                          <p:spTgt spid="146"/>
                                        </p:tgtEl>
                                        <p:attrNameLst>
                                          <p:attrName>style.visibility</p:attrName>
                                        </p:attrNameLst>
                                      </p:cBhvr>
                                      <p:to>
                                        <p:strVal val="visible"/>
                                      </p:to>
                                    </p:set>
                                    <p:animEffect transition="in" filter="fade">
                                      <p:cBhvr>
                                        <p:cTn id="180" dur="300"/>
                                        <p:tgtEl>
                                          <p:spTgt spid="146"/>
                                        </p:tgtEl>
                                      </p:cBhvr>
                                    </p:animEffect>
                                    <p:anim calcmode="lin" valueType="num">
                                      <p:cBhvr>
                                        <p:cTn id="181" dur="300" fill="hold"/>
                                        <p:tgtEl>
                                          <p:spTgt spid="146"/>
                                        </p:tgtEl>
                                        <p:attrNameLst>
                                          <p:attrName>ppt_x</p:attrName>
                                        </p:attrNameLst>
                                      </p:cBhvr>
                                      <p:tavLst>
                                        <p:tav tm="0">
                                          <p:val>
                                            <p:strVal val="#ppt_x"/>
                                          </p:val>
                                        </p:tav>
                                        <p:tav tm="100000">
                                          <p:val>
                                            <p:strVal val="#ppt_x"/>
                                          </p:val>
                                        </p:tav>
                                      </p:tavLst>
                                    </p:anim>
                                    <p:anim calcmode="lin" valueType="num">
                                      <p:cBhvr>
                                        <p:cTn id="182" dur="300" fill="hold"/>
                                        <p:tgtEl>
                                          <p:spTgt spid="146"/>
                                        </p:tgtEl>
                                        <p:attrNameLst>
                                          <p:attrName>ppt_y</p:attrName>
                                        </p:attrNameLst>
                                      </p:cBhvr>
                                      <p:tavLst>
                                        <p:tav tm="0">
                                          <p:val>
                                            <p:strVal val="#ppt_y+.1"/>
                                          </p:val>
                                        </p:tav>
                                        <p:tav tm="100000">
                                          <p:val>
                                            <p:strVal val="#ppt_y"/>
                                          </p:val>
                                        </p:tav>
                                      </p:tavLst>
                                    </p:anim>
                                  </p:childTnLst>
                                </p:cTn>
                              </p:par>
                              <p:par>
                                <p:cTn id="183" presetID="42" presetClass="entr" presetSubtype="0" fill="hold" nodeType="withEffect">
                                  <p:stCondLst>
                                    <p:cond delay="2000"/>
                                  </p:stCondLst>
                                  <p:childTnLst>
                                    <p:set>
                                      <p:cBhvr>
                                        <p:cTn id="184" dur="1" fill="hold">
                                          <p:stCondLst>
                                            <p:cond delay="0"/>
                                          </p:stCondLst>
                                        </p:cTn>
                                        <p:tgtEl>
                                          <p:spTgt spid="149"/>
                                        </p:tgtEl>
                                        <p:attrNameLst>
                                          <p:attrName>style.visibility</p:attrName>
                                        </p:attrNameLst>
                                      </p:cBhvr>
                                      <p:to>
                                        <p:strVal val="visible"/>
                                      </p:to>
                                    </p:set>
                                    <p:animEffect transition="in" filter="fade">
                                      <p:cBhvr>
                                        <p:cTn id="185" dur="300"/>
                                        <p:tgtEl>
                                          <p:spTgt spid="149"/>
                                        </p:tgtEl>
                                      </p:cBhvr>
                                    </p:animEffect>
                                    <p:anim calcmode="lin" valueType="num">
                                      <p:cBhvr>
                                        <p:cTn id="186" dur="300" fill="hold"/>
                                        <p:tgtEl>
                                          <p:spTgt spid="149"/>
                                        </p:tgtEl>
                                        <p:attrNameLst>
                                          <p:attrName>ppt_x</p:attrName>
                                        </p:attrNameLst>
                                      </p:cBhvr>
                                      <p:tavLst>
                                        <p:tav tm="0">
                                          <p:val>
                                            <p:strVal val="#ppt_x"/>
                                          </p:val>
                                        </p:tav>
                                        <p:tav tm="100000">
                                          <p:val>
                                            <p:strVal val="#ppt_x"/>
                                          </p:val>
                                        </p:tav>
                                      </p:tavLst>
                                    </p:anim>
                                    <p:anim calcmode="lin" valueType="num">
                                      <p:cBhvr>
                                        <p:cTn id="187" dur="300" fill="hold"/>
                                        <p:tgtEl>
                                          <p:spTgt spid="149"/>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2200"/>
                                  </p:stCondLst>
                                  <p:childTnLst>
                                    <p:set>
                                      <p:cBhvr>
                                        <p:cTn id="189" dur="1" fill="hold">
                                          <p:stCondLst>
                                            <p:cond delay="0"/>
                                          </p:stCondLst>
                                        </p:cTn>
                                        <p:tgtEl>
                                          <p:spTgt spid="152"/>
                                        </p:tgtEl>
                                        <p:attrNameLst>
                                          <p:attrName>style.visibility</p:attrName>
                                        </p:attrNameLst>
                                      </p:cBhvr>
                                      <p:to>
                                        <p:strVal val="visible"/>
                                      </p:to>
                                    </p:set>
                                    <p:animEffect transition="in" filter="fade">
                                      <p:cBhvr>
                                        <p:cTn id="190" dur="300"/>
                                        <p:tgtEl>
                                          <p:spTgt spid="152"/>
                                        </p:tgtEl>
                                      </p:cBhvr>
                                    </p:animEffect>
                                    <p:anim calcmode="lin" valueType="num">
                                      <p:cBhvr>
                                        <p:cTn id="191" dur="300" fill="hold"/>
                                        <p:tgtEl>
                                          <p:spTgt spid="152"/>
                                        </p:tgtEl>
                                        <p:attrNameLst>
                                          <p:attrName>ppt_x</p:attrName>
                                        </p:attrNameLst>
                                      </p:cBhvr>
                                      <p:tavLst>
                                        <p:tav tm="0">
                                          <p:val>
                                            <p:strVal val="#ppt_x"/>
                                          </p:val>
                                        </p:tav>
                                        <p:tav tm="100000">
                                          <p:val>
                                            <p:strVal val="#ppt_x"/>
                                          </p:val>
                                        </p:tav>
                                      </p:tavLst>
                                    </p:anim>
                                    <p:anim calcmode="lin" valueType="num">
                                      <p:cBhvr>
                                        <p:cTn id="192" dur="300" fill="hold"/>
                                        <p:tgtEl>
                                          <p:spTgt spid="152"/>
                                        </p:tgtEl>
                                        <p:attrNameLst>
                                          <p:attrName>ppt_y</p:attrName>
                                        </p:attrNameLst>
                                      </p:cBhvr>
                                      <p:tavLst>
                                        <p:tav tm="0">
                                          <p:val>
                                            <p:strVal val="#ppt_y+.1"/>
                                          </p:val>
                                        </p:tav>
                                        <p:tav tm="100000">
                                          <p:val>
                                            <p:strVal val="#ppt_y"/>
                                          </p:val>
                                        </p:tav>
                                      </p:tavLst>
                                    </p:anim>
                                  </p:childTnLst>
                                </p:cTn>
                              </p:par>
                            </p:childTnLst>
                          </p:cTn>
                        </p:par>
                        <p:par>
                          <p:cTn id="193" fill="hold">
                            <p:stCondLst>
                              <p:cond delay="7000"/>
                            </p:stCondLst>
                            <p:childTnLst>
                              <p:par>
                                <p:cTn id="194" presetID="42" presetClass="entr" presetSubtype="0" fill="hold" grpId="0" nodeType="afterEffect">
                                  <p:stCondLst>
                                    <p:cond delay="0"/>
                                  </p:stCondLst>
                                  <p:childTnLst>
                                    <p:set>
                                      <p:cBhvr>
                                        <p:cTn id="195" dur="1" fill="hold">
                                          <p:stCondLst>
                                            <p:cond delay="0"/>
                                          </p:stCondLst>
                                        </p:cTn>
                                        <p:tgtEl>
                                          <p:spTgt spid="156"/>
                                        </p:tgtEl>
                                        <p:attrNameLst>
                                          <p:attrName>style.visibility</p:attrName>
                                        </p:attrNameLst>
                                      </p:cBhvr>
                                      <p:to>
                                        <p:strVal val="visible"/>
                                      </p:to>
                                    </p:set>
                                    <p:animEffect transition="in" filter="fade">
                                      <p:cBhvr>
                                        <p:cTn id="196" dur="1200"/>
                                        <p:tgtEl>
                                          <p:spTgt spid="156"/>
                                        </p:tgtEl>
                                      </p:cBhvr>
                                    </p:animEffect>
                                    <p:anim calcmode="lin" valueType="num">
                                      <p:cBhvr>
                                        <p:cTn id="197" dur="1200" fill="hold"/>
                                        <p:tgtEl>
                                          <p:spTgt spid="156"/>
                                        </p:tgtEl>
                                        <p:attrNameLst>
                                          <p:attrName>ppt_x</p:attrName>
                                        </p:attrNameLst>
                                      </p:cBhvr>
                                      <p:tavLst>
                                        <p:tav tm="0">
                                          <p:val>
                                            <p:strVal val="#ppt_x"/>
                                          </p:val>
                                        </p:tav>
                                        <p:tav tm="100000">
                                          <p:val>
                                            <p:strVal val="#ppt_x"/>
                                          </p:val>
                                        </p:tav>
                                      </p:tavLst>
                                    </p:anim>
                                    <p:anim calcmode="lin" valueType="num">
                                      <p:cBhvr>
                                        <p:cTn id="198" dur="12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22173" b="17447"/>
          <a:stretch>
            <a:fillRect/>
          </a:stretch>
        </p:blipFill>
        <p:spPr bwMode="auto">
          <a:xfrm>
            <a:off x="0" y="2717800"/>
            <a:ext cx="121920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bwMode="auto">
          <a:xfrm rot="1534880">
            <a:off x="601134" y="3422650"/>
            <a:ext cx="1322917" cy="1530349"/>
            <a:chOff x="450109" y="2513252"/>
            <a:chExt cx="992271" cy="1148109"/>
          </a:xfrm>
          <a:solidFill>
            <a:schemeClr val="accent1"/>
          </a:solidFill>
          <a:effectLst>
            <a:outerShdw blurRad="50800" dist="50800" dir="5400000" algn="ctr" rotWithShape="0">
              <a:schemeClr val="bg1"/>
            </a:outerShdw>
          </a:effectLst>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noFill/>
            </a:ln>
            <a:effectLst/>
          </p:spPr>
          <p:txBody>
            <a:bodyPr wrap="none" lIns="91440" tIns="45720" rIns="91440" bIns="45720" anchor="ctr"/>
            <a:lstStyle/>
            <a:p>
              <a:pPr algn="ctr">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0279" name="TextBox 4"/>
            <p:cNvSpPr txBox="1">
              <a:spLocks noChangeArrowheads="1"/>
            </p:cNvSpPr>
            <p:nvPr/>
          </p:nvSpPr>
          <p:spPr bwMode="auto">
            <a:xfrm rot="20065120">
              <a:off x="532700" y="2830758"/>
              <a:ext cx="739687" cy="3771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665">
                  <a:solidFill>
                    <a:schemeClr val="bg1"/>
                  </a:solidFill>
                  <a:latin typeface="微软雅黑" panose="020B0503020204020204" pitchFamily="34" charset="-122"/>
                  <a:ea typeface="微软雅黑" panose="020B0503020204020204" pitchFamily="34" charset="-122"/>
                </a:rPr>
                <a:t>2010</a:t>
              </a:r>
              <a:endParaRPr lang="zh-CN" altLang="en-US" sz="2665">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bwMode="auto">
          <a:xfrm>
            <a:off x="3204632" y="4409018"/>
            <a:ext cx="1322917" cy="1530349"/>
            <a:chOff x="2385656" y="3199375"/>
            <a:chExt cx="992271" cy="1148109"/>
          </a:xfrm>
          <a:solidFill>
            <a:schemeClr val="accent2"/>
          </a:solidFill>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noFill/>
            </a:ln>
            <a:effectLst/>
          </p:spPr>
          <p:txBody>
            <a:bodyPr wrap="none" lIns="91440" tIns="45720" rIns="91440" bIns="45720" anchor="ctr"/>
            <a:lstStyle/>
            <a:p>
              <a:pPr algn="ctr">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0277" name="TextBox 16"/>
            <p:cNvSpPr txBox="1">
              <a:spLocks noChangeArrowheads="1"/>
            </p:cNvSpPr>
            <p:nvPr/>
          </p:nvSpPr>
          <p:spPr bwMode="auto">
            <a:xfrm>
              <a:off x="2519628" y="3642553"/>
              <a:ext cx="739687" cy="3771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665">
                  <a:solidFill>
                    <a:schemeClr val="bg1"/>
                  </a:solidFill>
                  <a:latin typeface="微软雅黑" panose="020B0503020204020204" pitchFamily="34" charset="-122"/>
                  <a:ea typeface="微软雅黑" panose="020B0503020204020204" pitchFamily="34" charset="-122"/>
                </a:rPr>
                <a:t>2011</a:t>
              </a:r>
              <a:endParaRPr lang="zh-CN" altLang="en-US" sz="2665">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4112686" y="1784351"/>
            <a:ext cx="1322917" cy="1530349"/>
            <a:chOff x="3132595" y="1372556"/>
            <a:chExt cx="992271" cy="1148109"/>
          </a:xfrm>
          <a:solidFill>
            <a:schemeClr val="accent3"/>
          </a:solidFill>
          <a:effectLst>
            <a:outerShdw blurRad="50800" dist="50800" dir="5400000" algn="ctr" rotWithShape="0">
              <a:schemeClr val="bg1"/>
            </a:outerShdw>
          </a:effectLst>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noFill/>
            </a:ln>
            <a:effectLst/>
          </p:spPr>
          <p:txBody>
            <a:bodyPr wrap="none" lIns="91440" tIns="45720" rIns="91440" bIns="45720" anchor="ctr"/>
            <a:lstStyle/>
            <a:p>
              <a:pPr algn="ctr">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0275" name="TextBox 17"/>
            <p:cNvSpPr txBox="1">
              <a:spLocks noChangeArrowheads="1"/>
            </p:cNvSpPr>
            <p:nvPr/>
          </p:nvSpPr>
          <p:spPr bwMode="auto">
            <a:xfrm>
              <a:off x="3236759" y="1671584"/>
              <a:ext cx="739687" cy="3771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665">
                  <a:solidFill>
                    <a:schemeClr val="bg1"/>
                  </a:solidFill>
                  <a:latin typeface="微软雅黑" panose="020B0503020204020204" pitchFamily="34" charset="-122"/>
                  <a:ea typeface="微软雅黑" panose="020B0503020204020204" pitchFamily="34" charset="-122"/>
                </a:rPr>
                <a:t>2012</a:t>
              </a:r>
              <a:endParaRPr lang="zh-CN" altLang="en-US" sz="2665">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bwMode="auto">
          <a:xfrm>
            <a:off x="6464301" y="3437467"/>
            <a:ext cx="1322917" cy="1532467"/>
            <a:chOff x="4856942" y="2489243"/>
            <a:chExt cx="992271" cy="1148109"/>
          </a:xfrm>
          <a:solidFill>
            <a:schemeClr val="accent4"/>
          </a:solidFill>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noFill/>
            </a:ln>
            <a:effectLst/>
          </p:spPr>
          <p:txBody>
            <a:bodyPr wrap="none" lIns="91440" tIns="45720" rIns="91440" bIns="45720" anchor="ctr"/>
            <a:lstStyle/>
            <a:p>
              <a:pPr algn="ctr">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0273" name="TextBox 18"/>
            <p:cNvSpPr txBox="1">
              <a:spLocks noChangeArrowheads="1"/>
            </p:cNvSpPr>
            <p:nvPr/>
          </p:nvSpPr>
          <p:spPr bwMode="auto">
            <a:xfrm>
              <a:off x="4995932" y="2947465"/>
              <a:ext cx="739687" cy="376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665">
                  <a:solidFill>
                    <a:schemeClr val="bg1"/>
                  </a:solidFill>
                  <a:latin typeface="微软雅黑" panose="020B0503020204020204" pitchFamily="34" charset="-122"/>
                  <a:ea typeface="微软雅黑" panose="020B0503020204020204" pitchFamily="34" charset="-122"/>
                </a:rPr>
                <a:t>2013</a:t>
              </a:r>
              <a:endParaRPr lang="zh-CN" altLang="en-US" sz="2665">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bwMode="auto">
          <a:xfrm>
            <a:off x="8269817" y="1134534"/>
            <a:ext cx="1322916" cy="1530351"/>
            <a:chOff x="6300947" y="940508"/>
            <a:chExt cx="992271" cy="1148109"/>
          </a:xfrm>
          <a:solidFill>
            <a:schemeClr val="accent5"/>
          </a:solidFill>
          <a:effectLst>
            <a:outerShdw blurRad="50800" dist="50800" dir="5400000" algn="ctr" rotWithShape="0">
              <a:schemeClr val="bg1"/>
            </a:outerShdw>
          </a:effectLst>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noFill/>
            </a:ln>
            <a:effectLst>
              <a:outerShdw blurRad="127000" dist="50800" dir="5400000" sx="98000" sy="98000" algn="t" rotWithShape="0">
                <a:prstClr val="black">
                  <a:alpha val="40000"/>
                </a:prstClr>
              </a:outerShdw>
            </a:effectLst>
          </p:spPr>
          <p:txBody>
            <a:bodyPr wrap="none" lIns="91440" tIns="45720" rIns="91440" bIns="45720" anchor="ctr"/>
            <a:lstStyle/>
            <a:p>
              <a:pPr algn="ctr">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0271" name="TextBox 19"/>
            <p:cNvSpPr txBox="1">
              <a:spLocks noChangeArrowheads="1"/>
            </p:cNvSpPr>
            <p:nvPr/>
          </p:nvSpPr>
          <p:spPr bwMode="auto">
            <a:xfrm>
              <a:off x="6413042" y="1227242"/>
              <a:ext cx="739688" cy="377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665" dirty="0">
                  <a:solidFill>
                    <a:schemeClr val="bg1"/>
                  </a:solidFill>
                  <a:latin typeface="微软雅黑" panose="020B0503020204020204" pitchFamily="34" charset="-122"/>
                  <a:ea typeface="微软雅黑" panose="020B0503020204020204" pitchFamily="34" charset="-122"/>
                </a:rPr>
                <a:t>2014</a:t>
              </a:r>
              <a:endParaRPr lang="zh-CN" altLang="en-US" sz="2665"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bwMode="auto">
          <a:xfrm>
            <a:off x="9925048" y="3405718"/>
            <a:ext cx="1322916" cy="1532467"/>
            <a:chOff x="7525080" y="2483321"/>
            <a:chExt cx="992271" cy="1148109"/>
          </a:xfrm>
          <a:solidFill>
            <a:schemeClr val="accent6"/>
          </a:solidFill>
        </p:grpSpPr>
        <p:sp>
          <p:nvSpPr>
            <p:cNvPr id="15" name="等腰三角形 2"/>
            <p:cNvSpPr/>
            <p:nvPr/>
          </p:nvSpPr>
          <p:spPr bwMode="auto">
            <a:xfrm rot="430599">
              <a:off x="7525080" y="2483321"/>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63500">
              <a:noFill/>
            </a:ln>
            <a:effectLst/>
          </p:spPr>
          <p:txBody>
            <a:bodyPr wrap="none" lIns="91440" tIns="45720" rIns="91440" bIns="45720" anchor="ctr"/>
            <a:lstStyle/>
            <a:p>
              <a:pPr algn="ctr">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0269" name="TextBox 20"/>
            <p:cNvSpPr txBox="1">
              <a:spLocks noChangeArrowheads="1"/>
            </p:cNvSpPr>
            <p:nvPr/>
          </p:nvSpPr>
          <p:spPr bwMode="auto">
            <a:xfrm>
              <a:off x="7628212" y="2933985"/>
              <a:ext cx="739688" cy="376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665">
                  <a:solidFill>
                    <a:schemeClr val="bg1"/>
                  </a:solidFill>
                  <a:latin typeface="微软雅黑" panose="020B0503020204020204" pitchFamily="34" charset="-122"/>
                  <a:ea typeface="微软雅黑" panose="020B0503020204020204" pitchFamily="34" charset="-122"/>
                </a:rPr>
                <a:t>2015</a:t>
              </a:r>
              <a:endParaRPr lang="zh-CN" altLang="en-US" sz="2665">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1244600" y="5389033"/>
            <a:ext cx="287867" cy="287867"/>
          </a:xfrm>
          <a:prstGeom prst="ellipse">
            <a:avLst/>
          </a:prstGeom>
          <a:solidFill>
            <a:schemeClr val="accent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4" name="椭圆 23"/>
          <p:cNvSpPr/>
          <p:nvPr/>
        </p:nvSpPr>
        <p:spPr>
          <a:xfrm>
            <a:off x="3215217" y="4091517"/>
            <a:ext cx="287867" cy="287867"/>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5" name="椭圆 24"/>
          <p:cNvSpPr/>
          <p:nvPr/>
        </p:nvSpPr>
        <p:spPr>
          <a:xfrm>
            <a:off x="4982633" y="3407833"/>
            <a:ext cx="287867" cy="287867"/>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6" name="椭圆 25"/>
          <p:cNvSpPr/>
          <p:nvPr/>
        </p:nvSpPr>
        <p:spPr>
          <a:xfrm>
            <a:off x="6671733" y="3009900"/>
            <a:ext cx="287867" cy="287867"/>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1" name="椭圆 30"/>
          <p:cNvSpPr/>
          <p:nvPr/>
        </p:nvSpPr>
        <p:spPr>
          <a:xfrm>
            <a:off x="8788400" y="2868084"/>
            <a:ext cx="287867" cy="287867"/>
          </a:xfrm>
          <a:prstGeom prst="ellipse">
            <a:avLst/>
          </a:prstGeom>
          <a:solidFill>
            <a:schemeClr val="accent5"/>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2" name="椭圆 31"/>
          <p:cNvSpPr/>
          <p:nvPr/>
        </p:nvSpPr>
        <p:spPr>
          <a:xfrm>
            <a:off x="10610851" y="2948517"/>
            <a:ext cx="287867" cy="287867"/>
          </a:xfrm>
          <a:prstGeom prst="ellipse">
            <a:avLst/>
          </a:prstGeom>
          <a:solidFill>
            <a:schemeClr val="accent6"/>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5" name="TextBox 34"/>
          <p:cNvSpPr txBox="1"/>
          <p:nvPr/>
        </p:nvSpPr>
        <p:spPr>
          <a:xfrm>
            <a:off x="1325034" y="5763684"/>
            <a:ext cx="1892300" cy="707694"/>
          </a:xfrm>
          <a:prstGeom prst="rect">
            <a:avLst/>
          </a:prstGeom>
          <a:noFill/>
        </p:spPr>
        <p:txBody>
          <a:bodyPr>
            <a:spAutoFit/>
          </a:bodyPr>
          <a:lstStyle/>
          <a:p>
            <a:pPr>
              <a:defRPr/>
            </a:pPr>
            <a:r>
              <a:rPr lang="zh-CN" altLang="en-US" sz="1335" dirty="0">
                <a:solidFill>
                  <a:srgbClr val="757170"/>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srgbClr val="757170"/>
              </a:solidFill>
            </a:endParaRPr>
          </a:p>
        </p:txBody>
      </p:sp>
      <p:sp>
        <p:nvSpPr>
          <p:cNvPr id="36" name="TextBox 35"/>
          <p:cNvSpPr txBox="1"/>
          <p:nvPr/>
        </p:nvSpPr>
        <p:spPr>
          <a:xfrm>
            <a:off x="2188634" y="3073400"/>
            <a:ext cx="1892300" cy="707694"/>
          </a:xfrm>
          <a:prstGeom prst="rect">
            <a:avLst/>
          </a:prstGeom>
          <a:noFill/>
        </p:spPr>
        <p:txBody>
          <a:bodyPr>
            <a:spAutoFit/>
          </a:bodyPr>
          <a:lstStyle/>
          <a:p>
            <a:pPr>
              <a:defRPr/>
            </a:pPr>
            <a:r>
              <a:rPr lang="zh-CN" altLang="en-US" sz="1335" dirty="0">
                <a:solidFill>
                  <a:srgbClr val="757170"/>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srgbClr val="757170"/>
              </a:solidFill>
            </a:endParaRPr>
          </a:p>
        </p:txBody>
      </p:sp>
      <p:sp>
        <p:nvSpPr>
          <p:cNvPr id="37" name="TextBox 36"/>
          <p:cNvSpPr txBox="1"/>
          <p:nvPr/>
        </p:nvSpPr>
        <p:spPr>
          <a:xfrm>
            <a:off x="4349751" y="3905251"/>
            <a:ext cx="1894416" cy="707694"/>
          </a:xfrm>
          <a:prstGeom prst="rect">
            <a:avLst/>
          </a:prstGeom>
          <a:noFill/>
        </p:spPr>
        <p:txBody>
          <a:bodyPr>
            <a:spAutoFit/>
          </a:bodyPr>
          <a:lstStyle/>
          <a:p>
            <a:pPr>
              <a:defRPr/>
            </a:pPr>
            <a:r>
              <a:rPr lang="zh-CN" altLang="en-US" sz="1335" dirty="0">
                <a:solidFill>
                  <a:srgbClr val="757170"/>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srgbClr val="757170"/>
              </a:solidFill>
            </a:endParaRPr>
          </a:p>
        </p:txBody>
      </p:sp>
      <p:sp>
        <p:nvSpPr>
          <p:cNvPr id="38" name="TextBox 37"/>
          <p:cNvSpPr txBox="1"/>
          <p:nvPr/>
        </p:nvSpPr>
        <p:spPr>
          <a:xfrm>
            <a:off x="5808134" y="2080684"/>
            <a:ext cx="1892300" cy="707694"/>
          </a:xfrm>
          <a:prstGeom prst="rect">
            <a:avLst/>
          </a:prstGeom>
          <a:noFill/>
        </p:spPr>
        <p:txBody>
          <a:bodyPr>
            <a:spAutoFit/>
          </a:bodyPr>
          <a:lstStyle/>
          <a:p>
            <a:pPr>
              <a:defRPr/>
            </a:pPr>
            <a:r>
              <a:rPr lang="zh-CN" altLang="en-US" sz="1335" dirty="0">
                <a:solidFill>
                  <a:srgbClr val="757170"/>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srgbClr val="757170"/>
              </a:solidFill>
            </a:endParaRPr>
          </a:p>
        </p:txBody>
      </p:sp>
      <p:sp>
        <p:nvSpPr>
          <p:cNvPr id="39" name="TextBox 38"/>
          <p:cNvSpPr txBox="1"/>
          <p:nvPr/>
        </p:nvSpPr>
        <p:spPr>
          <a:xfrm>
            <a:off x="7943851" y="3310467"/>
            <a:ext cx="1894416" cy="707694"/>
          </a:xfrm>
          <a:prstGeom prst="rect">
            <a:avLst/>
          </a:prstGeom>
          <a:noFill/>
        </p:spPr>
        <p:txBody>
          <a:bodyPr>
            <a:spAutoFit/>
          </a:bodyPr>
          <a:lstStyle/>
          <a:p>
            <a:pPr>
              <a:defRPr/>
            </a:pPr>
            <a:r>
              <a:rPr lang="zh-CN" altLang="en-US" sz="1335" dirty="0">
                <a:solidFill>
                  <a:srgbClr val="757170"/>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srgbClr val="757170"/>
              </a:solidFill>
            </a:endParaRPr>
          </a:p>
        </p:txBody>
      </p:sp>
      <p:sp>
        <p:nvSpPr>
          <p:cNvPr id="40" name="TextBox 39"/>
          <p:cNvSpPr txBox="1"/>
          <p:nvPr/>
        </p:nvSpPr>
        <p:spPr>
          <a:xfrm>
            <a:off x="9965268" y="1926167"/>
            <a:ext cx="1894417" cy="707694"/>
          </a:xfrm>
          <a:prstGeom prst="rect">
            <a:avLst/>
          </a:prstGeom>
          <a:noFill/>
        </p:spPr>
        <p:txBody>
          <a:bodyPr>
            <a:spAutoFit/>
          </a:bodyPr>
          <a:lstStyle/>
          <a:p>
            <a:pPr>
              <a:defRPr/>
            </a:pPr>
            <a:r>
              <a:rPr lang="zh-CN" altLang="en-US" sz="1335" dirty="0">
                <a:solidFill>
                  <a:srgbClr val="757170"/>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srgbClr val="757170"/>
              </a:solidFill>
            </a:endParaRPr>
          </a:p>
        </p:txBody>
      </p:sp>
      <p:sp>
        <p:nvSpPr>
          <p:cNvPr id="45" name="TextBox 44"/>
          <p:cNvSpPr txBox="1"/>
          <p:nvPr/>
        </p:nvSpPr>
        <p:spPr>
          <a:xfrm>
            <a:off x="756068" y="66954"/>
            <a:ext cx="2236510" cy="584775"/>
          </a:xfrm>
          <a:prstGeom prst="rect">
            <a:avLst/>
          </a:prstGeom>
          <a:noFill/>
        </p:spPr>
        <p:txBody>
          <a:bodyPr wrap="none">
            <a:spAutoFit/>
          </a:bodyPr>
          <a:lstStyle/>
          <a:p>
            <a:pPr>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公司大记事</a:t>
            </a:r>
          </a:p>
        </p:txBody>
      </p:sp>
      <p:sp>
        <p:nvSpPr>
          <p:cNvPr id="42" name="TextBox 41"/>
          <p:cNvSpPr txBox="1"/>
          <p:nvPr/>
        </p:nvSpPr>
        <p:spPr>
          <a:xfrm>
            <a:off x="9360363" y="7749480"/>
            <a:ext cx="1361572" cy="461665"/>
          </a:xfrm>
          <a:prstGeom prst="rect">
            <a:avLst/>
          </a:prstGeom>
          <a:noFill/>
        </p:spPr>
        <p:txBody>
          <a:bodyPr wrap="square" rtlCol="0">
            <a:spAutoFit/>
          </a:bodyPr>
          <a:lstStyle/>
          <a:p>
            <a:r>
              <a:rPr lang="zh-CN" altLang="en-US" sz="2400" dirty="0"/>
              <a:t>延迟付</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200"/>
                                        <p:tgtEl>
                                          <p:spTgt spid="42"/>
                                        </p:tgtEl>
                                      </p:cBhvr>
                                    </p:animEffect>
                                    <p:anim calcmode="lin" valueType="num">
                                      <p:cBhvr>
                                        <p:cTn id="96" dur="1200" fill="hold"/>
                                        <p:tgtEl>
                                          <p:spTgt spid="42"/>
                                        </p:tgtEl>
                                        <p:attrNameLst>
                                          <p:attrName>ppt_x</p:attrName>
                                        </p:attrNameLst>
                                      </p:cBhvr>
                                      <p:tavLst>
                                        <p:tav tm="0">
                                          <p:val>
                                            <p:strVal val="#ppt_x"/>
                                          </p:val>
                                        </p:tav>
                                        <p:tav tm="100000">
                                          <p:val>
                                            <p:strVal val="#ppt_x"/>
                                          </p:val>
                                        </p:tav>
                                      </p:tavLst>
                                    </p:anim>
                                    <p:anim calcmode="lin" valueType="num">
                                      <p:cBhvr>
                                        <p:cTn id="97" dur="12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6721"/>
</p:tagLst>
</file>

<file path=ppt/theme/theme1.xml><?xml version="1.0" encoding="utf-8"?>
<a:theme xmlns:a="http://schemas.openxmlformats.org/drawingml/2006/main" name="Office 主题">
  <a:themeElements>
    <a:clrScheme name="我的主题色">
      <a:dk1>
        <a:srgbClr val="393939"/>
      </a:dk1>
      <a:lt1>
        <a:srgbClr val="FFFFFF"/>
      </a:lt1>
      <a:dk2>
        <a:srgbClr val="2A2A2A"/>
      </a:dk2>
      <a:lt2>
        <a:srgbClr val="242424"/>
      </a:lt2>
      <a:accent1>
        <a:srgbClr val="052463"/>
      </a:accent1>
      <a:accent2>
        <a:srgbClr val="052463"/>
      </a:accent2>
      <a:accent3>
        <a:srgbClr val="052463"/>
      </a:accent3>
      <a:accent4>
        <a:srgbClr val="052463"/>
      </a:accent4>
      <a:accent5>
        <a:srgbClr val="052463"/>
      </a:accent5>
      <a:accent6>
        <a:srgbClr val="052463"/>
      </a:accent6>
      <a:hlink>
        <a:srgbClr val="47BCA1"/>
      </a:hlink>
      <a:folHlink>
        <a:srgbClr val="FA8D7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3281</Words>
  <Application>Microsoft Office PowerPoint</Application>
  <PresentationFormat>宽屏</PresentationFormat>
  <Paragraphs>522</Paragraphs>
  <Slides>35</Slides>
  <Notes>35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方正兰亭粗黑_GBK</vt:lpstr>
      <vt:lpstr>方正兰亭粗黑简体</vt:lpstr>
      <vt:lpstr>方正兰亭特黑_GBK</vt:lpstr>
      <vt:lpstr>华康俪金黑W8</vt:lpstr>
      <vt:lpstr>宋体</vt:lpstr>
      <vt:lpstr>微软雅黑</vt:lpstr>
      <vt:lpstr>Arial</vt:lpstr>
      <vt:lpstr>Calibri</vt:lpstr>
      <vt:lpstr>Calibri Light</vt:lpstr>
      <vt:lpstr>Impact</vt:lpstr>
      <vt:lpstr>Raleway</vt:lpstr>
      <vt:lpstr>Office 主题</vt:lpstr>
      <vt:lpstr>PowerPoint 演示文稿</vt:lpstr>
      <vt:lpstr>PowerPoint 演示文稿</vt:lpstr>
      <vt:lpstr>PowerPoint 演示文稿</vt:lpstr>
      <vt:lpstr>公司简介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36721</dc:title>
  <dc:creator>dreamsummit</dc:creator>
  <cp:lastModifiedBy>天 下</cp:lastModifiedBy>
  <cp:revision>11</cp:revision>
  <dcterms:created xsi:type="dcterms:W3CDTF">2016-11-22T08:41:00Z</dcterms:created>
  <dcterms:modified xsi:type="dcterms:W3CDTF">2021-01-06T00:18:46Z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