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 id="2147483674" r:id="rId3"/>
  </p:sldMasterIdLst>
  <p:notesMasterIdLst>
    <p:notesMasterId r:id="rId28"/>
  </p:notesMasterIdLst>
  <p:handoutMasterIdLst>
    <p:handoutMasterId r:id="rId29"/>
  </p:handoutMasterIdLst>
  <p:sldIdLst>
    <p:sldId id="392" r:id="rId4"/>
    <p:sldId id="364" r:id="rId5"/>
    <p:sldId id="393" r:id="rId6"/>
    <p:sldId id="369" r:id="rId7"/>
    <p:sldId id="370" r:id="rId8"/>
    <p:sldId id="310" r:id="rId9"/>
    <p:sldId id="315" r:id="rId10"/>
    <p:sldId id="394" r:id="rId11"/>
    <p:sldId id="318" r:id="rId12"/>
    <p:sldId id="274" r:id="rId13"/>
    <p:sldId id="268" r:id="rId14"/>
    <p:sldId id="317" r:id="rId15"/>
    <p:sldId id="395" r:id="rId16"/>
    <p:sldId id="319" r:id="rId17"/>
    <p:sldId id="269" r:id="rId18"/>
    <p:sldId id="272" r:id="rId19"/>
    <p:sldId id="267" r:id="rId20"/>
    <p:sldId id="329" r:id="rId21"/>
    <p:sldId id="396" r:id="rId22"/>
    <p:sldId id="332" r:id="rId23"/>
    <p:sldId id="320" r:id="rId24"/>
    <p:sldId id="293" r:id="rId25"/>
    <p:sldId id="326" r:id="rId26"/>
    <p:sldId id="397" r:id="rId27"/>
  </p:sldIdLst>
  <p:sldSz cx="9144000" cy="5143500" type="screen16x9"/>
  <p:notesSz cx="6858000" cy="9144000"/>
  <p:custDataLst>
    <p:tags r:id="rId30"/>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p15:clr>
            <a:srgbClr val="A4A3A4"/>
          </p15:clr>
        </p15:guide>
        <p15:guide id="2" pos="3770">
          <p15:clr>
            <a:srgbClr val="A4A3A4"/>
          </p15:clr>
        </p15:guide>
        <p15:guide id="3" orient="horz" pos="2567">
          <p15:clr>
            <a:srgbClr val="A4A3A4"/>
          </p15:clr>
        </p15:guide>
        <p15:guide id="4" pos="30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Sina"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DCEA"/>
    <a:srgbClr val="CABFD5"/>
    <a:srgbClr val="B2D3E5"/>
    <a:srgbClr val="C00000"/>
    <a:srgbClr val="3E5363"/>
    <a:srgbClr val="ED7D31"/>
    <a:srgbClr val="5B9BD5"/>
    <a:srgbClr val="FFFFFF"/>
    <a:srgbClr val="45C1A4"/>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3" autoAdjust="0"/>
    <p:restoredTop sz="94660" autoAdjust="0"/>
  </p:normalViewPr>
  <p:slideViewPr>
    <p:cSldViewPr snapToGrid="0" showGuides="1">
      <p:cViewPr varScale="1">
        <p:scale>
          <a:sx n="136" d="100"/>
          <a:sy n="136" d="100"/>
        </p:scale>
        <p:origin x="126" y="96"/>
      </p:cViewPr>
      <p:guideLst>
        <p:guide orient="horz" pos="3521"/>
        <p:guide pos="3770"/>
        <p:guide orient="horz" pos="2567"/>
        <p:guide pos="3095"/>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4B8A4-21AC-4020-BA60-861D53E1687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AF762-52F3-4512-B16B-1F6F197A993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7198F6-40B8-4FCF-8514-DE25075752A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2">
    <p:spTree>
      <p:nvGrpSpPr>
        <p:cNvPr id="1" name=""/>
        <p:cNvGrpSpPr/>
        <p:nvPr/>
      </p:nvGrpSpPr>
      <p:grpSpPr>
        <a:xfrm>
          <a:off x="0" y="0"/>
          <a:ext cx="0" cy="0"/>
          <a:chOff x="0" y="0"/>
          <a:chExt cx="0" cy="0"/>
        </a:xfrm>
      </p:grpSpPr>
      <p:grpSp>
        <p:nvGrpSpPr>
          <p:cNvPr id="7" name="Group 6"/>
          <p:cNvGrpSpPr/>
          <p:nvPr userDrawn="1"/>
        </p:nvGrpSpPr>
        <p:grpSpPr>
          <a:xfrm>
            <a:off x="2957725" y="1173908"/>
            <a:ext cx="6549781" cy="496121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grpSp>
        <p:nvGrpSpPr>
          <p:cNvPr id="42" name="Group 41"/>
          <p:cNvGrpSpPr/>
          <p:nvPr userDrawn="1"/>
        </p:nvGrpSpPr>
        <p:grpSpPr>
          <a:xfrm>
            <a:off x="207235" y="4877052"/>
            <a:ext cx="720604" cy="229870"/>
            <a:chOff x="404977" y="6383122"/>
            <a:chExt cx="960809" cy="306493"/>
          </a:xfrm>
        </p:grpSpPr>
        <p:sp>
          <p:nvSpPr>
            <p:cNvPr id="43" name="TextBox 42"/>
            <p:cNvSpPr txBox="1"/>
            <p:nvPr/>
          </p:nvSpPr>
          <p:spPr>
            <a:xfrm>
              <a:off x="512343" y="6383122"/>
              <a:ext cx="853443" cy="306493"/>
            </a:xfrm>
            <a:prstGeom prst="rect">
              <a:avLst/>
            </a:prstGeom>
            <a:noFill/>
          </p:spPr>
          <p:txBody>
            <a:bodyPr wrap="none" rtlCol="0">
              <a:spAutoFit/>
            </a:bodyPr>
            <a:lstStyle/>
            <a:p>
              <a:r>
                <a:rPr lang="zh-CN" altLang="en-US" sz="900" dirty="0">
                  <a:solidFill>
                    <a:schemeClr val="bg1">
                      <a:lumMod val="50000"/>
                    </a:schemeClr>
                  </a:solidFill>
                  <a:latin typeface="Raleway" panose="020B0003030101060003" pitchFamily="34" charset="0"/>
                </a:rPr>
                <a:t>母版编辑</a:t>
              </a:r>
              <a:endParaRPr lang="id-ID" sz="900" dirty="0">
                <a:solidFill>
                  <a:schemeClr val="bg1">
                    <a:lumMod val="50000"/>
                  </a:schemeClr>
                </a:solidFill>
                <a:latin typeface="Raleway" panose="020B0003030101060003" pitchFamily="34" charset="0"/>
              </a:endParaRPr>
            </a:p>
          </p:txBody>
        </p:sp>
        <p:grpSp>
          <p:nvGrpSpPr>
            <p:cNvPr id="44" name="Group 43"/>
            <p:cNvGrpSpPr/>
            <p:nvPr/>
          </p:nvGrpSpPr>
          <p:grpSpPr>
            <a:xfrm>
              <a:off x="404977" y="6417778"/>
              <a:ext cx="181253" cy="189215"/>
              <a:chOff x="4573232" y="2256703"/>
              <a:chExt cx="838558" cy="875393"/>
            </a:xfrm>
          </p:grpSpPr>
          <p:sp>
            <p:nvSpPr>
              <p:cNvPr id="45" name="Oval 44"/>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75"/>
              </a:p>
            </p:txBody>
          </p:sp>
          <p:sp>
            <p:nvSpPr>
              <p:cNvPr id="46" name="Oval 45"/>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75"/>
              </a:p>
            </p:txBody>
          </p:sp>
          <p:sp>
            <p:nvSpPr>
              <p:cNvPr id="47" name="Oval 46"/>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75"/>
              </a:p>
            </p:txBody>
          </p:sp>
        </p:grpSp>
      </p:grpSp>
      <p:grpSp>
        <p:nvGrpSpPr>
          <p:cNvPr id="55" name="Group 54"/>
          <p:cNvGrpSpPr/>
          <p:nvPr userDrawn="1"/>
        </p:nvGrpSpPr>
        <p:grpSpPr>
          <a:xfrm>
            <a:off x="8855303" y="4919420"/>
            <a:ext cx="160735" cy="165497"/>
            <a:chOff x="7015550" y="2614882"/>
            <a:chExt cx="214313" cy="220663"/>
          </a:xfrm>
          <a:solidFill>
            <a:srgbClr val="358FCB"/>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nvGrpSpPr>
          <p:cNvPr id="56" name="Group 55"/>
          <p:cNvGrpSpPr/>
          <p:nvPr userDrawn="1"/>
        </p:nvGrpSpPr>
        <p:grpSpPr>
          <a:xfrm>
            <a:off x="8527791" y="4919420"/>
            <a:ext cx="160735" cy="165497"/>
            <a:chOff x="7395183" y="3832633"/>
            <a:chExt cx="214313" cy="220663"/>
          </a:xfrm>
          <a:solidFill>
            <a:srgbClr val="358FCB"/>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68580" tIns="34290" rIns="68580" bIns="34290" numCol="1" anchor="t" anchorCtr="0" compatLnSpc="1"/>
            <a:lstStyle/>
            <a:p>
              <a:endParaRPr lang="id-ID" sz="135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68580" tIns="34290" rIns="68580" bIns="34290" numCol="1" anchor="t" anchorCtr="0" compatLnSpc="1"/>
            <a:lstStyle/>
            <a:p>
              <a:endParaRPr lang="id-ID" sz="1350"/>
            </a:p>
          </p:txBody>
        </p:sp>
      </p:grpSp>
      <p:sp>
        <p:nvSpPr>
          <p:cNvPr id="57" name="Rectangle 56"/>
          <p:cNvSpPr/>
          <p:nvPr userDrawn="1"/>
        </p:nvSpPr>
        <p:spPr>
          <a:xfrm>
            <a:off x="2327086" y="4787504"/>
            <a:ext cx="4572000" cy="218440"/>
          </a:xfrm>
          <a:prstGeom prst="rect">
            <a:avLst/>
          </a:prstGeom>
        </p:spPr>
        <p:txBody>
          <a:bodyPr>
            <a:spAutoFit/>
          </a:bodyPr>
          <a:lstStyle/>
          <a:p>
            <a:pPr algn="ctr"/>
            <a:endParaRPr lang="id-ID" sz="825" b="0" i="0" u="none" dirty="0">
              <a:solidFill>
                <a:srgbClr val="358FCB"/>
              </a:solidFill>
            </a:endParaRPr>
          </a:p>
        </p:txBody>
      </p:sp>
      <p:grpSp>
        <p:nvGrpSpPr>
          <p:cNvPr id="36" name="Group 35"/>
          <p:cNvGrpSpPr/>
          <p:nvPr userDrawn="1"/>
        </p:nvGrpSpPr>
        <p:grpSpPr>
          <a:xfrm rot="16200000">
            <a:off x="378066" y="576267"/>
            <a:ext cx="287495" cy="50630"/>
            <a:chOff x="2013527" y="1616364"/>
            <a:chExt cx="576928" cy="101600"/>
          </a:xfrm>
        </p:grpSpPr>
        <p:sp>
          <p:nvSpPr>
            <p:cNvPr id="6" name="Oval 5"/>
            <p:cNvSpPr/>
            <p:nvPr userDrawn="1"/>
          </p:nvSpPr>
          <p:spPr>
            <a:xfrm>
              <a:off x="2013527" y="1616364"/>
              <a:ext cx="101600"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53" name="Oval 52"/>
            <p:cNvSpPr/>
            <p:nvPr userDrawn="1"/>
          </p:nvSpPr>
          <p:spPr>
            <a:xfrm>
              <a:off x="2132359" y="1616364"/>
              <a:ext cx="101600"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61" name="Oval 60"/>
            <p:cNvSpPr/>
            <p:nvPr userDrawn="1"/>
          </p:nvSpPr>
          <p:spPr>
            <a:xfrm>
              <a:off x="2251191" y="1616364"/>
              <a:ext cx="101600"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62" name="Oval 61"/>
            <p:cNvSpPr/>
            <p:nvPr userDrawn="1"/>
          </p:nvSpPr>
          <p:spPr>
            <a:xfrm>
              <a:off x="2370023" y="1616364"/>
              <a:ext cx="101600"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63" name="Oval 62"/>
            <p:cNvSpPr/>
            <p:nvPr userDrawn="1"/>
          </p:nvSpPr>
          <p:spPr>
            <a:xfrm>
              <a:off x="2488855" y="1616364"/>
              <a:ext cx="101600"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grpSp>
      <p:sp>
        <p:nvSpPr>
          <p:cNvPr id="54" name="Oval 53"/>
          <p:cNvSpPr/>
          <p:nvPr userDrawn="1"/>
        </p:nvSpPr>
        <p:spPr>
          <a:xfrm>
            <a:off x="8754662" y="-111005"/>
            <a:ext cx="491678" cy="491677"/>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050" b="1" smtClean="0">
                <a:solidFill>
                  <a:schemeClr val="bg1"/>
                </a:solidFill>
              </a:rPr>
              <a:t>‹#›</a:t>
            </a:fld>
            <a:endParaRPr lang="id-ID" sz="12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par>
                                <p:cTn id="12" presetID="10" presetClass="entr" presetSubtype="0"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0"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57" grpId="2"/>
      <p:bldP spid="57" grpId="3"/>
      <p:bldP spid="57" grpId="4"/>
      <p:bldP spid="57" grpId="5"/>
      <p:bldP spid="57" grpId="6"/>
      <p:bldP spid="57" grpId="7"/>
      <p:bldP spid="57" grpId="8"/>
      <p:bldP spid="57" grpId="9"/>
      <p:bldP spid="57" grpId="10"/>
      <p:bldP spid="57" grpId="11"/>
      <p:bldP spid="57" grpId="12"/>
      <p:bldP spid="57" grpId="13"/>
    </p:bld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0" y="0"/>
            <a:ext cx="9144000" cy="5133975"/>
          </a:xfrm>
          <a:solidFill>
            <a:schemeClr val="tx1">
              <a:lumMod val="75000"/>
              <a:lumOff val="25000"/>
            </a:schemeClr>
          </a:solidFill>
        </p:spPr>
        <p:txBody>
          <a:bodyPr vert="horz" wrap="square" lIns="91440" tIns="45720" rIns="91440" bIns="45720" numCol="1" rtlCol="0" anchor="t" anchorCtr="0" compatLnSpc="1">
            <a:normAutofit/>
          </a:bodyPr>
          <a:lstStyle>
            <a:lvl1pPr marL="0" indent="0" algn="ctr">
              <a:buNone/>
              <a:defRPr>
                <a:solidFill>
                  <a:schemeClr val="bg1">
                    <a:lumMod val="75000"/>
                  </a:schemeClr>
                </a:solidFill>
                <a:latin typeface="+mj-lt"/>
              </a:defRPr>
            </a:lvl1pPr>
          </a:lstStyle>
          <a:p>
            <a:pPr marL="0" marR="0" lvl="0" indent="0" algn="ctr" defTabSz="912495"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2800" b="0" i="0" u="none" strike="noStrike" kern="1200" cap="none" spc="0" normalizeH="0" baseline="0" noProof="0">
              <a:ln>
                <a:noFill/>
              </a:ln>
              <a:solidFill>
                <a:schemeClr val="bg1">
                  <a:lumMod val="75000"/>
                </a:schemeClr>
              </a:solidFill>
              <a:effectLst/>
              <a:uLnTx/>
              <a:uFillTx/>
              <a:latin typeface="+mj-lt"/>
              <a:ea typeface="Roboto Light" pitchFamily="2" charset="0"/>
              <a:cs typeface="Roboto Light" pitchFamily="2" charset="0"/>
            </a:endParaRPr>
          </a:p>
        </p:txBody>
      </p:sp>
      <p:sp>
        <p:nvSpPr>
          <p:cNvPr id="10" name="Slide Number Placeholder 3"/>
          <p:cNvSpPr>
            <a:spLocks noGrp="1"/>
          </p:cNvSpPr>
          <p:nvPr>
            <p:ph type="sldNum" sz="quarter" idx="4"/>
          </p:nvPr>
        </p:nvSpPr>
        <p:spPr>
          <a:xfrm>
            <a:off x="8689181" y="4874419"/>
            <a:ext cx="454819" cy="259556"/>
          </a:xfrm>
          <a:prstGeom prst="rect">
            <a:avLst/>
          </a:prstGeom>
        </p:spPr>
        <p:txBody>
          <a:bodyPr vert="horz" wrap="square" lIns="91440" tIns="45720" rIns="91440" bIns="45720" numCol="1" anchor="ctr" anchorCtr="0" compatLnSpc="1"/>
          <a:lstStyle>
            <a:lvl1pPr>
              <a:defRPr sz="750">
                <a:solidFill>
                  <a:srgbClr val="D9D9D9"/>
                </a:solidFill>
              </a:defRPr>
            </a:lvl1pPr>
          </a:lstStyle>
          <a:p>
            <a:pPr marL="0" marR="0" indent="0" defTabSz="914400" rtl="0" fontAlgn="base" latinLnBrk="0">
              <a:lnSpc>
                <a:spcPct val="100000"/>
              </a:lnSpc>
              <a:spcBef>
                <a:spcPct val="0"/>
              </a:spcBef>
              <a:spcAft>
                <a:spcPct val="0"/>
              </a:spcAft>
              <a:buClrTx/>
              <a:buSzTx/>
              <a:buFontTx/>
              <a:buNone/>
              <a:defRPr/>
            </a:pPr>
            <a:fld id="{4502B8A1-F4A4-4A2D-9D9D-B6AA72617B7D}" type="slidenum">
              <a:rPr kumimoji="0" lang="en-US" altLang="zh-CN" b="0" i="0" kern="1200" cap="none" spc="0" normalizeH="0" baseline="0" noProof="0" smtClean="0">
                <a:latin typeface="Calibri Light" panose="020F0302020204030204" pitchFamily="34" charset="0"/>
                <a:ea typeface="+mn-ea"/>
                <a:cs typeface="+mn-cs"/>
              </a:rPr>
              <a:t>‹#›</a:t>
            </a:fld>
            <a:endParaRPr kumimoji="0" lang="en-US" altLang="zh-CN" b="0" i="0" kern="1200" cap="none" spc="0" normalizeH="0" baseline="0" noProof="0">
              <a:latin typeface="Calibri Light" panose="020F03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3" name="Text Placeholder 10"/>
          <p:cNvSpPr>
            <a:spLocks noGrp="1"/>
          </p:cNvSpPr>
          <p:nvPr>
            <p:ph type="body" sz="quarter" idx="14"/>
          </p:nvPr>
        </p:nvSpPr>
        <p:spPr>
          <a:xfrm>
            <a:off x="478411" y="469388"/>
            <a:ext cx="8178929" cy="228467"/>
          </a:xfrm>
        </p:spPr>
        <p:txBody>
          <a:bodyPr lIns="0" tIns="0" rIns="0" bIns="0">
            <a:normAutofit/>
          </a:bodyPr>
          <a:lstStyle>
            <a:lvl1pPr marL="0" indent="0" algn="l">
              <a:buNone/>
              <a:defRPr sz="1500" kern="0" spc="150">
                <a:solidFill>
                  <a:schemeClr val="tx2"/>
                </a:solidFill>
                <a:latin typeface="Roboto Medium" panose="02000000000000000000" pitchFamily="2" charset="0"/>
                <a:ea typeface="Roboto Medium" panose="02000000000000000000" pitchFamily="2" charset="0"/>
              </a:defRPr>
            </a:lvl1pPr>
          </a:lstStyle>
          <a:p>
            <a:pPr lvl="0"/>
            <a:endParaRPr lang="id-ID" dirty="0"/>
          </a:p>
        </p:txBody>
      </p:sp>
      <p:sp>
        <p:nvSpPr>
          <p:cNvPr id="10" name="Rounded Rectangle 9"/>
          <p:cNvSpPr/>
          <p:nvPr userDrawn="1"/>
        </p:nvSpPr>
        <p:spPr>
          <a:xfrm>
            <a:off x="8636687" y="4727293"/>
            <a:ext cx="257283" cy="224054"/>
          </a:xfrm>
          <a:prstGeom prst="roundRect">
            <a:avLst>
              <a:gd name="adj" fmla="val 50000"/>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bg1">
                  <a:lumMod val="50000"/>
                </a:schemeClr>
              </a:solidFill>
            </a:endParaRPr>
          </a:p>
        </p:txBody>
      </p:sp>
      <p:sp>
        <p:nvSpPr>
          <p:cNvPr id="15" name="Slide Number Placeholder 5"/>
          <p:cNvSpPr>
            <a:spLocks noGrp="1"/>
          </p:cNvSpPr>
          <p:nvPr>
            <p:ph type="sldNum" sz="quarter" idx="12"/>
          </p:nvPr>
        </p:nvSpPr>
        <p:spPr>
          <a:xfrm>
            <a:off x="8603675" y="4693307"/>
            <a:ext cx="323309" cy="291812"/>
          </a:xfrm>
        </p:spPr>
        <p:txBody>
          <a:bodyPr lIns="0" tIns="0" rIns="0" bIns="0"/>
          <a:lstStyle>
            <a:lvl1pPr algn="ctr">
              <a:defRPr sz="750">
                <a:solidFill>
                  <a:schemeClr val="bg1">
                    <a:lumMod val="50000"/>
                  </a:schemeClr>
                </a:solidFill>
                <a:latin typeface="Roboto Light" pitchFamily="2" charset="0"/>
                <a:ea typeface="Roboto Light" pitchFamily="2" charset="0"/>
              </a:defRPr>
            </a:lvl1pPr>
          </a:lstStyle>
          <a:p>
            <a:fld id="{FCEE2C88-6C8F-484D-AF69-578F576B1F44}" type="slidenum">
              <a:rPr lang="en-US" smtClean="0"/>
              <a:t>‹#›</a:t>
            </a:fld>
            <a:endParaRPr lang="en-US" dirty="0"/>
          </a:p>
        </p:txBody>
      </p:sp>
      <p:sp>
        <p:nvSpPr>
          <p:cNvPr id="2" name="TextBox 1"/>
          <p:cNvSpPr txBox="1"/>
          <p:nvPr userDrawn="1"/>
        </p:nvSpPr>
        <p:spPr>
          <a:xfrm>
            <a:off x="209827" y="4746880"/>
            <a:ext cx="1040130" cy="206375"/>
          </a:xfrm>
          <a:prstGeom prst="rect">
            <a:avLst/>
          </a:prstGeom>
          <a:noFill/>
        </p:spPr>
        <p:txBody>
          <a:bodyPr wrap="none" rtlCol="0">
            <a:spAutoFit/>
          </a:bodyPr>
          <a:lstStyle/>
          <a:p>
            <a:r>
              <a:rPr lang="zh-CN" altLang="en-US" sz="750" dirty="0">
                <a:solidFill>
                  <a:schemeClr val="bg1">
                    <a:lumMod val="50000"/>
                  </a:schemeClr>
                </a:solidFill>
                <a:latin typeface="Roboto Light" pitchFamily="2" charset="0"/>
                <a:ea typeface="Roboto Light" pitchFamily="2" charset="0"/>
              </a:rPr>
              <a:t>找模板就上商务中心</a:t>
            </a:r>
            <a:endParaRPr lang="en-US" sz="750" dirty="0">
              <a:solidFill>
                <a:schemeClr val="bg1">
                  <a:lumMod val="50000"/>
                </a:schemeClr>
              </a:solidFill>
              <a:latin typeface="Roboto Light" pitchFamily="2" charset="0"/>
              <a:ea typeface="Roboto Light" pitchFamily="2" charset="0"/>
            </a:endParaRPr>
          </a:p>
        </p:txBody>
      </p:sp>
      <p:sp>
        <p:nvSpPr>
          <p:cNvPr id="14" name="Text Placeholder 10"/>
          <p:cNvSpPr>
            <a:spLocks noGrp="1"/>
          </p:cNvSpPr>
          <p:nvPr>
            <p:ph type="body" sz="quarter" idx="15"/>
          </p:nvPr>
        </p:nvSpPr>
        <p:spPr>
          <a:xfrm>
            <a:off x="487936" y="311570"/>
            <a:ext cx="8178929" cy="117055"/>
          </a:xfrm>
        </p:spPr>
        <p:txBody>
          <a:bodyPr lIns="0" tIns="0" rIns="0" bIns="0">
            <a:normAutofit/>
          </a:bodyPr>
          <a:lstStyle>
            <a:lvl1pPr marL="0" indent="0" algn="l">
              <a:buNone/>
              <a:defRPr sz="750" kern="0" spc="200">
                <a:solidFill>
                  <a:schemeClr val="bg1">
                    <a:lumMod val="75000"/>
                  </a:schemeClr>
                </a:solidFill>
                <a:latin typeface="Roboto Light" pitchFamily="2" charset="0"/>
                <a:ea typeface="Roboto Light" pitchFamily="2" charset="0"/>
              </a:defRPr>
            </a:lvl1pPr>
          </a:lstStyle>
          <a:p>
            <a:pPr lvl="0"/>
            <a:endParaRPr lang="id-ID" dirty="0"/>
          </a:p>
        </p:txBody>
      </p:sp>
      <p:sp>
        <p:nvSpPr>
          <p:cNvPr id="11" name="Rectangle 10"/>
          <p:cNvSpPr/>
          <p:nvPr userDrawn="1"/>
        </p:nvSpPr>
        <p:spPr>
          <a:xfrm>
            <a:off x="487936" y="762000"/>
            <a:ext cx="479819" cy="342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id-ID" sz="1015" dirty="0">
              <a:solidFill>
                <a:srgbClr val="118CE7"/>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47"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95E6892-3D0E-40B1-89BB-B043924F3C83}" type="datetimeFigureOut">
              <a:rPr lang="en-US" smtClean="0"/>
              <a:t>1/6/2021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4E2C9E1-264B-499B-85B4-94D54510CEF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Ref idx="1001">
        <a:schemeClr val="bg1"/>
      </p:bgRef>
    </p:bg>
    <p:spTree>
      <p:nvGrpSpPr>
        <p:cNvPr id="1" name=""/>
        <p:cNvGrpSpPr/>
        <p:nvPr/>
      </p:nvGrpSpPr>
      <p:grpSpPr>
        <a:xfrm>
          <a:off x="0" y="0"/>
          <a:ext cx="0" cy="0"/>
          <a:chOff x="0" y="0"/>
          <a:chExt cx="0" cy="0"/>
        </a:xfrm>
      </p:grpSpPr>
      <p:sp>
        <p:nvSpPr>
          <p:cNvPr id="3" name="矩形 2"/>
          <p:cNvSpPr/>
          <p:nvPr/>
        </p:nvSpPr>
        <p:spPr>
          <a:xfrm>
            <a:off x="0" y="0"/>
            <a:ext cx="9144000" cy="5143500"/>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Freeform 19"/>
          <p:cNvSpPr/>
          <p:nvPr/>
        </p:nvSpPr>
        <p:spPr bwMode="auto">
          <a:xfrm>
            <a:off x="2552700" y="919163"/>
            <a:ext cx="3587354" cy="3558779"/>
          </a:xfrm>
          <a:custGeom>
            <a:avLst/>
            <a:gdLst>
              <a:gd name="T0" fmla="*/ 1670 w 2447"/>
              <a:gd name="T1" fmla="*/ 936 h 2431"/>
              <a:gd name="T2" fmla="*/ 1589 w 2447"/>
              <a:gd name="T3" fmla="*/ 956 h 2431"/>
              <a:gd name="T4" fmla="*/ 1552 w 2447"/>
              <a:gd name="T5" fmla="*/ 929 h 2431"/>
              <a:gd name="T6" fmla="*/ 1551 w 2447"/>
              <a:gd name="T7" fmla="*/ 928 h 2431"/>
              <a:gd name="T8" fmla="*/ 1423 w 2447"/>
              <a:gd name="T9" fmla="*/ 928 h 2431"/>
              <a:gd name="T10" fmla="*/ 1311 w 2447"/>
              <a:gd name="T11" fmla="*/ 1040 h 2431"/>
              <a:gd name="T12" fmla="*/ 1184 w 2447"/>
              <a:gd name="T13" fmla="*/ 1040 h 2431"/>
              <a:gd name="T14" fmla="*/ 1184 w 2447"/>
              <a:gd name="T15" fmla="*/ 912 h 2431"/>
              <a:gd name="T16" fmla="*/ 1551 w 2447"/>
              <a:gd name="T17" fmla="*/ 546 h 2431"/>
              <a:gd name="T18" fmla="*/ 1555 w 2447"/>
              <a:gd name="T19" fmla="*/ 423 h 2431"/>
              <a:gd name="T20" fmla="*/ 1555 w 2447"/>
              <a:gd name="T21" fmla="*/ 423 h 2431"/>
              <a:gd name="T22" fmla="*/ 1524 w 2447"/>
              <a:gd name="T23" fmla="*/ 380 h 2431"/>
              <a:gd name="T24" fmla="*/ 1543 w 2447"/>
              <a:gd name="T25" fmla="*/ 298 h 2431"/>
              <a:gd name="T26" fmla="*/ 1678 w 2447"/>
              <a:gd name="T27" fmla="*/ 163 h 2431"/>
              <a:gd name="T28" fmla="*/ 1678 w 2447"/>
              <a:gd name="T29" fmla="*/ 35 h 2431"/>
              <a:gd name="T30" fmla="*/ 1551 w 2447"/>
              <a:gd name="T31" fmla="*/ 35 h 2431"/>
              <a:gd name="T32" fmla="*/ 1463 w 2447"/>
              <a:gd name="T33" fmla="*/ 123 h 2431"/>
              <a:gd name="T34" fmla="*/ 1381 w 2447"/>
              <a:gd name="T35" fmla="*/ 143 h 2431"/>
              <a:gd name="T36" fmla="*/ 1348 w 2447"/>
              <a:gd name="T37" fmla="*/ 120 h 2431"/>
              <a:gd name="T38" fmla="*/ 1343 w 2447"/>
              <a:gd name="T39" fmla="*/ 115 h 2431"/>
              <a:gd name="T40" fmla="*/ 1216 w 2447"/>
              <a:gd name="T41" fmla="*/ 115 h 2431"/>
              <a:gd name="T42" fmla="*/ 35 w 2447"/>
              <a:gd name="T43" fmla="*/ 1295 h 2431"/>
              <a:gd name="T44" fmla="*/ 35 w 2447"/>
              <a:gd name="T45" fmla="*/ 1423 h 2431"/>
              <a:gd name="T46" fmla="*/ 163 w 2447"/>
              <a:gd name="T47" fmla="*/ 1423 h 2431"/>
              <a:gd name="T48" fmla="*/ 267 w 2447"/>
              <a:gd name="T49" fmla="*/ 1319 h 2431"/>
              <a:gd name="T50" fmla="*/ 394 w 2447"/>
              <a:gd name="T51" fmla="*/ 1319 h 2431"/>
              <a:gd name="T52" fmla="*/ 394 w 2447"/>
              <a:gd name="T53" fmla="*/ 1447 h 2431"/>
              <a:gd name="T54" fmla="*/ 179 w 2447"/>
              <a:gd name="T55" fmla="*/ 1662 h 2431"/>
              <a:gd name="T56" fmla="*/ 179 w 2447"/>
              <a:gd name="T57" fmla="*/ 1790 h 2431"/>
              <a:gd name="T58" fmla="*/ 306 w 2447"/>
              <a:gd name="T59" fmla="*/ 1790 h 2431"/>
              <a:gd name="T60" fmla="*/ 498 w 2447"/>
              <a:gd name="T61" fmla="*/ 1598 h 2431"/>
              <a:gd name="T62" fmla="*/ 625 w 2447"/>
              <a:gd name="T63" fmla="*/ 1598 h 2431"/>
              <a:gd name="T64" fmla="*/ 625 w 2447"/>
              <a:gd name="T65" fmla="*/ 1726 h 2431"/>
              <a:gd name="T66" fmla="*/ 179 w 2447"/>
              <a:gd name="T67" fmla="*/ 2173 h 2431"/>
              <a:gd name="T68" fmla="*/ 179 w 2447"/>
              <a:gd name="T69" fmla="*/ 2300 h 2431"/>
              <a:gd name="T70" fmla="*/ 306 w 2447"/>
              <a:gd name="T71" fmla="*/ 2300 h 2431"/>
              <a:gd name="T72" fmla="*/ 673 w 2447"/>
              <a:gd name="T73" fmla="*/ 1933 h 2431"/>
              <a:gd name="T74" fmla="*/ 801 w 2447"/>
              <a:gd name="T75" fmla="*/ 1933 h 2431"/>
              <a:gd name="T76" fmla="*/ 801 w 2447"/>
              <a:gd name="T77" fmla="*/ 2061 h 2431"/>
              <a:gd name="T78" fmla="*/ 815 w 2447"/>
              <a:gd name="T79" fmla="*/ 2047 h 2431"/>
              <a:gd name="T80" fmla="*/ 815 w 2447"/>
              <a:gd name="T81" fmla="*/ 2174 h 2431"/>
              <a:gd name="T82" fmla="*/ 943 w 2447"/>
              <a:gd name="T83" fmla="*/ 2174 h 2431"/>
              <a:gd name="T84" fmla="*/ 968 w 2447"/>
              <a:gd name="T85" fmla="*/ 2149 h 2431"/>
              <a:gd name="T86" fmla="*/ 1096 w 2447"/>
              <a:gd name="T87" fmla="*/ 2149 h 2431"/>
              <a:gd name="T88" fmla="*/ 1096 w 2447"/>
              <a:gd name="T89" fmla="*/ 2276 h 2431"/>
              <a:gd name="T90" fmla="*/ 1104 w 2447"/>
              <a:gd name="T91" fmla="*/ 2268 h 2431"/>
              <a:gd name="T92" fmla="*/ 1104 w 2447"/>
              <a:gd name="T93" fmla="*/ 2396 h 2431"/>
              <a:gd name="T94" fmla="*/ 1232 w 2447"/>
              <a:gd name="T95" fmla="*/ 2396 h 2431"/>
              <a:gd name="T96" fmla="*/ 2412 w 2447"/>
              <a:gd name="T97" fmla="*/ 1216 h 2431"/>
              <a:gd name="T98" fmla="*/ 2412 w 2447"/>
              <a:gd name="T99" fmla="*/ 1088 h 2431"/>
              <a:gd name="T100" fmla="*/ 2285 w 2447"/>
              <a:gd name="T101" fmla="*/ 1088 h 2431"/>
              <a:gd name="T102" fmla="*/ 2253 w 2447"/>
              <a:gd name="T103" fmla="*/ 1120 h 2431"/>
              <a:gd name="T104" fmla="*/ 2125 w 2447"/>
              <a:gd name="T105" fmla="*/ 1120 h 2431"/>
              <a:gd name="T106" fmla="*/ 2125 w 2447"/>
              <a:gd name="T107" fmla="*/ 992 h 2431"/>
              <a:gd name="T108" fmla="*/ 2334 w 2447"/>
              <a:gd name="T109" fmla="*/ 783 h 2431"/>
              <a:gd name="T110" fmla="*/ 2334 w 2447"/>
              <a:gd name="T111" fmla="*/ 655 h 2431"/>
              <a:gd name="T112" fmla="*/ 2207 w 2447"/>
              <a:gd name="T113" fmla="*/ 655 h 2431"/>
              <a:gd name="T114" fmla="*/ 2196 w 2447"/>
              <a:gd name="T115" fmla="*/ 666 h 2431"/>
              <a:gd name="T116" fmla="*/ 2124 w 2447"/>
              <a:gd name="T117" fmla="*/ 678 h 2431"/>
              <a:gd name="T118" fmla="*/ 2088 w 2447"/>
              <a:gd name="T119" fmla="*/ 653 h 2431"/>
              <a:gd name="T120" fmla="*/ 2085 w 2447"/>
              <a:gd name="T121" fmla="*/ 649 h 2431"/>
              <a:gd name="T122" fmla="*/ 1957 w 2447"/>
              <a:gd name="T123" fmla="*/ 649 h 2431"/>
              <a:gd name="T124" fmla="*/ 1670 w 2447"/>
              <a:gd name="T125" fmla="*/ 936 h 2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7" h="2431">
                <a:moveTo>
                  <a:pt x="1670" y="936"/>
                </a:moveTo>
                <a:cubicBezTo>
                  <a:pt x="1635" y="969"/>
                  <a:pt x="1604" y="963"/>
                  <a:pt x="1589" y="956"/>
                </a:cubicBezTo>
                <a:cubicBezTo>
                  <a:pt x="1570" y="947"/>
                  <a:pt x="1565" y="941"/>
                  <a:pt x="1552" y="929"/>
                </a:cubicBezTo>
                <a:cubicBezTo>
                  <a:pt x="1551" y="929"/>
                  <a:pt x="1551" y="929"/>
                  <a:pt x="1551" y="928"/>
                </a:cubicBezTo>
                <a:cubicBezTo>
                  <a:pt x="1515" y="893"/>
                  <a:pt x="1458" y="893"/>
                  <a:pt x="1423" y="928"/>
                </a:cubicBezTo>
                <a:cubicBezTo>
                  <a:pt x="1311" y="1040"/>
                  <a:pt x="1311" y="1040"/>
                  <a:pt x="1311" y="1040"/>
                </a:cubicBezTo>
                <a:cubicBezTo>
                  <a:pt x="1276" y="1075"/>
                  <a:pt x="1219" y="1075"/>
                  <a:pt x="1184" y="1040"/>
                </a:cubicBezTo>
                <a:cubicBezTo>
                  <a:pt x="1149" y="1005"/>
                  <a:pt x="1149" y="948"/>
                  <a:pt x="1184" y="912"/>
                </a:cubicBezTo>
                <a:cubicBezTo>
                  <a:pt x="1551" y="546"/>
                  <a:pt x="1551" y="546"/>
                  <a:pt x="1551" y="546"/>
                </a:cubicBezTo>
                <a:cubicBezTo>
                  <a:pt x="1584" y="512"/>
                  <a:pt x="1586" y="458"/>
                  <a:pt x="1555" y="423"/>
                </a:cubicBezTo>
                <a:cubicBezTo>
                  <a:pt x="1555" y="423"/>
                  <a:pt x="1555" y="423"/>
                  <a:pt x="1555" y="423"/>
                </a:cubicBezTo>
                <a:cubicBezTo>
                  <a:pt x="1539" y="405"/>
                  <a:pt x="1533" y="401"/>
                  <a:pt x="1524" y="380"/>
                </a:cubicBezTo>
                <a:cubicBezTo>
                  <a:pt x="1517" y="364"/>
                  <a:pt x="1510" y="333"/>
                  <a:pt x="1543" y="298"/>
                </a:cubicBezTo>
                <a:cubicBezTo>
                  <a:pt x="1678" y="163"/>
                  <a:pt x="1678" y="163"/>
                  <a:pt x="1678" y="163"/>
                </a:cubicBezTo>
                <a:cubicBezTo>
                  <a:pt x="1714" y="127"/>
                  <a:pt x="1714" y="70"/>
                  <a:pt x="1678" y="35"/>
                </a:cubicBezTo>
                <a:cubicBezTo>
                  <a:pt x="1643" y="0"/>
                  <a:pt x="1586" y="0"/>
                  <a:pt x="1551" y="35"/>
                </a:cubicBezTo>
                <a:cubicBezTo>
                  <a:pt x="1463" y="123"/>
                  <a:pt x="1463" y="123"/>
                  <a:pt x="1463" y="123"/>
                </a:cubicBezTo>
                <a:cubicBezTo>
                  <a:pt x="1427" y="156"/>
                  <a:pt x="1396" y="149"/>
                  <a:pt x="1381" y="143"/>
                </a:cubicBezTo>
                <a:cubicBezTo>
                  <a:pt x="1364" y="135"/>
                  <a:pt x="1358" y="130"/>
                  <a:pt x="1348" y="120"/>
                </a:cubicBezTo>
                <a:cubicBezTo>
                  <a:pt x="1347" y="118"/>
                  <a:pt x="1345" y="117"/>
                  <a:pt x="1343" y="115"/>
                </a:cubicBezTo>
                <a:cubicBezTo>
                  <a:pt x="1308" y="80"/>
                  <a:pt x="1251" y="80"/>
                  <a:pt x="1216" y="115"/>
                </a:cubicBezTo>
                <a:cubicBezTo>
                  <a:pt x="35" y="1295"/>
                  <a:pt x="35" y="1295"/>
                  <a:pt x="35" y="1295"/>
                </a:cubicBezTo>
                <a:cubicBezTo>
                  <a:pt x="0" y="1331"/>
                  <a:pt x="0" y="1388"/>
                  <a:pt x="35" y="1423"/>
                </a:cubicBezTo>
                <a:cubicBezTo>
                  <a:pt x="70" y="1458"/>
                  <a:pt x="128" y="1458"/>
                  <a:pt x="163" y="1423"/>
                </a:cubicBezTo>
                <a:cubicBezTo>
                  <a:pt x="267" y="1319"/>
                  <a:pt x="267" y="1319"/>
                  <a:pt x="267" y="1319"/>
                </a:cubicBezTo>
                <a:cubicBezTo>
                  <a:pt x="302" y="1284"/>
                  <a:pt x="359" y="1284"/>
                  <a:pt x="394" y="1319"/>
                </a:cubicBezTo>
                <a:cubicBezTo>
                  <a:pt x="429" y="1354"/>
                  <a:pt x="429" y="1412"/>
                  <a:pt x="394" y="1447"/>
                </a:cubicBezTo>
                <a:cubicBezTo>
                  <a:pt x="179" y="1662"/>
                  <a:pt x="179" y="1662"/>
                  <a:pt x="179" y="1662"/>
                </a:cubicBezTo>
                <a:cubicBezTo>
                  <a:pt x="144" y="1697"/>
                  <a:pt x="144" y="1755"/>
                  <a:pt x="179" y="1790"/>
                </a:cubicBezTo>
                <a:cubicBezTo>
                  <a:pt x="214" y="1825"/>
                  <a:pt x="271" y="1825"/>
                  <a:pt x="306" y="1790"/>
                </a:cubicBezTo>
                <a:cubicBezTo>
                  <a:pt x="498" y="1598"/>
                  <a:pt x="498" y="1598"/>
                  <a:pt x="498" y="1598"/>
                </a:cubicBezTo>
                <a:cubicBezTo>
                  <a:pt x="533" y="1563"/>
                  <a:pt x="590" y="1563"/>
                  <a:pt x="625" y="1598"/>
                </a:cubicBezTo>
                <a:cubicBezTo>
                  <a:pt x="661" y="1634"/>
                  <a:pt x="661" y="1691"/>
                  <a:pt x="625" y="1726"/>
                </a:cubicBezTo>
                <a:cubicBezTo>
                  <a:pt x="179" y="2173"/>
                  <a:pt x="179" y="2173"/>
                  <a:pt x="179" y="2173"/>
                </a:cubicBezTo>
                <a:cubicBezTo>
                  <a:pt x="144" y="2208"/>
                  <a:pt x="144" y="2265"/>
                  <a:pt x="179" y="2300"/>
                </a:cubicBezTo>
                <a:cubicBezTo>
                  <a:pt x="214" y="2336"/>
                  <a:pt x="271" y="2336"/>
                  <a:pt x="306" y="2300"/>
                </a:cubicBezTo>
                <a:cubicBezTo>
                  <a:pt x="673" y="1933"/>
                  <a:pt x="673" y="1933"/>
                  <a:pt x="673" y="1933"/>
                </a:cubicBezTo>
                <a:cubicBezTo>
                  <a:pt x="709" y="1898"/>
                  <a:pt x="766" y="1898"/>
                  <a:pt x="801" y="1933"/>
                </a:cubicBezTo>
                <a:cubicBezTo>
                  <a:pt x="836" y="1969"/>
                  <a:pt x="836" y="2026"/>
                  <a:pt x="801" y="2061"/>
                </a:cubicBezTo>
                <a:cubicBezTo>
                  <a:pt x="815" y="2047"/>
                  <a:pt x="815" y="2047"/>
                  <a:pt x="815" y="2047"/>
                </a:cubicBezTo>
                <a:cubicBezTo>
                  <a:pt x="780" y="2082"/>
                  <a:pt x="780" y="2139"/>
                  <a:pt x="815" y="2174"/>
                </a:cubicBezTo>
                <a:cubicBezTo>
                  <a:pt x="850" y="2210"/>
                  <a:pt x="907" y="2210"/>
                  <a:pt x="943" y="2174"/>
                </a:cubicBezTo>
                <a:cubicBezTo>
                  <a:pt x="968" y="2149"/>
                  <a:pt x="968" y="2149"/>
                  <a:pt x="968" y="2149"/>
                </a:cubicBezTo>
                <a:cubicBezTo>
                  <a:pt x="1004" y="2113"/>
                  <a:pt x="1061" y="2113"/>
                  <a:pt x="1096" y="2149"/>
                </a:cubicBezTo>
                <a:cubicBezTo>
                  <a:pt x="1131" y="2184"/>
                  <a:pt x="1131" y="2241"/>
                  <a:pt x="1096" y="2276"/>
                </a:cubicBezTo>
                <a:cubicBezTo>
                  <a:pt x="1104" y="2268"/>
                  <a:pt x="1104" y="2268"/>
                  <a:pt x="1104" y="2268"/>
                </a:cubicBezTo>
                <a:cubicBezTo>
                  <a:pt x="1069" y="2304"/>
                  <a:pt x="1069" y="2361"/>
                  <a:pt x="1104" y="2396"/>
                </a:cubicBezTo>
                <a:cubicBezTo>
                  <a:pt x="1139" y="2431"/>
                  <a:pt x="1196" y="2431"/>
                  <a:pt x="1232" y="2396"/>
                </a:cubicBezTo>
                <a:cubicBezTo>
                  <a:pt x="2412" y="1216"/>
                  <a:pt x="2412" y="1216"/>
                  <a:pt x="2412" y="1216"/>
                </a:cubicBezTo>
                <a:cubicBezTo>
                  <a:pt x="2447" y="1180"/>
                  <a:pt x="2447" y="1123"/>
                  <a:pt x="2412" y="1088"/>
                </a:cubicBezTo>
                <a:cubicBezTo>
                  <a:pt x="2377" y="1053"/>
                  <a:pt x="2320" y="1053"/>
                  <a:pt x="2285" y="1088"/>
                </a:cubicBezTo>
                <a:cubicBezTo>
                  <a:pt x="2253" y="1120"/>
                  <a:pt x="2253" y="1120"/>
                  <a:pt x="2253" y="1120"/>
                </a:cubicBezTo>
                <a:cubicBezTo>
                  <a:pt x="2217" y="1155"/>
                  <a:pt x="2160" y="1155"/>
                  <a:pt x="2125" y="1120"/>
                </a:cubicBezTo>
                <a:cubicBezTo>
                  <a:pt x="2090" y="1085"/>
                  <a:pt x="2090" y="1027"/>
                  <a:pt x="2125" y="992"/>
                </a:cubicBezTo>
                <a:cubicBezTo>
                  <a:pt x="2334" y="783"/>
                  <a:pt x="2334" y="783"/>
                  <a:pt x="2334" y="783"/>
                </a:cubicBezTo>
                <a:cubicBezTo>
                  <a:pt x="2369" y="748"/>
                  <a:pt x="2369" y="691"/>
                  <a:pt x="2334" y="655"/>
                </a:cubicBezTo>
                <a:cubicBezTo>
                  <a:pt x="2299" y="620"/>
                  <a:pt x="2242" y="620"/>
                  <a:pt x="2207" y="655"/>
                </a:cubicBezTo>
                <a:cubicBezTo>
                  <a:pt x="2196" y="666"/>
                  <a:pt x="2196" y="666"/>
                  <a:pt x="2196" y="666"/>
                </a:cubicBezTo>
                <a:cubicBezTo>
                  <a:pt x="2165" y="690"/>
                  <a:pt x="2138" y="684"/>
                  <a:pt x="2124" y="678"/>
                </a:cubicBezTo>
                <a:cubicBezTo>
                  <a:pt x="2106" y="669"/>
                  <a:pt x="2100" y="664"/>
                  <a:pt x="2088" y="653"/>
                </a:cubicBezTo>
                <a:cubicBezTo>
                  <a:pt x="2087" y="651"/>
                  <a:pt x="2086" y="650"/>
                  <a:pt x="2085" y="649"/>
                </a:cubicBezTo>
                <a:cubicBezTo>
                  <a:pt x="2050" y="614"/>
                  <a:pt x="1993" y="614"/>
                  <a:pt x="1957" y="649"/>
                </a:cubicBezTo>
                <a:lnTo>
                  <a:pt x="1670" y="936"/>
                </a:lnTo>
                <a:close/>
              </a:path>
            </a:pathLst>
          </a:custGeom>
          <a:solidFill>
            <a:schemeClr val="accent3"/>
          </a:solidFill>
          <a:ln>
            <a:noFill/>
          </a:ln>
        </p:spPr>
        <p:txBody>
          <a:bodyPr vert="horz" wrap="square" lIns="68580" tIns="34290" rIns="68580" bIns="34290" numCol="1" anchor="t" anchorCtr="0" compatLnSpc="1"/>
          <a:lstStyle/>
          <a:p>
            <a:endParaRPr lang="zh-CN" altLang="en-US" sz="1350"/>
          </a:p>
        </p:txBody>
      </p:sp>
      <p:sp>
        <p:nvSpPr>
          <p:cNvPr id="26" name="Rectangle 20"/>
          <p:cNvSpPr>
            <a:spLocks noChangeArrowheads="1"/>
          </p:cNvSpPr>
          <p:nvPr/>
        </p:nvSpPr>
        <p:spPr bwMode="auto">
          <a:xfrm>
            <a:off x="1256792" y="1460897"/>
            <a:ext cx="6606605" cy="2143125"/>
          </a:xfrm>
          <a:prstGeom prst="rect">
            <a:avLst/>
          </a:prstGeom>
          <a:solidFill>
            <a:schemeClr val="accent5"/>
          </a:solidFill>
          <a:ln>
            <a:noFill/>
          </a:ln>
        </p:spPr>
        <p:txBody>
          <a:bodyPr vert="horz" wrap="square" lIns="68580" tIns="34290" rIns="68580" bIns="34290" numCol="1" anchor="t" anchorCtr="0" compatLnSpc="1"/>
          <a:lstStyle/>
          <a:p>
            <a:endParaRPr lang="zh-CN" altLang="en-US" sz="1350"/>
          </a:p>
        </p:txBody>
      </p:sp>
      <p:sp>
        <p:nvSpPr>
          <p:cNvPr id="28" name="Freeform 21"/>
          <p:cNvSpPr/>
          <p:nvPr/>
        </p:nvSpPr>
        <p:spPr bwMode="auto">
          <a:xfrm>
            <a:off x="6693694" y="891779"/>
            <a:ext cx="490538" cy="490538"/>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2">
              <a:lumMod val="20000"/>
              <a:lumOff val="80000"/>
            </a:schemeClr>
          </a:solidFill>
          <a:ln>
            <a:noFill/>
          </a:ln>
        </p:spPr>
        <p:txBody>
          <a:bodyPr vert="horz" wrap="square" lIns="68580" tIns="34290" rIns="68580" bIns="34290" numCol="1" anchor="t" anchorCtr="0" compatLnSpc="1"/>
          <a:lstStyle/>
          <a:p>
            <a:endParaRPr lang="zh-CN" altLang="en-US" sz="1350"/>
          </a:p>
        </p:txBody>
      </p:sp>
      <p:sp>
        <p:nvSpPr>
          <p:cNvPr id="29" name="Freeform 22"/>
          <p:cNvSpPr/>
          <p:nvPr/>
        </p:nvSpPr>
        <p:spPr bwMode="auto">
          <a:xfrm>
            <a:off x="3117056" y="3936206"/>
            <a:ext cx="492919" cy="490538"/>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2">
              <a:lumMod val="20000"/>
              <a:lumOff val="80000"/>
            </a:schemeClr>
          </a:solidFill>
          <a:ln>
            <a:noFill/>
          </a:ln>
        </p:spPr>
        <p:txBody>
          <a:bodyPr vert="horz" wrap="square" lIns="68580" tIns="34290" rIns="68580" bIns="34290" numCol="1" anchor="t" anchorCtr="0" compatLnSpc="1"/>
          <a:lstStyle/>
          <a:p>
            <a:endParaRPr lang="zh-CN" altLang="en-US" sz="1350"/>
          </a:p>
        </p:txBody>
      </p:sp>
      <p:sp>
        <p:nvSpPr>
          <p:cNvPr id="30" name="Freeform 23"/>
          <p:cNvSpPr/>
          <p:nvPr/>
        </p:nvSpPr>
        <p:spPr bwMode="auto">
          <a:xfrm>
            <a:off x="4867275" y="913210"/>
            <a:ext cx="1116806" cy="1115616"/>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68580" tIns="34290" rIns="68580" bIns="34290" numCol="1" anchor="t" anchorCtr="0" compatLnSpc="1"/>
          <a:lstStyle/>
          <a:p>
            <a:endParaRPr lang="zh-CN" altLang="en-US" sz="1350"/>
          </a:p>
        </p:txBody>
      </p:sp>
      <p:sp>
        <p:nvSpPr>
          <p:cNvPr id="34" name="Freeform 24"/>
          <p:cNvSpPr/>
          <p:nvPr/>
        </p:nvSpPr>
        <p:spPr bwMode="auto">
          <a:xfrm>
            <a:off x="5762625" y="1066800"/>
            <a:ext cx="670322" cy="667941"/>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35" name="Freeform 25"/>
          <p:cNvSpPr/>
          <p:nvPr/>
        </p:nvSpPr>
        <p:spPr bwMode="auto">
          <a:xfrm>
            <a:off x="3022997" y="1104900"/>
            <a:ext cx="942975" cy="942975"/>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36" name="Freeform 26"/>
          <p:cNvSpPr/>
          <p:nvPr/>
        </p:nvSpPr>
        <p:spPr bwMode="auto">
          <a:xfrm>
            <a:off x="5116116" y="3089672"/>
            <a:ext cx="942975" cy="942975"/>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37" name="Freeform 27"/>
          <p:cNvSpPr/>
          <p:nvPr/>
        </p:nvSpPr>
        <p:spPr bwMode="auto">
          <a:xfrm>
            <a:off x="5017294" y="673894"/>
            <a:ext cx="301229" cy="302419"/>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38" name="Freeform 28"/>
          <p:cNvSpPr/>
          <p:nvPr/>
        </p:nvSpPr>
        <p:spPr bwMode="auto">
          <a:xfrm>
            <a:off x="5922169" y="665560"/>
            <a:ext cx="301229" cy="301229"/>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lstStyle/>
          <a:p>
            <a:endParaRPr lang="zh-CN" altLang="en-US" sz="1350"/>
          </a:p>
        </p:txBody>
      </p:sp>
      <p:sp>
        <p:nvSpPr>
          <p:cNvPr id="39" name="Freeform 29"/>
          <p:cNvSpPr/>
          <p:nvPr/>
        </p:nvSpPr>
        <p:spPr bwMode="auto">
          <a:xfrm>
            <a:off x="4849416" y="3986213"/>
            <a:ext cx="302419" cy="301229"/>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lstStyle/>
          <a:p>
            <a:endParaRPr lang="zh-CN" altLang="en-US" sz="1350"/>
          </a:p>
        </p:txBody>
      </p:sp>
      <p:sp>
        <p:nvSpPr>
          <p:cNvPr id="16" name="Freeform 14"/>
          <p:cNvSpPr>
            <a:spLocks noEditPoints="1"/>
          </p:cNvSpPr>
          <p:nvPr/>
        </p:nvSpPr>
        <p:spPr bwMode="auto">
          <a:xfrm>
            <a:off x="0" y="-778669"/>
            <a:ext cx="5054204" cy="2797969"/>
          </a:xfrm>
          <a:custGeom>
            <a:avLst/>
            <a:gdLst>
              <a:gd name="T0" fmla="*/ 0 w 4245"/>
              <a:gd name="T1" fmla="*/ 1381 h 2350"/>
              <a:gd name="T2" fmla="*/ 0 w 4245"/>
              <a:gd name="T3" fmla="*/ 1399 h 2350"/>
              <a:gd name="T4" fmla="*/ 846 w 4245"/>
              <a:gd name="T5" fmla="*/ 2245 h 2350"/>
              <a:gd name="T6" fmla="*/ 855 w 4245"/>
              <a:gd name="T7" fmla="*/ 2236 h 2350"/>
              <a:gd name="T8" fmla="*/ 0 w 4245"/>
              <a:gd name="T9" fmla="*/ 1381 h 2350"/>
              <a:gd name="T10" fmla="*/ 3763 w 4245"/>
              <a:gd name="T11" fmla="*/ 0 h 2350"/>
              <a:gd name="T12" fmla="*/ 3745 w 4245"/>
              <a:gd name="T13" fmla="*/ 0 h 2350"/>
              <a:gd name="T14" fmla="*/ 4227 w 4245"/>
              <a:gd name="T15" fmla="*/ 482 h 2350"/>
              <a:gd name="T16" fmla="*/ 2367 w 4245"/>
              <a:gd name="T17" fmla="*/ 2342 h 2350"/>
              <a:gd name="T18" fmla="*/ 2376 w 4245"/>
              <a:gd name="T19" fmla="*/ 2350 h 2350"/>
              <a:gd name="T20" fmla="*/ 4245 w 4245"/>
              <a:gd name="T21" fmla="*/ 482 h 2350"/>
              <a:gd name="T22" fmla="*/ 3763 w 4245"/>
              <a:gd name="T23" fmla="*/ 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5" h="2350">
                <a:moveTo>
                  <a:pt x="0" y="1381"/>
                </a:moveTo>
                <a:lnTo>
                  <a:pt x="0" y="1399"/>
                </a:lnTo>
                <a:lnTo>
                  <a:pt x="846" y="2245"/>
                </a:lnTo>
                <a:lnTo>
                  <a:pt x="855" y="2236"/>
                </a:lnTo>
                <a:lnTo>
                  <a:pt x="0" y="1381"/>
                </a:lnTo>
                <a:moveTo>
                  <a:pt x="3763" y="0"/>
                </a:moveTo>
                <a:lnTo>
                  <a:pt x="3745" y="0"/>
                </a:lnTo>
                <a:lnTo>
                  <a:pt x="4227" y="482"/>
                </a:lnTo>
                <a:lnTo>
                  <a:pt x="2367" y="2342"/>
                </a:lnTo>
                <a:lnTo>
                  <a:pt x="2376" y="2350"/>
                </a:lnTo>
                <a:lnTo>
                  <a:pt x="4245" y="482"/>
                </a:lnTo>
                <a:lnTo>
                  <a:pt x="37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 name="标题 1"/>
          <p:cNvSpPr>
            <a:spLocks noGrp="1"/>
          </p:cNvSpPr>
          <p:nvPr>
            <p:ph type="ctrTitle" hasCustomPrompt="1"/>
          </p:nvPr>
        </p:nvSpPr>
        <p:spPr>
          <a:xfrm>
            <a:off x="2159494" y="2571016"/>
            <a:ext cx="4825014" cy="443198"/>
          </a:xfrm>
        </p:spPr>
        <p:txBody>
          <a:bodyPr anchor="t" anchorCtr="0">
            <a:normAutofit/>
          </a:bodyPr>
          <a:lstStyle>
            <a:lvl1pPr algn="ctr">
              <a:lnSpc>
                <a:spcPct val="90000"/>
              </a:lnSpc>
              <a:defRPr sz="2700" b="1" spc="0">
                <a:solidFill>
                  <a:schemeClr val="tx1"/>
                </a:solidFill>
              </a:defRPr>
            </a:lvl1pPr>
          </a:lstStyle>
          <a:p>
            <a:r>
              <a:rPr lang="zh-CN" altLang="en-US" dirty="0"/>
              <a:t>单击此处编辑标题</a:t>
            </a:r>
          </a:p>
        </p:txBody>
      </p:sp>
      <p:sp>
        <p:nvSpPr>
          <p:cNvPr id="6" name="副标题 2"/>
          <p:cNvSpPr>
            <a:spLocks noGrp="1"/>
          </p:cNvSpPr>
          <p:nvPr>
            <p:ph type="subTitle" idx="1" hasCustomPrompt="1"/>
          </p:nvPr>
        </p:nvSpPr>
        <p:spPr>
          <a:xfrm>
            <a:off x="2159493" y="2203169"/>
            <a:ext cx="4825014" cy="276999"/>
          </a:xfrm>
        </p:spPr>
        <p:txBody>
          <a:bodyPr anchor="b" anchorCtr="0">
            <a:normAutofit/>
          </a:bodyPr>
          <a:lstStyle>
            <a:lvl1pPr marL="0" indent="0" algn="ctr">
              <a:lnSpc>
                <a:spcPct val="90000"/>
              </a:lnSpc>
              <a:buNone/>
              <a:defRPr sz="1500" spc="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节标题">
    <p:bg>
      <p:bgRef idx="1001">
        <a:schemeClr val="bg1"/>
      </p:bgRef>
    </p:bg>
    <p:spTree>
      <p:nvGrpSpPr>
        <p:cNvPr id="1" name=""/>
        <p:cNvGrpSpPr/>
        <p:nvPr/>
      </p:nvGrpSpPr>
      <p:grpSpPr>
        <a:xfrm>
          <a:off x="0" y="0"/>
          <a:ext cx="0" cy="0"/>
          <a:chOff x="0" y="0"/>
          <a:chExt cx="0" cy="0"/>
        </a:xfrm>
      </p:grpSpPr>
      <p:sp>
        <p:nvSpPr>
          <p:cNvPr id="13" name="Freeform 25"/>
          <p:cNvSpPr/>
          <p:nvPr/>
        </p:nvSpPr>
        <p:spPr bwMode="auto">
          <a:xfrm>
            <a:off x="473019" y="1237059"/>
            <a:ext cx="942975" cy="942975"/>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8" name="Rectangle 20"/>
          <p:cNvSpPr>
            <a:spLocks noChangeArrowheads="1"/>
          </p:cNvSpPr>
          <p:nvPr/>
        </p:nvSpPr>
        <p:spPr bwMode="auto">
          <a:xfrm>
            <a:off x="0" y="1593056"/>
            <a:ext cx="9144000" cy="2143125"/>
          </a:xfrm>
          <a:prstGeom prst="rect">
            <a:avLst/>
          </a:prstGeom>
          <a:solidFill>
            <a:schemeClr val="accent4"/>
          </a:solidFill>
          <a:ln>
            <a:noFill/>
          </a:ln>
        </p:spPr>
        <p:txBody>
          <a:bodyPr vert="horz" wrap="square" lIns="68580" tIns="34290" rIns="68580" bIns="34290" numCol="1" anchor="t" anchorCtr="0" compatLnSpc="1"/>
          <a:lstStyle/>
          <a:p>
            <a:endParaRPr lang="zh-CN" altLang="en-US" sz="1350"/>
          </a:p>
        </p:txBody>
      </p:sp>
      <p:sp>
        <p:nvSpPr>
          <p:cNvPr id="20" name="标题 1"/>
          <p:cNvSpPr>
            <a:spLocks noGrp="1"/>
          </p:cNvSpPr>
          <p:nvPr>
            <p:ph type="title" hasCustomPrompt="1"/>
          </p:nvPr>
        </p:nvSpPr>
        <p:spPr>
          <a:xfrm>
            <a:off x="2762536" y="2024171"/>
            <a:ext cx="4483587" cy="492594"/>
          </a:xfrm>
        </p:spPr>
        <p:txBody>
          <a:bodyPr anchor="b">
            <a:normAutofit/>
          </a:bodyPr>
          <a:lstStyle>
            <a:lvl1pPr>
              <a:defRPr sz="2100" b="1">
                <a:solidFill>
                  <a:schemeClr val="bg2"/>
                </a:solidFill>
              </a:defRPr>
            </a:lvl1pPr>
          </a:lstStyle>
          <a:p>
            <a:r>
              <a:rPr lang="zh-CN" altLang="en-US" dirty="0"/>
              <a:t>单击此处编辑标题</a:t>
            </a:r>
          </a:p>
        </p:txBody>
      </p:sp>
      <p:sp>
        <p:nvSpPr>
          <p:cNvPr id="21" name="文本占位符 2"/>
          <p:cNvSpPr>
            <a:spLocks noGrp="1"/>
          </p:cNvSpPr>
          <p:nvPr>
            <p:ph type="body" idx="1"/>
          </p:nvPr>
        </p:nvSpPr>
        <p:spPr>
          <a:xfrm>
            <a:off x="2762536" y="2578917"/>
            <a:ext cx="4483587" cy="942975"/>
          </a:xfrm>
        </p:spPr>
        <p:txBody>
          <a:bodyPr anchor="t">
            <a:normAutofit/>
          </a:bodyPr>
          <a:lstStyle>
            <a:lvl1pPr marL="0" indent="0">
              <a:buNone/>
              <a:defRPr sz="105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9" name="Freeform 21"/>
          <p:cNvSpPr/>
          <p:nvPr/>
        </p:nvSpPr>
        <p:spPr bwMode="auto">
          <a:xfrm>
            <a:off x="1498487" y="1347788"/>
            <a:ext cx="490538" cy="490538"/>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10" name="Freeform 22"/>
          <p:cNvSpPr/>
          <p:nvPr/>
        </p:nvSpPr>
        <p:spPr bwMode="auto">
          <a:xfrm>
            <a:off x="6804422" y="4084184"/>
            <a:ext cx="492919" cy="490538"/>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11" name="Freeform 23"/>
          <p:cNvSpPr/>
          <p:nvPr/>
        </p:nvSpPr>
        <p:spPr bwMode="auto">
          <a:xfrm>
            <a:off x="1486665" y="1218112"/>
            <a:ext cx="1116806" cy="1115616"/>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68580" tIns="34290" rIns="68580" bIns="34290" numCol="1" anchor="t" anchorCtr="0" compatLnSpc="1"/>
          <a:lstStyle/>
          <a:p>
            <a:endParaRPr lang="zh-CN" altLang="en-US" sz="1350"/>
          </a:p>
        </p:txBody>
      </p:sp>
      <p:sp>
        <p:nvSpPr>
          <p:cNvPr id="12" name="Freeform 24"/>
          <p:cNvSpPr/>
          <p:nvPr/>
        </p:nvSpPr>
        <p:spPr bwMode="auto">
          <a:xfrm>
            <a:off x="2764802" y="1058705"/>
            <a:ext cx="670322" cy="667941"/>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14" name="Freeform 26"/>
          <p:cNvSpPr/>
          <p:nvPr/>
        </p:nvSpPr>
        <p:spPr bwMode="auto">
          <a:xfrm>
            <a:off x="7697390" y="3221831"/>
            <a:ext cx="942975" cy="942975"/>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15" name="Freeform 27"/>
          <p:cNvSpPr/>
          <p:nvPr/>
        </p:nvSpPr>
        <p:spPr bwMode="auto">
          <a:xfrm>
            <a:off x="1408680" y="914640"/>
            <a:ext cx="301229" cy="302419"/>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18" name="Freeform 28"/>
          <p:cNvSpPr/>
          <p:nvPr/>
        </p:nvSpPr>
        <p:spPr bwMode="auto">
          <a:xfrm>
            <a:off x="2541559" y="970462"/>
            <a:ext cx="301229" cy="301229"/>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lstStyle/>
          <a:p>
            <a:endParaRPr lang="zh-CN" altLang="en-US" sz="1350"/>
          </a:p>
        </p:txBody>
      </p:sp>
      <p:sp>
        <p:nvSpPr>
          <p:cNvPr id="19" name="Freeform 29"/>
          <p:cNvSpPr/>
          <p:nvPr/>
        </p:nvSpPr>
        <p:spPr bwMode="auto">
          <a:xfrm>
            <a:off x="7430690" y="4118372"/>
            <a:ext cx="302419" cy="301229"/>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日期占位符 5"/>
          <p:cNvSpPr>
            <a:spLocks noGrp="1"/>
          </p:cNvSpPr>
          <p:nvPr>
            <p:ph type="dt" sz="half" idx="10"/>
          </p:nvPr>
        </p:nvSpPr>
        <p:spPr/>
        <p:txBody>
          <a:bodyPr/>
          <a:lstStyle/>
          <a:p>
            <a:fld id="{6489D9C7-5DC6-4263-87FF-7C99F6FB63C3}" type="datetime1">
              <a:rPr lang="zh-CN" altLang="en-US" smtClean="0"/>
              <a:t>2021/1/6</a:t>
            </a:fld>
            <a:endParaRPr lang="zh-CN" altLang="en-US"/>
          </a:p>
        </p:txBody>
      </p:sp>
      <p:sp>
        <p:nvSpPr>
          <p:cNvPr id="7" name="页脚占位符 6"/>
          <p:cNvSpPr>
            <a:spLocks noGrp="1"/>
          </p:cNvSpPr>
          <p:nvPr>
            <p:ph type="ftr" sz="quarter" idx="11"/>
          </p:nvPr>
        </p:nvSpPr>
        <p:spPr/>
        <p:txBody>
          <a:bodyPr/>
          <a:lstStyle>
            <a:lvl1pPr>
              <a:defRPr/>
            </a:lvl1pPr>
          </a:lstStyle>
          <a:p>
            <a:r>
              <a:rPr lang="en-US" altLang="zh-CN" dirty="0"/>
              <a:t>www.wps.cn</a:t>
            </a:r>
            <a:endParaRPr lang="zh-CN" altLang="en-US" dirty="0"/>
          </a:p>
        </p:txBody>
      </p:sp>
      <p:sp>
        <p:nvSpPr>
          <p:cNvPr id="8" name="灯片编号占位符 7"/>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Ref idx="1001">
        <a:schemeClr val="bg1"/>
      </p:bgRef>
    </p:bg>
    <p:spTree>
      <p:nvGrpSpPr>
        <p:cNvPr id="1" name=""/>
        <p:cNvGrpSpPr/>
        <p:nvPr/>
      </p:nvGrpSpPr>
      <p:grpSpPr>
        <a:xfrm>
          <a:off x="0" y="0"/>
          <a:ext cx="0" cy="0"/>
          <a:chOff x="0" y="0"/>
          <a:chExt cx="0" cy="0"/>
        </a:xfrm>
      </p:grpSpPr>
      <p:sp>
        <p:nvSpPr>
          <p:cNvPr id="24" name="矩形 23"/>
          <p:cNvSpPr/>
          <p:nvPr/>
        </p:nvSpPr>
        <p:spPr>
          <a:xfrm>
            <a:off x="0" y="0"/>
            <a:ext cx="9144000" cy="5143500"/>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Freeform 25"/>
          <p:cNvSpPr/>
          <p:nvPr/>
        </p:nvSpPr>
        <p:spPr bwMode="auto">
          <a:xfrm>
            <a:off x="473019" y="1237059"/>
            <a:ext cx="942975" cy="942975"/>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12" name="Rectangle 20"/>
          <p:cNvSpPr>
            <a:spLocks noChangeArrowheads="1"/>
          </p:cNvSpPr>
          <p:nvPr/>
        </p:nvSpPr>
        <p:spPr bwMode="auto">
          <a:xfrm>
            <a:off x="1320554" y="1593056"/>
            <a:ext cx="6502893" cy="2143125"/>
          </a:xfrm>
          <a:prstGeom prst="rect">
            <a:avLst/>
          </a:prstGeom>
          <a:solidFill>
            <a:schemeClr val="accent5"/>
          </a:solidFill>
          <a:ln>
            <a:noFill/>
          </a:ln>
        </p:spPr>
        <p:txBody>
          <a:bodyPr vert="horz" wrap="square" lIns="68580" tIns="34290" rIns="68580" bIns="34290" numCol="1" anchor="t" anchorCtr="0" compatLnSpc="1"/>
          <a:lstStyle/>
          <a:p>
            <a:endParaRPr lang="zh-CN" altLang="en-US" sz="1350"/>
          </a:p>
        </p:txBody>
      </p:sp>
      <p:sp>
        <p:nvSpPr>
          <p:cNvPr id="16" name="Freeform 21"/>
          <p:cNvSpPr/>
          <p:nvPr/>
        </p:nvSpPr>
        <p:spPr bwMode="auto">
          <a:xfrm>
            <a:off x="1498487" y="1347788"/>
            <a:ext cx="490538" cy="490538"/>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17" name="Freeform 22"/>
          <p:cNvSpPr/>
          <p:nvPr/>
        </p:nvSpPr>
        <p:spPr bwMode="auto">
          <a:xfrm>
            <a:off x="6804422" y="4084184"/>
            <a:ext cx="492919" cy="490538"/>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18" name="Freeform 23"/>
          <p:cNvSpPr/>
          <p:nvPr/>
        </p:nvSpPr>
        <p:spPr bwMode="auto">
          <a:xfrm>
            <a:off x="1486665" y="1218112"/>
            <a:ext cx="1116806" cy="1115616"/>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68580" tIns="34290" rIns="68580" bIns="34290" numCol="1" anchor="t" anchorCtr="0" compatLnSpc="1"/>
          <a:lstStyle/>
          <a:p>
            <a:endParaRPr lang="zh-CN" altLang="en-US" sz="1350"/>
          </a:p>
        </p:txBody>
      </p:sp>
      <p:sp>
        <p:nvSpPr>
          <p:cNvPr id="19" name="Freeform 24"/>
          <p:cNvSpPr/>
          <p:nvPr/>
        </p:nvSpPr>
        <p:spPr bwMode="auto">
          <a:xfrm>
            <a:off x="2764802" y="1058705"/>
            <a:ext cx="670322" cy="667941"/>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20" name="Freeform 26"/>
          <p:cNvSpPr/>
          <p:nvPr/>
        </p:nvSpPr>
        <p:spPr bwMode="auto">
          <a:xfrm>
            <a:off x="7697390" y="3221831"/>
            <a:ext cx="942975" cy="942975"/>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21" name="Freeform 27"/>
          <p:cNvSpPr/>
          <p:nvPr/>
        </p:nvSpPr>
        <p:spPr bwMode="auto">
          <a:xfrm>
            <a:off x="1408680" y="914640"/>
            <a:ext cx="301229" cy="302419"/>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22" name="Freeform 28"/>
          <p:cNvSpPr/>
          <p:nvPr/>
        </p:nvSpPr>
        <p:spPr bwMode="auto">
          <a:xfrm>
            <a:off x="2541559" y="970462"/>
            <a:ext cx="301229" cy="301229"/>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lstStyle/>
          <a:p>
            <a:endParaRPr lang="zh-CN" altLang="en-US" sz="1350"/>
          </a:p>
        </p:txBody>
      </p:sp>
      <p:sp>
        <p:nvSpPr>
          <p:cNvPr id="23" name="Freeform 29"/>
          <p:cNvSpPr/>
          <p:nvPr/>
        </p:nvSpPr>
        <p:spPr bwMode="auto">
          <a:xfrm>
            <a:off x="7430690" y="4118372"/>
            <a:ext cx="302419" cy="301229"/>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13" name="标题 1"/>
          <p:cNvSpPr>
            <a:spLocks noGrp="1"/>
          </p:cNvSpPr>
          <p:nvPr>
            <p:ph type="ctrTitle" hasCustomPrompt="1"/>
          </p:nvPr>
        </p:nvSpPr>
        <p:spPr>
          <a:xfrm>
            <a:off x="2339580" y="2180034"/>
            <a:ext cx="4464842" cy="491838"/>
          </a:xfrm>
        </p:spPr>
        <p:txBody>
          <a:bodyPr anchor="ctr">
            <a:normAutofit/>
          </a:bodyPr>
          <a:lstStyle>
            <a:lvl1pPr marL="0" indent="0" algn="ctr">
              <a:lnSpc>
                <a:spcPct val="90000"/>
              </a:lnSpc>
              <a:buFont typeface="Arial" panose="020B0604020202020204" pitchFamily="34" charset="0"/>
              <a:buNone/>
              <a:defRPr sz="2400">
                <a:solidFill>
                  <a:schemeClr val="tx1"/>
                </a:solidFill>
              </a:defRPr>
            </a:lvl1pPr>
          </a:lstStyle>
          <a:p>
            <a:r>
              <a:rPr lang="zh-CN" altLang="en-US" dirty="0"/>
              <a:t>单击此处编辑标题</a:t>
            </a:r>
          </a:p>
        </p:txBody>
      </p:sp>
      <p:sp>
        <p:nvSpPr>
          <p:cNvPr id="14" name="文本占位符 62"/>
          <p:cNvSpPr>
            <a:spLocks noGrp="1"/>
          </p:cNvSpPr>
          <p:nvPr>
            <p:ph type="body" sz="quarter" idx="17" hasCustomPrompt="1"/>
          </p:nvPr>
        </p:nvSpPr>
        <p:spPr>
          <a:xfrm>
            <a:off x="2339580" y="2881419"/>
            <a:ext cx="4464842" cy="235449"/>
          </a:xfrm>
        </p:spPr>
        <p:txBody>
          <a:bodyPr vert="horz" lIns="91440" tIns="45720" rIns="91440" bIns="45720" rtlCol="0" anchor="b" anchorCtr="0">
            <a:normAutofit/>
          </a:bodyPr>
          <a:lstStyle>
            <a:lvl1pPr marL="0" indent="0" algn="ctr">
              <a:lnSpc>
                <a:spcPct val="90000"/>
              </a:lnSpc>
              <a:buNone/>
              <a:defRPr lang="zh-CN" altLang="en-US" sz="1200" smtClean="0">
                <a:solidFill>
                  <a:schemeClr val="tx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228600" marR="0" lvl="0" indent="-228600" fontAlgn="auto">
              <a:spcAft>
                <a:spcPts val="0"/>
              </a:spcAft>
              <a:buClrTx/>
              <a:buSzTx/>
            </a:pPr>
            <a:r>
              <a:rPr lang="zh-CN" altLang="en-US" dirty="0"/>
              <a:t>单击此处编辑文本</a:t>
            </a:r>
            <a:endParaRPr lang="en-US" altLang="zh-CN" dirty="0"/>
          </a:p>
        </p:txBody>
      </p:sp>
      <p:sp>
        <p:nvSpPr>
          <p:cNvPr id="15" name="文本占位符 62"/>
          <p:cNvSpPr>
            <a:spLocks noGrp="1"/>
          </p:cNvSpPr>
          <p:nvPr>
            <p:ph type="body" sz="quarter" idx="18" hasCustomPrompt="1"/>
          </p:nvPr>
        </p:nvSpPr>
        <p:spPr>
          <a:xfrm>
            <a:off x="2339580" y="3190181"/>
            <a:ext cx="4464842" cy="235449"/>
          </a:xfrm>
        </p:spPr>
        <p:txBody>
          <a:bodyPr vert="horz" lIns="91440" tIns="45720" rIns="91440" bIns="45720" rtlCol="0">
            <a:normAutofit/>
          </a:bodyPr>
          <a:lstStyle>
            <a:lvl1pPr marL="0" indent="0" algn="ctr">
              <a:lnSpc>
                <a:spcPct val="90000"/>
              </a:lnSpc>
              <a:buNone/>
              <a:defRPr lang="zh-CN" altLang="en-US" sz="1200" smtClean="0">
                <a:solidFill>
                  <a:schemeClr val="tx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228600" marR="0" lvl="0" indent="-228600" fontAlgn="auto">
              <a:spcAft>
                <a:spcPts val="0"/>
              </a:spcAft>
              <a:buClrTx/>
              <a:buSzTx/>
            </a:pPr>
            <a:r>
              <a:rPr lang="zh-CN" altLang="en-US" dirty="0"/>
              <a:t>单击此处编辑文本</a:t>
            </a:r>
            <a:endParaRPr lang="en-US" altLang="zh-CN"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49"/>
            <a:ext cx="6858000" cy="1241822"/>
          </a:xfrm>
        </p:spPr>
        <p:txBody>
          <a:bodyPr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9"/>
            <a:ext cx="6858000" cy="1241822"/>
          </a:xfrm>
        </p:spPr>
        <p:txBody>
          <a:bodyPr>
            <a:normAutofit/>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2021/1/6</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628650" y="1640582"/>
            <a:ext cx="7886700" cy="1862336"/>
          </a:xfrm>
        </p:spPr>
        <p:txBody>
          <a:bodyPr>
            <a:normAutofit/>
          </a:bodyPr>
          <a:lstStyle>
            <a:lvl1pPr algn="ctr">
              <a:defRPr sz="4500" b="0"/>
            </a:lvl1pPr>
          </a:lstStyle>
          <a:p>
            <a:r>
              <a:rPr lang="zh-CN" altLang="en-US" dirty="0"/>
              <a:t>单击此处编辑标题</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629841" y="130872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1" y="1961707"/>
            <a:ext cx="3868340"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0"/>
            <a:ext cx="4286250" cy="1036838"/>
          </a:xfrm>
        </p:spPr>
        <p:txBody>
          <a:bodyPr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2428875" y="2799901"/>
            <a:ext cx="4286250" cy="889453"/>
          </a:xfrm>
        </p:spPr>
        <p:txBody>
          <a:bodyPr>
            <a:normAutofit/>
          </a:bodyPr>
          <a:lstStyle>
            <a:lvl1pPr marL="0" indent="0" algn="ctr">
              <a:buNone/>
              <a:defRPr sz="2400">
                <a:solidFill>
                  <a:schemeClr val="tx1"/>
                </a:solidFill>
              </a:defRPr>
            </a:lvl1pPr>
          </a:lstStyle>
          <a:p>
            <a:pPr lvl="0"/>
            <a:r>
              <a:rPr lang="zh-CN" altLang="en-US" dirty="0"/>
              <a:t>编辑文本</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5"/>
            <a:ext cx="3511241" cy="1071121"/>
          </a:xfrm>
        </p:spPr>
        <p:txBody>
          <a:bodyPr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2021/1/6</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p:spPr>
        <p:txBody>
          <a:bodyPr vert="eaVert">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49" y="273844"/>
            <a:ext cx="7084832" cy="435887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28650" y="413657"/>
            <a:ext cx="7886700" cy="416922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2021/1/6</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2021/1/6</a:t>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2021/1/6</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2021/1/6</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2021/1/6</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2021/1/6</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ags" Target="../tags/tag4.xml"/><Relationship Id="rId4" Type="http://schemas.openxmlformats.org/officeDocument/2006/relationships/slideLayout" Target="../slideLayouts/slideLayout22.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6.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ags" Target="../tags/tag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502443" y="1"/>
            <a:ext cx="8137922" cy="771524"/>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custDataLst>
              <p:tags r:id="rId9"/>
            </p:custDataLst>
          </p:nvPr>
        </p:nvSpPr>
        <p:spPr>
          <a:xfrm>
            <a:off x="502443" y="842963"/>
            <a:ext cx="8137922" cy="376475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051299" y="4886325"/>
            <a:ext cx="1041402" cy="154786"/>
          </a:xfrm>
          <a:prstGeom prst="rect">
            <a:avLst/>
          </a:prstGeom>
        </p:spPr>
        <p:txBody>
          <a:bodyPr vert="horz" lIns="91440" tIns="45720" rIns="91440" bIns="45720" rtlCol="0" anchor="ctr">
            <a:normAutofit/>
          </a:bodyPr>
          <a:lstStyle>
            <a:lvl1pPr algn="ctr">
              <a:lnSpc>
                <a:spcPct val="130000"/>
              </a:lnSpc>
              <a:defRPr sz="750">
                <a:solidFill>
                  <a:schemeClr val="bg1">
                    <a:lumMod val="50000"/>
                  </a:schemeClr>
                </a:solidFill>
              </a:defRPr>
            </a:lvl1pPr>
          </a:lstStyle>
          <a:p>
            <a:fld id="{6489D9C7-5DC6-4263-87FF-7C99F6FB63C3}" type="datetime1">
              <a:rPr lang="zh-CN" altLang="en-US" smtClean="0"/>
              <a:t>2021/1/6</a:t>
            </a:fld>
            <a:endParaRPr lang="zh-CN" altLang="en-US"/>
          </a:p>
        </p:txBody>
      </p:sp>
      <p:sp>
        <p:nvSpPr>
          <p:cNvPr id="5" name="页脚占位符 4"/>
          <p:cNvSpPr>
            <a:spLocks noGrp="1"/>
          </p:cNvSpPr>
          <p:nvPr>
            <p:ph type="ftr" sz="quarter" idx="3"/>
          </p:nvPr>
        </p:nvSpPr>
        <p:spPr>
          <a:xfrm>
            <a:off x="502443" y="4886325"/>
            <a:ext cx="3105151" cy="154786"/>
          </a:xfrm>
          <a:prstGeom prst="rect">
            <a:avLst/>
          </a:prstGeom>
        </p:spPr>
        <p:txBody>
          <a:bodyPr vert="horz" lIns="91440" tIns="45720" rIns="91440" bIns="45720" rtlCol="0" anchor="ctr">
            <a:normAutofit/>
          </a:bodyPr>
          <a:lstStyle>
            <a:lvl1pPr algn="l">
              <a:lnSpc>
                <a:spcPct val="130000"/>
              </a:lnSpc>
              <a:defRPr sz="750">
                <a:solidFill>
                  <a:schemeClr val="bg1">
                    <a:lumMod val="50000"/>
                  </a:schemeClr>
                </a:solidFill>
              </a:defRPr>
            </a:lvl1pPr>
          </a:lstStyle>
          <a:p>
            <a:r>
              <a:rPr lang="en-US" altLang="zh-CN"/>
              <a:t>www.wps.cn</a:t>
            </a:r>
            <a:endParaRPr lang="zh-CN" altLang="en-US" dirty="0"/>
          </a:p>
        </p:txBody>
      </p:sp>
      <p:sp>
        <p:nvSpPr>
          <p:cNvPr id="6" name="灯片编号占位符 5"/>
          <p:cNvSpPr>
            <a:spLocks noGrp="1"/>
          </p:cNvSpPr>
          <p:nvPr>
            <p:ph type="sldNum" sz="quarter" idx="4"/>
          </p:nvPr>
        </p:nvSpPr>
        <p:spPr>
          <a:xfrm>
            <a:off x="6457949" y="4886325"/>
            <a:ext cx="2182416" cy="154786"/>
          </a:xfrm>
          <a:prstGeom prst="rect">
            <a:avLst/>
          </a:prstGeom>
        </p:spPr>
        <p:txBody>
          <a:bodyPr vert="horz" lIns="91440" tIns="45720" rIns="91440" bIns="45720" rtlCol="0" anchor="ctr">
            <a:normAutofit/>
          </a:bodyPr>
          <a:lstStyle>
            <a:lvl1pPr algn="r">
              <a:lnSpc>
                <a:spcPct val="130000"/>
              </a:lnSpc>
              <a:defRPr sz="750">
                <a:solidFill>
                  <a:schemeClr val="bg1">
                    <a:lumMod val="50000"/>
                  </a:schemeClr>
                </a:solidFill>
              </a:defRPr>
            </a:lvl1pPr>
          </a:lstStyle>
          <a:p>
            <a:fld id="{5DD3DB80-B894-403A-B48E-6FDC1A72010E}" type="slidenum">
              <a:rPr lang="zh-CN" altLang="en-US" smtClean="0"/>
              <a:t>‹#›</a:t>
            </a:fld>
            <a:endParaRPr lang="zh-CN" altLang="en-US"/>
          </a:p>
        </p:txBody>
      </p:sp>
      <p:grpSp>
        <p:nvGrpSpPr>
          <p:cNvPr id="13" name="组合 12"/>
          <p:cNvGrpSpPr/>
          <p:nvPr/>
        </p:nvGrpSpPr>
        <p:grpSpPr>
          <a:xfrm>
            <a:off x="521492" y="762000"/>
            <a:ext cx="8108157" cy="82154"/>
            <a:chOff x="628642" y="0"/>
            <a:chExt cx="27229910" cy="6858000"/>
          </a:xfrm>
        </p:grpSpPr>
        <p:sp>
          <p:nvSpPr>
            <p:cNvPr id="14" name="平行四边形 13"/>
            <p:cNvSpPr/>
            <p:nvPr/>
          </p:nvSpPr>
          <p:spPr>
            <a:xfrm flipH="1">
              <a:off x="628642" y="0"/>
              <a:ext cx="27229910" cy="6858000"/>
            </a:xfrm>
            <a:prstGeom prst="parallelogram">
              <a:avLst>
                <a:gd name="adj" fmla="val 42371"/>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p>
          </p:txBody>
        </p:sp>
        <p:sp>
          <p:nvSpPr>
            <p:cNvPr id="15" name="平行四边形 14"/>
            <p:cNvSpPr/>
            <p:nvPr/>
          </p:nvSpPr>
          <p:spPr>
            <a:xfrm flipH="1">
              <a:off x="876300" y="0"/>
              <a:ext cx="7183962" cy="6858000"/>
            </a:xfrm>
            <a:prstGeom prst="parallelogram">
              <a:avLst>
                <a:gd name="adj" fmla="val 38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p>
          </p:txBody>
        </p:sp>
        <p:sp>
          <p:nvSpPr>
            <p:cNvPr id="16" name="平行四边形 13"/>
            <p:cNvSpPr/>
            <p:nvPr/>
          </p:nvSpPr>
          <p:spPr>
            <a:xfrm flipH="1">
              <a:off x="1507597" y="0"/>
              <a:ext cx="6240991" cy="6858000"/>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dirty="0"/>
            </a:p>
          </p:txBody>
        </p:sp>
      </p:gr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hf hdr="0" dt="0"/>
  <p:txStyles>
    <p:titleStyle>
      <a:lvl1pPr algn="l" defTabSz="685165" rtl="0" eaLnBrk="1" latinLnBrk="0" hangingPunct="1">
        <a:lnSpc>
          <a:spcPct val="130000"/>
        </a:lnSpc>
        <a:spcBef>
          <a:spcPct val="0"/>
        </a:spcBef>
        <a:buNone/>
        <a:defRPr sz="2100" b="1" kern="1200">
          <a:solidFill>
            <a:schemeClr val="tx1"/>
          </a:solidFill>
          <a:latin typeface="+mj-lt"/>
          <a:ea typeface="+mj-ea"/>
          <a:cs typeface="+mj-cs"/>
        </a:defRPr>
      </a:lvl1pPr>
    </p:titleStyle>
    <p:bodyStyle>
      <a:lvl1pPr marL="171450" indent="-171450" algn="l" defTabSz="685165" rtl="0" eaLnBrk="1" latinLnBrk="0" hangingPunct="1">
        <a:lnSpc>
          <a:spcPct val="13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165" rtl="0" eaLnBrk="1" latinLnBrk="0" hangingPunct="1">
        <a:lnSpc>
          <a:spcPct val="13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165" rtl="0" eaLnBrk="1" latinLnBrk="0" hangingPunct="1">
        <a:lnSpc>
          <a:spcPct val="13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165" rtl="0" eaLnBrk="1" latinLnBrk="0" hangingPunct="1">
        <a:lnSpc>
          <a:spcPct val="13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165" rtl="0" eaLnBrk="1" latinLnBrk="0" hangingPunct="1">
        <a:lnSpc>
          <a:spcPct val="13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t>2021/1/6</a:t>
            </a:fld>
            <a:endParaRPr lang="zh-CN" altLang="en-US" dirty="0"/>
          </a:p>
        </p:txBody>
      </p:sp>
      <p:sp>
        <p:nvSpPr>
          <p:cNvPr id="10"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11"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2.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png"/><Relationship Id="rId5" Type="http://schemas.openxmlformats.org/officeDocument/2006/relationships/notesSlide" Target="../notesSlides/notesSlide24.xml"/><Relationship Id="rId4"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6.xml"/><Relationship Id="rId7"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hemeOverride" Target="../theme/themeOverride1.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9" Type="http://schemas.openxmlformats.org/officeDocument/2006/relationships/tags" Target="../tags/tag58.xml"/><Relationship Id="rId3" Type="http://schemas.openxmlformats.org/officeDocument/2006/relationships/tags" Target="../tags/tag22.xml"/><Relationship Id="rId21" Type="http://schemas.openxmlformats.org/officeDocument/2006/relationships/tags" Target="../tags/tag40.xml"/><Relationship Id="rId34" Type="http://schemas.openxmlformats.org/officeDocument/2006/relationships/tags" Target="../tags/tag53.xml"/><Relationship Id="rId42" Type="http://schemas.openxmlformats.org/officeDocument/2006/relationships/tags" Target="../tags/tag61.xml"/><Relationship Id="rId47" Type="http://schemas.openxmlformats.org/officeDocument/2006/relationships/slideLayout" Target="../slideLayouts/slideLayout7.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tags" Target="../tags/tag52.xml"/><Relationship Id="rId38" Type="http://schemas.openxmlformats.org/officeDocument/2006/relationships/tags" Target="../tags/tag57.xml"/><Relationship Id="rId46" Type="http://schemas.openxmlformats.org/officeDocument/2006/relationships/tags" Target="../tags/tag65.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tags" Target="../tags/tag48.xml"/><Relationship Id="rId41" Type="http://schemas.openxmlformats.org/officeDocument/2006/relationships/tags" Target="../tags/tag60.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tags" Target="../tags/tag51.xml"/><Relationship Id="rId37" Type="http://schemas.openxmlformats.org/officeDocument/2006/relationships/tags" Target="../tags/tag56.xml"/><Relationship Id="rId40" Type="http://schemas.openxmlformats.org/officeDocument/2006/relationships/tags" Target="../tags/tag59.xml"/><Relationship Id="rId45" Type="http://schemas.openxmlformats.org/officeDocument/2006/relationships/tags" Target="../tags/tag64.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36" Type="http://schemas.openxmlformats.org/officeDocument/2006/relationships/tags" Target="../tags/tag55.xml"/><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tags" Target="../tags/tag50.xml"/><Relationship Id="rId44" Type="http://schemas.openxmlformats.org/officeDocument/2006/relationships/tags" Target="../tags/tag63.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tags" Target="../tags/tag49.xml"/><Relationship Id="rId35" Type="http://schemas.openxmlformats.org/officeDocument/2006/relationships/tags" Target="../tags/tag54.xml"/><Relationship Id="rId43" Type="http://schemas.openxmlformats.org/officeDocument/2006/relationships/tags" Target="../tags/tag62.xml"/><Relationship Id="rId4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l="-1000" r="-12000" b="-17000"/>
          </a:stretch>
        </a:blipFill>
        <a:effectLst/>
      </p:bgPr>
    </p:bg>
    <p:spTree>
      <p:nvGrpSpPr>
        <p:cNvPr id="1" name=""/>
        <p:cNvGrpSpPr/>
        <p:nvPr/>
      </p:nvGrpSpPr>
      <p:grpSpPr>
        <a:xfrm>
          <a:off x="0" y="0"/>
          <a:ext cx="0" cy="0"/>
          <a:chOff x="0" y="0"/>
          <a:chExt cx="0" cy="0"/>
        </a:xfrm>
      </p:grpSpPr>
      <p:pic>
        <p:nvPicPr>
          <p:cNvPr id="13" name="图片 12" descr="拼搏"/>
          <p:cNvPicPr>
            <a:picLocks noChangeAspect="1"/>
          </p:cNvPicPr>
          <p:nvPr/>
        </p:nvPicPr>
        <p:blipFill>
          <a:blip r:embed="rId7"/>
          <a:srcRect b="29300"/>
          <a:stretch>
            <a:fillRect/>
          </a:stretch>
        </p:blipFill>
        <p:spPr>
          <a:xfrm>
            <a:off x="6755606" y="3749040"/>
            <a:ext cx="2308384" cy="1126808"/>
          </a:xfrm>
          <a:prstGeom prst="rect">
            <a:avLst/>
          </a:prstGeom>
        </p:spPr>
      </p:pic>
      <p:cxnSp>
        <p:nvCxnSpPr>
          <p:cNvPr id="5" name="直接连接符 4"/>
          <p:cNvCxnSpPr/>
          <p:nvPr/>
        </p:nvCxnSpPr>
        <p:spPr>
          <a:xfrm flipV="1">
            <a:off x="4935379" y="4514850"/>
            <a:ext cx="1611630" cy="662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8435340" y="3200400"/>
            <a:ext cx="628650"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6328886" y="4692968"/>
            <a:ext cx="628650"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698706" y="3946684"/>
            <a:ext cx="427196" cy="20574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custDataLst>
              <p:tags r:id="rId2"/>
            </p:custDataLst>
          </p:nvPr>
        </p:nvSpPr>
        <p:spPr>
          <a:xfrm>
            <a:off x="2001379" y="1552476"/>
            <a:ext cx="4825014" cy="443198"/>
          </a:xfrm>
          <a:prstGeom prst="rect">
            <a:avLst/>
          </a:prstGeom>
        </p:spPr>
        <p:txBody>
          <a:bodyPr vert="horz" lIns="91440" tIns="45720" rIns="91440" bIns="45720" rtlCol="0" anchor="t" anchorCtr="0">
            <a:noAutofit/>
          </a:bodyPr>
          <a:lstStyle>
            <a:lvl1pPr algn="ctr" defTabSz="685165" rtl="0" eaLnBrk="1" latinLnBrk="0" hangingPunct="1">
              <a:lnSpc>
                <a:spcPct val="90000"/>
              </a:lnSpc>
              <a:spcBef>
                <a:spcPct val="0"/>
              </a:spcBef>
              <a:buNone/>
              <a:defRPr sz="2700" b="1" kern="1200" spc="0">
                <a:solidFill>
                  <a:srgbClr val="000000"/>
                </a:solidFill>
                <a:latin typeface="Arial" panose="020B0604020202020204" pitchFamily="34" charset="0"/>
                <a:ea typeface="微软雅黑" panose="020B0503020204020204" pitchFamily="34" charset="-122"/>
                <a:cs typeface="+mn-ea"/>
              </a:defRPr>
            </a:lvl1pPr>
          </a:lstStyle>
          <a:p>
            <a:r>
              <a:rPr lang="zh-CN" altLang="en-US" sz="4800" dirty="0">
                <a:solidFill>
                  <a:srgbClr val="000000">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公司介绍</a:t>
            </a:r>
            <a:r>
              <a:rPr lang="en-US" altLang="zh-CN" sz="4800" dirty="0">
                <a:solidFill>
                  <a:srgbClr val="000000">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PPT</a:t>
            </a:r>
          </a:p>
        </p:txBody>
      </p:sp>
      <p:sp>
        <p:nvSpPr>
          <p:cNvPr id="47" name="文本框 27"/>
          <p:cNvSpPr txBox="1"/>
          <p:nvPr/>
        </p:nvSpPr>
        <p:spPr>
          <a:xfrm>
            <a:off x="2851785" y="2245995"/>
            <a:ext cx="3439795" cy="368300"/>
          </a:xfrm>
          <a:prstGeom prst="rect">
            <a:avLst/>
          </a:prstGeom>
          <a:noFill/>
        </p:spPr>
        <p:txBody>
          <a:bodyPr wrap="square" rtlCol="0">
            <a:spAutoFit/>
          </a:bodyPr>
          <a:lstStyle/>
          <a:p>
            <a:pPr algn="l"/>
            <a:r>
              <a:rPr lang="en-US" altLang="zh-CN" sz="1800" dirty="0">
                <a:solidFill>
                  <a:schemeClr val="tx1">
                    <a:lumMod val="50000"/>
                  </a:schemeClr>
                </a:solidFill>
                <a:latin typeface="微软雅黑" panose="020B0503020204020204" pitchFamily="34" charset="-122"/>
                <a:ea typeface="微软雅黑" panose="020B0503020204020204" pitchFamily="34" charset="-122"/>
              </a:rPr>
              <a:t>BUSINESS POWERPOINT</a:t>
            </a:r>
          </a:p>
        </p:txBody>
      </p:sp>
      <p:sp>
        <p:nvSpPr>
          <p:cNvPr id="39" name="副标题 38"/>
          <p:cNvSpPr>
            <a:spLocks noGrp="1"/>
          </p:cNvSpPr>
          <p:nvPr>
            <p:ph type="subTitle" idx="1"/>
            <p:custDataLst>
              <p:tags r:id="rId3"/>
            </p:custDataLst>
          </p:nvPr>
        </p:nvSpPr>
        <p:spPr>
          <a:xfrm>
            <a:off x="1931035" y="2614295"/>
            <a:ext cx="5377634" cy="601980"/>
          </a:xfrm>
        </p:spPr>
        <p:txBody>
          <a:bodyPr>
            <a:normAutofit fontScale="95000"/>
          </a:bodyPr>
          <a:lstStyle/>
          <a:p>
            <a:r>
              <a:rPr lang="zh-CN" altLang="en-US" sz="2400" dirty="0">
                <a:solidFill>
                  <a:schemeClr val="tx1">
                    <a:lumMod val="50000"/>
                  </a:schemeClr>
                </a:solidFill>
                <a:latin typeface="微软雅黑" panose="020B0503020204020204" pitchFamily="34" charset="-122"/>
                <a:ea typeface="微软雅黑" panose="020B0503020204020204" pitchFamily="34" charset="-122"/>
                <a:sym typeface="+mn-ea"/>
              </a:rPr>
              <a:t>公司介绍</a:t>
            </a:r>
            <a:r>
              <a:rPr lang="en-US" altLang="zh-CN" sz="2400" dirty="0">
                <a:solidFill>
                  <a:schemeClr val="tx1">
                    <a:lumMod val="50000"/>
                  </a:schemeClr>
                </a:solidFill>
                <a:latin typeface="微软雅黑" panose="020B0503020204020204" pitchFamily="34" charset="-122"/>
                <a:ea typeface="微软雅黑" panose="020B0503020204020204" pitchFamily="34" charset="-122"/>
                <a:sym typeface="+mn-ea"/>
              </a:rPr>
              <a:t>  </a:t>
            </a:r>
            <a:r>
              <a:rPr lang="zh-CN" altLang="en-US" sz="2400" dirty="0">
                <a:solidFill>
                  <a:schemeClr val="tx1">
                    <a:lumMod val="50000"/>
                  </a:schemeClr>
                </a:solidFill>
                <a:latin typeface="微软雅黑" panose="020B0503020204020204" pitchFamily="34" charset="-122"/>
                <a:ea typeface="微软雅黑" panose="020B0503020204020204" pitchFamily="34" charset="-122"/>
                <a:sym typeface="+mn-ea"/>
              </a:rPr>
              <a:t>产品推广 未来展望 商务合作  </a:t>
            </a:r>
            <a:endParaRPr lang="en-US" altLang="zh-CN" sz="2400" dirty="0"/>
          </a:p>
        </p:txBody>
      </p:sp>
      <p:sp>
        <p:nvSpPr>
          <p:cNvPr id="7" name="文本框 6"/>
          <p:cNvSpPr txBox="1"/>
          <p:nvPr/>
        </p:nvSpPr>
        <p:spPr>
          <a:xfrm>
            <a:off x="392430" y="266065"/>
            <a:ext cx="1865630" cy="368300"/>
          </a:xfrm>
          <a:prstGeom prst="rect">
            <a:avLst/>
          </a:prstGeom>
          <a:noFill/>
        </p:spPr>
        <p:txBody>
          <a:bodyPr wrap="square" rtlCol="0">
            <a:spAutoFit/>
          </a:bodyPr>
          <a:lstStyle/>
          <a:p>
            <a:r>
              <a:rPr lang="en-US" altLang="zh-CN" sz="1800" b="1" dirty="0"/>
              <a:t>YOUR  LOGO</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circle(in)">
                                      <p:cBhvr>
                                        <p:cTn id="17" dur="20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style.rotation</p:attrName>
                                        </p:attrNameLst>
                                      </p:cBhvr>
                                      <p:tavLst>
                                        <p:tav tm="0">
                                          <p:val>
                                            <p:fltVal val="90"/>
                                          </p:val>
                                        </p:tav>
                                        <p:tav tm="100000">
                                          <p:val>
                                            <p:fltVal val="0"/>
                                          </p:val>
                                        </p:tav>
                                      </p:tavLst>
                                    </p:anim>
                                    <p:animEffect transition="in" filter="fade">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p:bldP spid="39"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205" name="组合 204"/>
          <p:cNvGrpSpPr/>
          <p:nvPr/>
        </p:nvGrpSpPr>
        <p:grpSpPr>
          <a:xfrm>
            <a:off x="6144895" y="1406896"/>
            <a:ext cx="1923767" cy="780930"/>
            <a:chOff x="1078513" y="1638320"/>
            <a:chExt cx="1923767" cy="780930"/>
          </a:xfrm>
        </p:grpSpPr>
        <p:sp>
          <p:nvSpPr>
            <p:cNvPr id="206" name="TextBox 205"/>
            <p:cNvSpPr txBox="1"/>
            <p:nvPr/>
          </p:nvSpPr>
          <p:spPr>
            <a:xfrm>
              <a:off x="1078513" y="1958240"/>
              <a:ext cx="1923767" cy="461010"/>
            </a:xfrm>
            <a:prstGeom prst="rect">
              <a:avLst/>
            </a:prstGeom>
            <a:noFill/>
          </p:spPr>
          <p:txBody>
            <a:bodyPr wrap="square" lIns="0" tIns="0" rtlCol="0" anchor="t">
              <a:spAutoFit/>
            </a:bodyPr>
            <a:lstStyle/>
            <a:p>
              <a:r>
                <a:rPr lang="zh-CN" altLang="en-US" sz="900" dirty="0">
                  <a:latin typeface="+mj-ea"/>
                </a:rPr>
                <a:t>在此输入符合你的主题意义的文本</a:t>
              </a:r>
              <a:endParaRPr lang="en-US" altLang="zh-CN" sz="900" dirty="0">
                <a:latin typeface="+mj-ea"/>
              </a:endParaRPr>
            </a:p>
            <a:p>
              <a:r>
                <a:rPr lang="zh-CN" altLang="en-US" sz="900" dirty="0">
                  <a:latin typeface="+mj-ea"/>
                </a:rPr>
                <a:t>在此输入符合你的主题意义的文本</a:t>
              </a:r>
              <a:endParaRPr lang="en-US" altLang="zh-CN" sz="900" dirty="0">
                <a:latin typeface="+mj-ea"/>
              </a:endParaRPr>
            </a:p>
            <a:p>
              <a:r>
                <a:rPr lang="zh-CN" altLang="en-US" sz="900" dirty="0">
                  <a:latin typeface="+mj-ea"/>
                </a:rPr>
                <a:t>在此输入符合你的主题意义的文本</a:t>
              </a:r>
              <a:endParaRPr lang="en-US" altLang="zh-CN" sz="900" dirty="0">
                <a:latin typeface="+mj-ea"/>
              </a:endParaRPr>
            </a:p>
          </p:txBody>
        </p:sp>
        <p:sp>
          <p:nvSpPr>
            <p:cNvPr id="207" name="TextBox 206"/>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1600" dirty="0">
                  <a:solidFill>
                    <a:srgbClr val="3E5363"/>
                  </a:solidFill>
                  <a:latin typeface="+mj-ea"/>
                  <a:ea typeface="+mj-ea"/>
                </a:rPr>
                <a:t>标题文字</a:t>
              </a:r>
            </a:p>
          </p:txBody>
        </p:sp>
      </p:grpSp>
      <p:grpSp>
        <p:nvGrpSpPr>
          <p:cNvPr id="208" name="组合 207"/>
          <p:cNvGrpSpPr/>
          <p:nvPr/>
        </p:nvGrpSpPr>
        <p:grpSpPr>
          <a:xfrm>
            <a:off x="5600467" y="3471649"/>
            <a:ext cx="1923767" cy="780930"/>
            <a:chOff x="1078513" y="1638320"/>
            <a:chExt cx="1923767" cy="780930"/>
          </a:xfrm>
        </p:grpSpPr>
        <p:sp>
          <p:nvSpPr>
            <p:cNvPr id="209" name="TextBox 208"/>
            <p:cNvSpPr txBox="1"/>
            <p:nvPr/>
          </p:nvSpPr>
          <p:spPr>
            <a:xfrm>
              <a:off x="1078513" y="1958240"/>
              <a:ext cx="1923767" cy="461010"/>
            </a:xfrm>
            <a:prstGeom prst="rect">
              <a:avLst/>
            </a:prstGeom>
            <a:noFill/>
          </p:spPr>
          <p:txBody>
            <a:bodyPr wrap="square" lIns="0" tIns="0" rtlCol="0" anchor="t">
              <a:spAutoFit/>
            </a:bodyPr>
            <a:lstStyle/>
            <a:p>
              <a:r>
                <a:rPr lang="zh-CN" altLang="en-US" sz="900" dirty="0">
                  <a:latin typeface="+mj-ea"/>
                </a:rPr>
                <a:t>在此输入符合你的主题意义的文本</a:t>
              </a:r>
              <a:endParaRPr lang="en-US" altLang="zh-CN" sz="900" dirty="0">
                <a:latin typeface="+mj-ea"/>
              </a:endParaRPr>
            </a:p>
            <a:p>
              <a:r>
                <a:rPr lang="zh-CN" altLang="en-US" sz="900" dirty="0">
                  <a:latin typeface="+mj-ea"/>
                </a:rPr>
                <a:t>在此输入符合你的主题意义的文本</a:t>
              </a:r>
              <a:endParaRPr lang="en-US" altLang="zh-CN" sz="900" dirty="0">
                <a:latin typeface="+mj-ea"/>
              </a:endParaRPr>
            </a:p>
            <a:p>
              <a:r>
                <a:rPr lang="zh-CN" altLang="en-US" sz="900" dirty="0">
                  <a:latin typeface="+mj-ea"/>
                </a:rPr>
                <a:t>在此输入符合你的主题意义的文本</a:t>
              </a:r>
              <a:endParaRPr lang="en-US" altLang="zh-CN" sz="900" dirty="0">
                <a:latin typeface="+mj-ea"/>
              </a:endParaRPr>
            </a:p>
          </p:txBody>
        </p:sp>
        <p:sp>
          <p:nvSpPr>
            <p:cNvPr id="212" name="TextBox 211"/>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1600" dirty="0">
                  <a:solidFill>
                    <a:schemeClr val="tx2"/>
                  </a:solidFill>
                  <a:latin typeface="+mj-ea"/>
                  <a:ea typeface="+mj-ea"/>
                </a:rPr>
                <a:t>标题文字</a:t>
              </a:r>
            </a:p>
          </p:txBody>
        </p:sp>
      </p:grpSp>
      <p:grpSp>
        <p:nvGrpSpPr>
          <p:cNvPr id="213" name="组合 212"/>
          <p:cNvGrpSpPr/>
          <p:nvPr/>
        </p:nvGrpSpPr>
        <p:grpSpPr>
          <a:xfrm>
            <a:off x="491280" y="1269403"/>
            <a:ext cx="1923767" cy="780930"/>
            <a:chOff x="1078513" y="1638320"/>
            <a:chExt cx="1923767" cy="780930"/>
          </a:xfrm>
        </p:grpSpPr>
        <p:sp>
          <p:nvSpPr>
            <p:cNvPr id="214" name="TextBox 213"/>
            <p:cNvSpPr txBox="1"/>
            <p:nvPr/>
          </p:nvSpPr>
          <p:spPr>
            <a:xfrm>
              <a:off x="1078513" y="1958240"/>
              <a:ext cx="1923767" cy="461010"/>
            </a:xfrm>
            <a:prstGeom prst="rect">
              <a:avLst/>
            </a:prstGeom>
            <a:noFill/>
          </p:spPr>
          <p:txBody>
            <a:bodyPr wrap="square" lIns="0" tIns="0" rtlCol="0" anchor="t">
              <a:spAutoFit/>
            </a:bodyPr>
            <a:lstStyle/>
            <a:p>
              <a:r>
                <a:rPr lang="zh-CN" altLang="en-US" sz="900" dirty="0">
                  <a:latin typeface="+mj-ea"/>
                </a:rPr>
                <a:t>在此输入符合你的主题意义的文本</a:t>
              </a:r>
              <a:endParaRPr lang="en-US" altLang="zh-CN" sz="900" dirty="0">
                <a:latin typeface="+mj-ea"/>
              </a:endParaRPr>
            </a:p>
            <a:p>
              <a:r>
                <a:rPr lang="zh-CN" altLang="en-US" sz="900" dirty="0">
                  <a:latin typeface="+mj-ea"/>
                </a:rPr>
                <a:t>在此输入符合你的主题意义的文本</a:t>
              </a:r>
              <a:endParaRPr lang="en-US" altLang="zh-CN" sz="900" dirty="0">
                <a:latin typeface="+mj-ea"/>
              </a:endParaRPr>
            </a:p>
            <a:p>
              <a:r>
                <a:rPr lang="zh-CN" altLang="en-US" sz="900" dirty="0">
                  <a:latin typeface="+mj-ea"/>
                </a:rPr>
                <a:t>在此输入符合你的主题意义的文本</a:t>
              </a:r>
              <a:endParaRPr lang="en-US" altLang="zh-CN" sz="900" dirty="0">
                <a:latin typeface="+mj-ea"/>
              </a:endParaRPr>
            </a:p>
          </p:txBody>
        </p:sp>
        <p:sp>
          <p:nvSpPr>
            <p:cNvPr id="215" name="TextBox 214"/>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1600" dirty="0">
                  <a:solidFill>
                    <a:schemeClr val="tx2"/>
                  </a:solidFill>
                  <a:latin typeface="+mj-ea"/>
                  <a:ea typeface="+mj-ea"/>
                </a:rPr>
                <a:t>标题文字</a:t>
              </a:r>
            </a:p>
          </p:txBody>
        </p:sp>
      </p:grpSp>
      <p:sp>
        <p:nvSpPr>
          <p:cNvPr id="26"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sp>
        <p:nvSpPr>
          <p:cNvPr id="38" name="Freeform 31"/>
          <p:cNvSpPr>
            <a:spLocks noEditPoints="1"/>
          </p:cNvSpPr>
          <p:nvPr/>
        </p:nvSpPr>
        <p:spPr bwMode="auto">
          <a:xfrm>
            <a:off x="2415253" y="1140056"/>
            <a:ext cx="3674810" cy="3357748"/>
          </a:xfrm>
          <a:custGeom>
            <a:avLst/>
            <a:gdLst>
              <a:gd name="T0" fmla="*/ 1479 w 1479"/>
              <a:gd name="T1" fmla="*/ 505 h 1412"/>
              <a:gd name="T2" fmla="*/ 974 w 1479"/>
              <a:gd name="T3" fmla="*/ 0 h 1412"/>
              <a:gd name="T4" fmla="*/ 736 w 1479"/>
              <a:gd name="T5" fmla="*/ 59 h 1412"/>
              <a:gd name="T6" fmla="*/ 735 w 1479"/>
              <a:gd name="T7" fmla="*/ 60 h 1412"/>
              <a:gd name="T8" fmla="*/ 504 w 1479"/>
              <a:gd name="T9" fmla="*/ 4 h 1412"/>
              <a:gd name="T10" fmla="*/ 0 w 1479"/>
              <a:gd name="T11" fmla="*/ 508 h 1412"/>
              <a:gd name="T12" fmla="*/ 237 w 1479"/>
              <a:gd name="T13" fmla="*/ 936 h 1412"/>
              <a:gd name="T14" fmla="*/ 257 w 1479"/>
              <a:gd name="T15" fmla="*/ 947 h 1412"/>
              <a:gd name="T16" fmla="*/ 257 w 1479"/>
              <a:gd name="T17" fmla="*/ 947 h 1412"/>
              <a:gd name="T18" fmla="*/ 765 w 1479"/>
              <a:gd name="T19" fmla="*/ 1412 h 1412"/>
              <a:gd name="T20" fmla="*/ 1275 w 1479"/>
              <a:gd name="T21" fmla="*/ 911 h 1412"/>
              <a:gd name="T22" fmla="*/ 1479 w 1479"/>
              <a:gd name="T23" fmla="*/ 505 h 1412"/>
              <a:gd name="T24" fmla="*/ 963 w 1479"/>
              <a:gd name="T25" fmla="*/ 718 h 1412"/>
              <a:gd name="T26" fmla="*/ 963 w 1479"/>
              <a:gd name="T27" fmla="*/ 717 h 1412"/>
              <a:gd name="T28" fmla="*/ 963 w 1479"/>
              <a:gd name="T29" fmla="*/ 717 h 1412"/>
              <a:gd name="T30" fmla="*/ 963 w 1479"/>
              <a:gd name="T31" fmla="*/ 718 h 1412"/>
              <a:gd name="T32" fmla="*/ 256 w 1479"/>
              <a:gd name="T33" fmla="*/ 935 h 1412"/>
              <a:gd name="T34" fmla="*/ 256 w 1479"/>
              <a:gd name="T35" fmla="*/ 936 h 1412"/>
              <a:gd name="T36" fmla="*/ 256 w 1479"/>
              <a:gd name="T37" fmla="*/ 935 h 1412"/>
              <a:gd name="T38" fmla="*/ 255 w 1479"/>
              <a:gd name="T39" fmla="*/ 902 h 1412"/>
              <a:gd name="T40" fmla="*/ 255 w 1479"/>
              <a:gd name="T41" fmla="*/ 914 h 1412"/>
              <a:gd name="T42" fmla="*/ 255 w 1479"/>
              <a:gd name="T43" fmla="*/ 902 h 1412"/>
              <a:gd name="T44" fmla="*/ 255 w 1479"/>
              <a:gd name="T45" fmla="*/ 922 h 1412"/>
              <a:gd name="T46" fmla="*/ 256 w 1479"/>
              <a:gd name="T47" fmla="*/ 925 h 1412"/>
              <a:gd name="T48" fmla="*/ 255 w 1479"/>
              <a:gd name="T49" fmla="*/ 922 h 1412"/>
              <a:gd name="T50" fmla="*/ 694 w 1479"/>
              <a:gd name="T51" fmla="*/ 401 h 1412"/>
              <a:gd name="T52" fmla="*/ 739 w 1479"/>
              <a:gd name="T53" fmla="*/ 397 h 1412"/>
              <a:gd name="T54" fmla="*/ 972 w 1479"/>
              <a:gd name="T55" fmla="*/ 631 h 1412"/>
              <a:gd name="T56" fmla="*/ 872 w 1479"/>
              <a:gd name="T57" fmla="*/ 822 h 1412"/>
              <a:gd name="T58" fmla="*/ 872 w 1479"/>
              <a:gd name="T59" fmla="*/ 822 h 1412"/>
              <a:gd name="T60" fmla="*/ 875 w 1479"/>
              <a:gd name="T61" fmla="*/ 820 h 1412"/>
              <a:gd name="T62" fmla="*/ 531 w 1479"/>
              <a:gd name="T63" fmla="*/ 747 h 1412"/>
              <a:gd name="T64" fmla="*/ 504 w 1479"/>
              <a:gd name="T65" fmla="*/ 629 h 1412"/>
              <a:gd name="T66" fmla="*/ 694 w 1479"/>
              <a:gd name="T67" fmla="*/ 401 h 1412"/>
              <a:gd name="T68" fmla="*/ 920 w 1479"/>
              <a:gd name="T69" fmla="*/ 787 h 1412"/>
              <a:gd name="T70" fmla="*/ 918 w 1479"/>
              <a:gd name="T71" fmla="*/ 789 h 1412"/>
              <a:gd name="T72" fmla="*/ 920 w 1479"/>
              <a:gd name="T73" fmla="*/ 787 h 1412"/>
              <a:gd name="T74" fmla="*/ 908 w 1479"/>
              <a:gd name="T75" fmla="*/ 797 h 1412"/>
              <a:gd name="T76" fmla="*/ 906 w 1479"/>
              <a:gd name="T77" fmla="*/ 799 h 1412"/>
              <a:gd name="T78" fmla="*/ 908 w 1479"/>
              <a:gd name="T79" fmla="*/ 797 h 1412"/>
              <a:gd name="T80" fmla="*/ 898 w 1479"/>
              <a:gd name="T81" fmla="*/ 805 h 1412"/>
              <a:gd name="T82" fmla="*/ 895 w 1479"/>
              <a:gd name="T83" fmla="*/ 807 h 1412"/>
              <a:gd name="T84" fmla="*/ 898 w 1479"/>
              <a:gd name="T85" fmla="*/ 805 h 1412"/>
              <a:gd name="T86" fmla="*/ 886 w 1479"/>
              <a:gd name="T87" fmla="*/ 813 h 1412"/>
              <a:gd name="T88" fmla="*/ 882 w 1479"/>
              <a:gd name="T89" fmla="*/ 816 h 1412"/>
              <a:gd name="T90" fmla="*/ 886 w 1479"/>
              <a:gd name="T91" fmla="*/ 81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9" h="1412">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8000"/>
            </a:srgbClr>
          </a:solidFill>
          <a:ln>
            <a:noFill/>
          </a:ln>
          <a:effectLst>
            <a:outerShdw blurRad="914400" dist="38100" dir="8100000" algn="tr" rotWithShape="0">
              <a:prstClr val="black">
                <a:alpha val="40000"/>
              </a:prstClr>
            </a:outerShdw>
          </a:effectLst>
        </p:spPr>
        <p:txBody>
          <a:bodyPr vert="horz" wrap="square" lIns="68580" tIns="34290" rIns="68580" bIns="34290" numCol="1" anchor="t" anchorCtr="0" compatLnSpc="1"/>
          <a:lstStyle/>
          <a:p>
            <a:endParaRPr lang="id-ID" sz="1050"/>
          </a:p>
        </p:txBody>
      </p:sp>
      <p:sp>
        <p:nvSpPr>
          <p:cNvPr id="39" name="Freeform 25"/>
          <p:cNvSpPr/>
          <p:nvPr/>
        </p:nvSpPr>
        <p:spPr bwMode="auto">
          <a:xfrm>
            <a:off x="3739093" y="1065152"/>
            <a:ext cx="2268428" cy="2406515"/>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C3DCEA"/>
          </a:solidFill>
          <a:ln>
            <a:noFill/>
          </a:ln>
        </p:spPr>
        <p:txBody>
          <a:bodyPr vert="horz" wrap="square" lIns="68580" tIns="34290" rIns="68580" bIns="34290" numCol="1" anchor="t" anchorCtr="0" compatLnSpc="1"/>
          <a:lstStyle/>
          <a:p>
            <a:endParaRPr lang="id-ID" sz="1050"/>
          </a:p>
        </p:txBody>
      </p:sp>
      <p:sp>
        <p:nvSpPr>
          <p:cNvPr id="40" name="Freeform 26"/>
          <p:cNvSpPr>
            <a:spLocks noEditPoints="1"/>
          </p:cNvSpPr>
          <p:nvPr/>
        </p:nvSpPr>
        <p:spPr bwMode="auto">
          <a:xfrm>
            <a:off x="2504317" y="1075158"/>
            <a:ext cx="2411518" cy="223340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CABFD5"/>
          </a:solidFill>
          <a:ln>
            <a:noFill/>
          </a:ln>
        </p:spPr>
        <p:txBody>
          <a:bodyPr vert="horz" wrap="square" lIns="68580" tIns="34290" rIns="68580" bIns="34290" numCol="1" anchor="t" anchorCtr="0" compatLnSpc="1"/>
          <a:lstStyle/>
          <a:p>
            <a:endParaRPr lang="id-ID" sz="1050"/>
          </a:p>
        </p:txBody>
      </p:sp>
      <p:sp>
        <p:nvSpPr>
          <p:cNvPr id="41" name="Freeform 27"/>
          <p:cNvSpPr/>
          <p:nvPr/>
        </p:nvSpPr>
        <p:spPr bwMode="auto">
          <a:xfrm>
            <a:off x="3108697" y="2010746"/>
            <a:ext cx="2416520" cy="2399510"/>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050"/>
          </a:p>
        </p:txBody>
      </p:sp>
      <p:sp>
        <p:nvSpPr>
          <p:cNvPr id="42" name="TextBox 41"/>
          <p:cNvSpPr txBox="1"/>
          <p:nvPr/>
        </p:nvSpPr>
        <p:spPr>
          <a:xfrm>
            <a:off x="3450551" y="3359265"/>
            <a:ext cx="520350" cy="460375"/>
          </a:xfrm>
          <a:prstGeom prst="rect">
            <a:avLst/>
          </a:prstGeom>
          <a:noFill/>
        </p:spPr>
        <p:txBody>
          <a:bodyPr wrap="square" rtlCol="0">
            <a:spAutoFit/>
          </a:bodyPr>
          <a:lstStyle/>
          <a:p>
            <a:pPr algn="ctr"/>
            <a:r>
              <a:rPr lang="en-US" sz="2400" b="1" dirty="0">
                <a:solidFill>
                  <a:schemeClr val="bg1">
                    <a:lumMod val="95000"/>
                  </a:schemeClr>
                </a:solidFill>
                <a:latin typeface="PT Sans" panose="020B0503020203020204" pitchFamily="34" charset="0"/>
              </a:rPr>
              <a:t>01</a:t>
            </a:r>
            <a:endParaRPr lang="id-ID" sz="2400" b="1" dirty="0">
              <a:solidFill>
                <a:schemeClr val="bg1">
                  <a:lumMod val="95000"/>
                </a:schemeClr>
              </a:solidFill>
              <a:latin typeface="PT Sans" panose="020B0503020203020204" pitchFamily="34" charset="0"/>
            </a:endParaRPr>
          </a:p>
        </p:txBody>
      </p:sp>
      <p:sp>
        <p:nvSpPr>
          <p:cNvPr id="43" name="TextBox 42"/>
          <p:cNvSpPr txBox="1"/>
          <p:nvPr/>
        </p:nvSpPr>
        <p:spPr>
          <a:xfrm>
            <a:off x="3427095" y="1590040"/>
            <a:ext cx="599440" cy="460375"/>
          </a:xfrm>
          <a:prstGeom prst="rect">
            <a:avLst/>
          </a:prstGeom>
          <a:noFill/>
        </p:spPr>
        <p:txBody>
          <a:bodyPr wrap="square" rtlCol="0">
            <a:spAutoFit/>
          </a:bodyPr>
          <a:lstStyle/>
          <a:p>
            <a:pPr algn="ctr"/>
            <a:r>
              <a:rPr lang="en-US" sz="2400" b="1" dirty="0">
                <a:solidFill>
                  <a:schemeClr val="bg1">
                    <a:lumMod val="95000"/>
                  </a:schemeClr>
                </a:solidFill>
                <a:latin typeface="PT Sans" panose="020B0503020203020204" pitchFamily="34" charset="0"/>
              </a:rPr>
              <a:t>02</a:t>
            </a:r>
            <a:endParaRPr lang="id-ID" sz="2400" b="1" dirty="0">
              <a:solidFill>
                <a:schemeClr val="bg1">
                  <a:lumMod val="95000"/>
                </a:schemeClr>
              </a:solidFill>
              <a:latin typeface="PT Sans" panose="020B0503020203020204" pitchFamily="34" charset="0"/>
            </a:endParaRPr>
          </a:p>
        </p:txBody>
      </p:sp>
      <p:sp>
        <p:nvSpPr>
          <p:cNvPr id="44" name="TextBox 43"/>
          <p:cNvSpPr txBox="1"/>
          <p:nvPr/>
        </p:nvSpPr>
        <p:spPr>
          <a:xfrm>
            <a:off x="4791710" y="2363470"/>
            <a:ext cx="599440" cy="460375"/>
          </a:xfrm>
          <a:prstGeom prst="rect">
            <a:avLst/>
          </a:prstGeom>
          <a:noFill/>
        </p:spPr>
        <p:txBody>
          <a:bodyPr wrap="square" rtlCol="0">
            <a:spAutoFit/>
          </a:bodyPr>
          <a:lstStyle/>
          <a:p>
            <a:pPr algn="ctr"/>
            <a:r>
              <a:rPr lang="en-US" sz="2400" b="1" dirty="0">
                <a:solidFill>
                  <a:schemeClr val="bg1">
                    <a:lumMod val="95000"/>
                  </a:schemeClr>
                </a:solidFill>
                <a:latin typeface="PT Sans" panose="020B0503020203020204" pitchFamily="34" charset="0"/>
              </a:rPr>
              <a:t>03</a:t>
            </a:r>
            <a:endParaRPr lang="id-ID" sz="2400" b="1" dirty="0">
              <a:solidFill>
                <a:schemeClr val="bg1">
                  <a:lumMod val="95000"/>
                </a:schemeClr>
              </a:solidFill>
              <a:latin typeface="PT Sans" panose="020B0503020203020204" pitchFamily="34" charset="0"/>
            </a:endParaRPr>
          </a:p>
        </p:txBody>
      </p:sp>
      <p:sp>
        <p:nvSpPr>
          <p:cNvPr id="51" name="Freeform 50"/>
          <p:cNvSpPr>
            <a:spLocks noEditPoints="1"/>
          </p:cNvSpPr>
          <p:nvPr/>
        </p:nvSpPr>
        <p:spPr bwMode="auto">
          <a:xfrm>
            <a:off x="5138953" y="1968859"/>
            <a:ext cx="560496" cy="394463"/>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68580" tIns="34290" rIns="68580" bIns="34290" numCol="1" anchor="t" anchorCtr="0" compatLnSpc="1"/>
          <a:lstStyle/>
          <a:p>
            <a:endParaRPr lang="id-ID" sz="1050"/>
          </a:p>
        </p:txBody>
      </p:sp>
      <p:sp>
        <p:nvSpPr>
          <p:cNvPr id="52" name="Freeform 51"/>
          <p:cNvSpPr>
            <a:spLocks noEditPoints="1"/>
          </p:cNvSpPr>
          <p:nvPr/>
        </p:nvSpPr>
        <p:spPr bwMode="auto">
          <a:xfrm>
            <a:off x="2962766" y="1657773"/>
            <a:ext cx="531407" cy="53041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68580" tIns="34290" rIns="68580" bIns="34290" numCol="1" anchor="t" anchorCtr="0" compatLnSpc="1"/>
          <a:lstStyle/>
          <a:p>
            <a:endParaRPr lang="id-ID" sz="1050"/>
          </a:p>
        </p:txBody>
      </p:sp>
      <p:grpSp>
        <p:nvGrpSpPr>
          <p:cNvPr id="53" name="Group 52"/>
          <p:cNvGrpSpPr/>
          <p:nvPr/>
        </p:nvGrpSpPr>
        <p:grpSpPr>
          <a:xfrm flipH="1">
            <a:off x="4050946" y="3499126"/>
            <a:ext cx="673983" cy="683554"/>
            <a:chOff x="1909763" y="950913"/>
            <a:chExt cx="782637" cy="793750"/>
          </a:xfrm>
          <a:solidFill>
            <a:schemeClr val="bg1"/>
          </a:solidFill>
        </p:grpSpPr>
        <p:sp>
          <p:nvSpPr>
            <p:cNvPr id="54"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sp>
          <p:nvSpPr>
            <p:cNvPr id="55"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05"/>
                                        </p:tgtEl>
                                        <p:attrNameLst>
                                          <p:attrName>style.visibility</p:attrName>
                                        </p:attrNameLst>
                                      </p:cBhvr>
                                      <p:to>
                                        <p:strVal val="visible"/>
                                      </p:to>
                                    </p:set>
                                    <p:anim calcmode="lin" valueType="num">
                                      <p:cBhvr additive="base">
                                        <p:cTn id="16" dur="500" fill="hold"/>
                                        <p:tgtEl>
                                          <p:spTgt spid="205"/>
                                        </p:tgtEl>
                                        <p:attrNameLst>
                                          <p:attrName>ppt_x</p:attrName>
                                        </p:attrNameLst>
                                      </p:cBhvr>
                                      <p:tavLst>
                                        <p:tav tm="0">
                                          <p:val>
                                            <p:strVal val="1+#ppt_w/2"/>
                                          </p:val>
                                        </p:tav>
                                        <p:tav tm="100000">
                                          <p:val>
                                            <p:strVal val="#ppt_x"/>
                                          </p:val>
                                        </p:tav>
                                      </p:tavLst>
                                    </p:anim>
                                    <p:anim calcmode="lin" valueType="num">
                                      <p:cBhvr additive="base">
                                        <p:cTn id="17" dur="500" fill="hold"/>
                                        <p:tgtEl>
                                          <p:spTgt spid="20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1+#ppt_w/2"/>
                                          </p:val>
                                        </p:tav>
                                        <p:tav tm="100000">
                                          <p:val>
                                            <p:strVal val="#ppt_x"/>
                                          </p:val>
                                        </p:tav>
                                      </p:tavLst>
                                    </p:anim>
                                    <p:anim calcmode="lin" valueType="num">
                                      <p:cBhvr additive="base">
                                        <p:cTn id="22" dur="500" fill="hold"/>
                                        <p:tgtEl>
                                          <p:spTgt spid="20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13"/>
                                        </p:tgtEl>
                                        <p:attrNameLst>
                                          <p:attrName>style.visibility</p:attrName>
                                        </p:attrNameLst>
                                      </p:cBhvr>
                                      <p:to>
                                        <p:strVal val="visible"/>
                                      </p:to>
                                    </p:set>
                                    <p:anim calcmode="lin" valueType="num">
                                      <p:cBhvr additive="base">
                                        <p:cTn id="26" dur="500" fill="hold"/>
                                        <p:tgtEl>
                                          <p:spTgt spid="213"/>
                                        </p:tgtEl>
                                        <p:attrNameLst>
                                          <p:attrName>ppt_x</p:attrName>
                                        </p:attrNameLst>
                                      </p:cBhvr>
                                      <p:tavLst>
                                        <p:tav tm="0">
                                          <p:val>
                                            <p:strVal val="0-#ppt_w/2"/>
                                          </p:val>
                                        </p:tav>
                                        <p:tav tm="100000">
                                          <p:val>
                                            <p:strVal val="#ppt_x"/>
                                          </p:val>
                                        </p:tav>
                                      </p:tavLst>
                                    </p:anim>
                                    <p:anim calcmode="lin" valueType="num">
                                      <p:cBhvr additive="base">
                                        <p:cTn id="27" dur="500" fill="hold"/>
                                        <p:tgtEl>
                                          <p:spTgt spid="2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00"/>
                                        <p:tgtEl>
                                          <p:spTgt spid="26"/>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heel(1)">
                                      <p:cBhvr>
                                        <p:cTn id="35" dur="500"/>
                                        <p:tgtEl>
                                          <p:spTgt spid="4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p:cTn id="43" dur="500" fill="hold"/>
                                        <p:tgtEl>
                                          <p:spTgt spid="53"/>
                                        </p:tgtEl>
                                        <p:attrNameLst>
                                          <p:attrName>ppt_w</p:attrName>
                                        </p:attrNameLst>
                                      </p:cBhvr>
                                      <p:tavLst>
                                        <p:tav tm="0">
                                          <p:val>
                                            <p:fltVal val="0"/>
                                          </p:val>
                                        </p:tav>
                                        <p:tav tm="100000">
                                          <p:val>
                                            <p:strVal val="#ppt_w"/>
                                          </p:val>
                                        </p:tav>
                                      </p:tavLst>
                                    </p:anim>
                                    <p:anim calcmode="lin" valueType="num">
                                      <p:cBhvr>
                                        <p:cTn id="44" dur="500" fill="hold"/>
                                        <p:tgtEl>
                                          <p:spTgt spid="53"/>
                                        </p:tgtEl>
                                        <p:attrNameLst>
                                          <p:attrName>ppt_h</p:attrName>
                                        </p:attrNameLst>
                                      </p:cBhvr>
                                      <p:tavLst>
                                        <p:tav tm="0">
                                          <p:val>
                                            <p:fltVal val="0"/>
                                          </p:val>
                                        </p:tav>
                                        <p:tav tm="100000">
                                          <p:val>
                                            <p:strVal val="#ppt_h"/>
                                          </p:val>
                                        </p:tav>
                                      </p:tavLst>
                                    </p:anim>
                                    <p:animEffect transition="in" filter="fade">
                                      <p:cBhvr>
                                        <p:cTn id="45" dur="500"/>
                                        <p:tgtEl>
                                          <p:spTgt spid="53"/>
                                        </p:tgtEl>
                                      </p:cBhvr>
                                    </p:animEffect>
                                  </p:childTnLst>
                                </p:cTn>
                              </p:par>
                            </p:childTnLst>
                          </p:cTn>
                        </p:par>
                        <p:par>
                          <p:cTn id="46" fill="hold">
                            <p:stCondLst>
                              <p:cond delay="5000"/>
                            </p:stCondLst>
                            <p:childTnLst>
                              <p:par>
                                <p:cTn id="47" presetID="21" presetClass="entr" presetSubtype="1"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heel(1)">
                                      <p:cBhvr>
                                        <p:cTn id="49" dur="500"/>
                                        <p:tgtEl>
                                          <p:spTgt spid="40"/>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animEffect transition="in" filter="fade">
                                      <p:cBhvr>
                                        <p:cTn id="59" dur="500"/>
                                        <p:tgtEl>
                                          <p:spTgt spid="52"/>
                                        </p:tgtEl>
                                      </p:cBhvr>
                                    </p:animEffect>
                                  </p:childTnLst>
                                </p:cTn>
                              </p:par>
                            </p:childTnLst>
                          </p:cTn>
                        </p:par>
                        <p:par>
                          <p:cTn id="60" fill="hold">
                            <p:stCondLst>
                              <p:cond delay="6500"/>
                            </p:stCondLst>
                            <p:childTnLst>
                              <p:par>
                                <p:cTn id="61" presetID="21" presetClass="entr" presetSubtype="1"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heel(1)">
                                      <p:cBhvr>
                                        <p:cTn id="63" dur="500"/>
                                        <p:tgtEl>
                                          <p:spTgt spid="39"/>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animEffect transition="in" filter="fade">
                                      <p:cBhvr>
                                        <p:cTn id="73" dur="500"/>
                                        <p:tgtEl>
                                          <p:spTgt spid="5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26" grpId="0"/>
      <p:bldP spid="38" grpId="0" bldLvl="0" animBg="1"/>
      <p:bldP spid="39" grpId="0" bldLvl="0" animBg="1"/>
      <p:bldP spid="40" grpId="0" bldLvl="0" animBg="1"/>
      <p:bldP spid="41" grpId="0" bldLvl="0" animBg="1"/>
      <p:bldP spid="42" grpId="0"/>
      <p:bldP spid="43" grpId="0"/>
      <p:bldP spid="44" grpId="0"/>
      <p:bldP spid="51" grpId="0" bldLvl="0" animBg="1"/>
      <p:bldP spid="5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44" name="Shape 3339"/>
          <p:cNvSpPr/>
          <p:nvPr/>
        </p:nvSpPr>
        <p:spPr>
          <a:xfrm>
            <a:off x="2419361" y="1329434"/>
            <a:ext cx="1039411" cy="1047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3" y="21600"/>
                  <a:pt x="5963" y="21600"/>
                  <a:pt x="5963" y="21600"/>
                </a:cubicBezTo>
                <a:cubicBezTo>
                  <a:pt x="6891" y="19098"/>
                  <a:pt x="11529" y="11459"/>
                  <a:pt x="12721" y="9351"/>
                </a:cubicBezTo>
                <a:cubicBezTo>
                  <a:pt x="16697" y="2107"/>
                  <a:pt x="21600" y="0"/>
                  <a:pt x="21600" y="0"/>
                </a:cubicBezTo>
                <a:cubicBezTo>
                  <a:pt x="0" y="0"/>
                  <a:pt x="0" y="0"/>
                  <a:pt x="0" y="0"/>
                </a:cubicBezTo>
              </a:path>
            </a:pathLst>
          </a:custGeom>
          <a:solidFill>
            <a:srgbClr val="B2D3E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lvl="0" defTabSz="457200">
              <a:buClrTx/>
              <a:defRPr sz="1200">
                <a:uFillTx/>
                <a:latin typeface="Helvetica"/>
                <a:ea typeface="Helvetica"/>
                <a:cs typeface="Helvetica"/>
                <a:sym typeface="Helvetica"/>
              </a:defRPr>
            </a:pPr>
            <a:endParaRPr sz="900"/>
          </a:p>
        </p:txBody>
      </p:sp>
      <p:sp>
        <p:nvSpPr>
          <p:cNvPr id="2" name="Shape 3340"/>
          <p:cNvSpPr/>
          <p:nvPr/>
        </p:nvSpPr>
        <p:spPr>
          <a:xfrm>
            <a:off x="1825796" y="1718877"/>
            <a:ext cx="2510643" cy="816488"/>
          </a:xfrm>
          <a:custGeom>
            <a:avLst/>
            <a:gdLst/>
            <a:ahLst/>
            <a:cxnLst>
              <a:cxn ang="0">
                <a:pos x="wd2" y="hd2"/>
              </a:cxn>
              <a:cxn ang="5400000">
                <a:pos x="wd2" y="hd2"/>
              </a:cxn>
              <a:cxn ang="10800000">
                <a:pos x="wd2" y="hd2"/>
              </a:cxn>
              <a:cxn ang="16200000">
                <a:pos x="wd2" y="hd2"/>
              </a:cxn>
            </a:cxnLst>
            <a:rect l="0" t="0" r="r" b="b"/>
            <a:pathLst>
              <a:path w="21600" h="21600" extrusionOk="0">
                <a:moveTo>
                  <a:pt x="3457" y="0"/>
                </a:moveTo>
                <a:cubicBezTo>
                  <a:pt x="3765" y="0"/>
                  <a:pt x="8918" y="0"/>
                  <a:pt x="12739" y="0"/>
                </a:cubicBezTo>
                <a:lnTo>
                  <a:pt x="12920" y="0"/>
                </a:lnTo>
                <a:lnTo>
                  <a:pt x="13839" y="0"/>
                </a:lnTo>
                <a:lnTo>
                  <a:pt x="14823" y="0"/>
                </a:lnTo>
                <a:lnTo>
                  <a:pt x="15652" y="0"/>
                </a:lnTo>
                <a:lnTo>
                  <a:pt x="16290" y="0"/>
                </a:lnTo>
                <a:lnTo>
                  <a:pt x="16700" y="0"/>
                </a:lnTo>
                <a:lnTo>
                  <a:pt x="16845" y="0"/>
                </a:lnTo>
                <a:lnTo>
                  <a:pt x="21600" y="0"/>
                </a:lnTo>
                <a:lnTo>
                  <a:pt x="21600" y="13857"/>
                </a:lnTo>
                <a:lnTo>
                  <a:pt x="12920" y="13857"/>
                </a:lnTo>
                <a:lnTo>
                  <a:pt x="12920" y="13656"/>
                </a:lnTo>
                <a:lnTo>
                  <a:pt x="12455" y="16538"/>
                </a:lnTo>
                <a:cubicBezTo>
                  <a:pt x="11962" y="20250"/>
                  <a:pt x="494" y="17381"/>
                  <a:pt x="0" y="21600"/>
                </a:cubicBezTo>
                <a:cubicBezTo>
                  <a:pt x="0" y="21600"/>
                  <a:pt x="0" y="21600"/>
                  <a:pt x="2798" y="1013"/>
                </a:cubicBezTo>
                <a:cubicBezTo>
                  <a:pt x="2798" y="1013"/>
                  <a:pt x="2963" y="0"/>
                  <a:pt x="3457" y="0"/>
                </a:cubicBezTo>
                <a:close/>
              </a:path>
            </a:pathLst>
          </a:custGeom>
          <a:solidFill>
            <a:srgbClr val="CABFD5"/>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lvl="0" defTabSz="457200">
              <a:buClrTx/>
              <a:defRPr sz="1200">
                <a:uFillTx/>
                <a:latin typeface="Helvetica"/>
                <a:ea typeface="Helvetica"/>
                <a:cs typeface="Helvetica"/>
                <a:sym typeface="Helvetica"/>
              </a:defRPr>
            </a:pPr>
            <a:endParaRPr sz="900"/>
          </a:p>
        </p:txBody>
      </p:sp>
      <p:sp>
        <p:nvSpPr>
          <p:cNvPr id="70" name="Shape 3341"/>
          <p:cNvSpPr/>
          <p:nvPr/>
        </p:nvSpPr>
        <p:spPr>
          <a:xfrm>
            <a:off x="1511557" y="2242671"/>
            <a:ext cx="2554209" cy="811115"/>
          </a:xfrm>
          <a:custGeom>
            <a:avLst/>
            <a:gdLst/>
            <a:ahLst/>
            <a:cxnLst>
              <a:cxn ang="0">
                <a:pos x="wd2" y="hd2"/>
              </a:cxn>
              <a:cxn ang="5400000">
                <a:pos x="wd2" y="hd2"/>
              </a:cxn>
              <a:cxn ang="10800000">
                <a:pos x="wd2" y="hd2"/>
              </a:cxn>
              <a:cxn ang="16200000">
                <a:pos x="wd2" y="hd2"/>
              </a:cxn>
            </a:cxnLst>
            <a:rect l="0" t="0" r="r" b="b"/>
            <a:pathLst>
              <a:path w="21600" h="21600" extrusionOk="0">
                <a:moveTo>
                  <a:pt x="2754" y="1020"/>
                </a:moveTo>
                <a:cubicBezTo>
                  <a:pt x="0" y="21600"/>
                  <a:pt x="0" y="21600"/>
                  <a:pt x="0" y="21600"/>
                </a:cubicBezTo>
                <a:cubicBezTo>
                  <a:pt x="486" y="17348"/>
                  <a:pt x="16794" y="20239"/>
                  <a:pt x="17280" y="16668"/>
                </a:cubicBezTo>
                <a:cubicBezTo>
                  <a:pt x="18738" y="5953"/>
                  <a:pt x="21600" y="0"/>
                  <a:pt x="21600" y="0"/>
                </a:cubicBezTo>
                <a:cubicBezTo>
                  <a:pt x="21600" y="0"/>
                  <a:pt x="3888" y="0"/>
                  <a:pt x="3402" y="0"/>
                </a:cubicBezTo>
                <a:cubicBezTo>
                  <a:pt x="2862" y="0"/>
                  <a:pt x="2754" y="1020"/>
                  <a:pt x="2754" y="1020"/>
                </a:cubicBezTo>
                <a:close/>
              </a:path>
            </a:pathLst>
          </a:custGeom>
          <a:solidFill>
            <a:srgbClr val="C3DCEA"/>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a:lstStyle/>
          <a:p>
            <a:pPr lvl="0" defTabSz="457200">
              <a:buClrTx/>
              <a:defRPr sz="1200">
                <a:uFillTx/>
                <a:latin typeface="Helvetica"/>
                <a:ea typeface="Helvetica"/>
                <a:cs typeface="Helvetica"/>
                <a:sym typeface="Helvetica"/>
              </a:defRPr>
            </a:pPr>
            <a:endParaRPr sz="900"/>
          </a:p>
        </p:txBody>
      </p:sp>
      <p:sp>
        <p:nvSpPr>
          <p:cNvPr id="71" name="Shape 3342"/>
          <p:cNvSpPr/>
          <p:nvPr/>
        </p:nvSpPr>
        <p:spPr>
          <a:xfrm>
            <a:off x="1205375" y="2784812"/>
            <a:ext cx="3550395" cy="824876"/>
          </a:xfrm>
          <a:custGeom>
            <a:avLst/>
            <a:gdLst/>
            <a:ahLst/>
            <a:cxnLst>
              <a:cxn ang="0">
                <a:pos x="wd2" y="hd2"/>
              </a:cxn>
              <a:cxn ang="5400000">
                <a:pos x="wd2" y="hd2"/>
              </a:cxn>
              <a:cxn ang="10800000">
                <a:pos x="wd2" y="hd2"/>
              </a:cxn>
              <a:cxn ang="16200000">
                <a:pos x="wd2" y="hd2"/>
              </a:cxn>
            </a:cxnLst>
            <a:rect l="0" t="0" r="r" b="b"/>
            <a:pathLst>
              <a:path w="21600" h="21600" extrusionOk="0">
                <a:moveTo>
                  <a:pt x="15654" y="0"/>
                </a:moveTo>
                <a:lnTo>
                  <a:pt x="21600" y="0"/>
                </a:lnTo>
                <a:lnTo>
                  <a:pt x="21600" y="13582"/>
                </a:lnTo>
                <a:lnTo>
                  <a:pt x="16224" y="13582"/>
                </a:lnTo>
                <a:lnTo>
                  <a:pt x="15881" y="16573"/>
                </a:lnTo>
                <a:cubicBezTo>
                  <a:pt x="15531" y="20259"/>
                  <a:pt x="349" y="17410"/>
                  <a:pt x="0" y="21600"/>
                </a:cubicBezTo>
                <a:cubicBezTo>
                  <a:pt x="0" y="21600"/>
                  <a:pt x="0" y="21600"/>
                  <a:pt x="1980" y="1155"/>
                </a:cubicBezTo>
                <a:cubicBezTo>
                  <a:pt x="1980" y="1155"/>
                  <a:pt x="2058" y="149"/>
                  <a:pt x="2446" y="149"/>
                </a:cubicBezTo>
                <a:cubicBezTo>
                  <a:pt x="2686" y="149"/>
                  <a:pt x="10415" y="149"/>
                  <a:pt x="15221" y="149"/>
                </a:cubicBezTo>
                <a:lnTo>
                  <a:pt x="15654" y="149"/>
                </a:lnTo>
                <a:lnTo>
                  <a:pt x="15654" y="0"/>
                </a:lnTo>
                <a:close/>
              </a:path>
            </a:pathLst>
          </a:custGeom>
          <a:solidFill>
            <a:srgbClr val="CABFD5"/>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lvl="0" defTabSz="457200">
              <a:buClrTx/>
              <a:defRPr sz="1200">
                <a:uFillTx/>
                <a:latin typeface="Helvetica"/>
                <a:ea typeface="Helvetica"/>
                <a:cs typeface="Helvetica"/>
                <a:sym typeface="Helvetica"/>
              </a:defRPr>
            </a:pPr>
            <a:endParaRPr sz="900"/>
          </a:p>
        </p:txBody>
      </p:sp>
      <p:sp>
        <p:nvSpPr>
          <p:cNvPr id="72" name="Shape 3343"/>
          <p:cNvSpPr/>
          <p:nvPr/>
        </p:nvSpPr>
        <p:spPr>
          <a:xfrm>
            <a:off x="1020053" y="3303507"/>
            <a:ext cx="3542588" cy="585508"/>
          </a:xfrm>
          <a:custGeom>
            <a:avLst/>
            <a:gdLst/>
            <a:ahLst/>
            <a:cxnLst>
              <a:cxn ang="0">
                <a:pos x="wd2" y="hd2"/>
              </a:cxn>
              <a:cxn ang="5400000">
                <a:pos x="wd2" y="hd2"/>
              </a:cxn>
              <a:cxn ang="10800000">
                <a:pos x="wd2" y="hd2"/>
              </a:cxn>
              <a:cxn ang="16200000">
                <a:pos x="wd2" y="hd2"/>
              </a:cxn>
            </a:cxnLst>
            <a:rect l="0" t="0" r="r" b="b"/>
            <a:pathLst>
              <a:path w="21600" h="21600" extrusionOk="0">
                <a:moveTo>
                  <a:pt x="1790" y="0"/>
                </a:moveTo>
                <a:cubicBezTo>
                  <a:pt x="1401" y="0"/>
                  <a:pt x="1323" y="1409"/>
                  <a:pt x="1323" y="1409"/>
                </a:cubicBezTo>
                <a:cubicBezTo>
                  <a:pt x="0" y="19722"/>
                  <a:pt x="0" y="19722"/>
                  <a:pt x="0" y="19722"/>
                </a:cubicBezTo>
                <a:cubicBezTo>
                  <a:pt x="156" y="16904"/>
                  <a:pt x="5877" y="19722"/>
                  <a:pt x="9263" y="21600"/>
                </a:cubicBezTo>
                <a:cubicBezTo>
                  <a:pt x="18603" y="21600"/>
                  <a:pt x="18603" y="21600"/>
                  <a:pt x="18603" y="21600"/>
                </a:cubicBezTo>
                <a:cubicBezTo>
                  <a:pt x="19654" y="7748"/>
                  <a:pt x="21600" y="0"/>
                  <a:pt x="21600" y="0"/>
                </a:cubicBezTo>
                <a:cubicBezTo>
                  <a:pt x="21600" y="0"/>
                  <a:pt x="2141" y="0"/>
                  <a:pt x="1790" y="0"/>
                </a:cubicBezTo>
                <a:close/>
              </a:path>
            </a:pathLst>
          </a:custGeom>
          <a:solidFill>
            <a:srgbClr val="C3DCEA"/>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a:lstStyle/>
          <a:p>
            <a:pPr lvl="0" defTabSz="457200">
              <a:buClrTx/>
              <a:defRPr sz="1200">
                <a:uFillTx/>
                <a:latin typeface="Helvetica"/>
                <a:ea typeface="Helvetica"/>
                <a:cs typeface="Helvetica"/>
                <a:sym typeface="Helvetica"/>
              </a:defRPr>
            </a:pPr>
            <a:endParaRPr sz="900"/>
          </a:p>
        </p:txBody>
      </p:sp>
      <p:sp>
        <p:nvSpPr>
          <p:cNvPr id="73" name="Shape 3344"/>
          <p:cNvSpPr/>
          <p:nvPr/>
        </p:nvSpPr>
        <p:spPr>
          <a:xfrm>
            <a:off x="2859835" y="2266783"/>
            <a:ext cx="1197873" cy="1"/>
          </a:xfrm>
          <a:custGeom>
            <a:avLst/>
            <a:gdLst/>
            <a:ahLst/>
            <a:cxnLst>
              <a:cxn ang="0">
                <a:pos x="wd2" y="hd2"/>
              </a:cxn>
              <a:cxn ang="5400000">
                <a:pos x="wd2" y="hd2"/>
              </a:cxn>
              <a:cxn ang="10800000">
                <a:pos x="wd2" y="hd2"/>
              </a:cxn>
              <a:cxn ang="16200000">
                <a:pos x="wd2" y="hd2"/>
              </a:cxn>
            </a:cxnLst>
            <a:rect l="0" t="0" r="r" b="b"/>
            <a:pathLst>
              <a:path w="21600" extrusionOk="0">
                <a:moveTo>
                  <a:pt x="21485" y="0"/>
                </a:moveTo>
                <a:cubicBezTo>
                  <a:pt x="21600" y="0"/>
                  <a:pt x="21600" y="0"/>
                  <a:pt x="21600" y="0"/>
                </a:cubicBezTo>
                <a:cubicBezTo>
                  <a:pt x="0" y="0"/>
                  <a:pt x="0" y="0"/>
                  <a:pt x="0" y="0"/>
                </a:cubicBezTo>
                <a:lnTo>
                  <a:pt x="0" y="0"/>
                </a:lnTo>
                <a:lnTo>
                  <a:pt x="21485" y="0"/>
                </a:lnTo>
                <a:close/>
              </a:path>
            </a:pathLst>
          </a:custGeom>
          <a:ln>
            <a:round/>
          </a:ln>
        </p:spPr>
        <p:txBody>
          <a:bodyPr lIns="0" tIns="0" rIns="0" bIns="0"/>
          <a:lstStyle/>
          <a:p>
            <a:pPr lvl="0" defTabSz="457200">
              <a:buClrTx/>
              <a:defRPr sz="1200">
                <a:uFillTx/>
                <a:latin typeface="Helvetica"/>
                <a:ea typeface="Helvetica"/>
                <a:cs typeface="Helvetica"/>
                <a:sym typeface="Helvetica"/>
              </a:defRPr>
            </a:pPr>
            <a:endParaRPr sz="900"/>
          </a:p>
        </p:txBody>
      </p:sp>
      <p:sp>
        <p:nvSpPr>
          <p:cNvPr id="74" name="Shape 3345"/>
          <p:cNvSpPr/>
          <p:nvPr/>
        </p:nvSpPr>
        <p:spPr>
          <a:xfrm>
            <a:off x="3362081" y="3308878"/>
            <a:ext cx="1200560" cy="1"/>
          </a:xfrm>
          <a:custGeom>
            <a:avLst/>
            <a:gdLst/>
            <a:ahLst/>
            <a:cxnLst>
              <a:cxn ang="0">
                <a:pos x="wd2" y="hd2"/>
              </a:cxn>
              <a:cxn ang="5400000">
                <a:pos x="wd2" y="hd2"/>
              </a:cxn>
              <a:cxn ang="10800000">
                <a:pos x="wd2" y="hd2"/>
              </a:cxn>
              <a:cxn ang="16200000">
                <a:pos x="wd2" y="hd2"/>
              </a:cxn>
            </a:cxnLst>
            <a:rect l="0" t="0" r="r" b="b"/>
            <a:pathLst>
              <a:path w="21600" extrusionOk="0">
                <a:moveTo>
                  <a:pt x="21485" y="0"/>
                </a:moveTo>
                <a:lnTo>
                  <a:pt x="21600" y="0"/>
                </a:lnTo>
                <a:cubicBezTo>
                  <a:pt x="0" y="0"/>
                  <a:pt x="0" y="0"/>
                  <a:pt x="0" y="0"/>
                </a:cubicBezTo>
                <a:lnTo>
                  <a:pt x="0" y="0"/>
                </a:lnTo>
                <a:lnTo>
                  <a:pt x="21485" y="0"/>
                </a:lnTo>
                <a:close/>
              </a:path>
            </a:pathLst>
          </a:custGeom>
          <a:ln>
            <a:round/>
          </a:ln>
        </p:spPr>
        <p:txBody>
          <a:bodyPr lIns="0" tIns="0" rIns="0" bIns="0"/>
          <a:lstStyle/>
          <a:p>
            <a:pPr lvl="0" defTabSz="457200">
              <a:buClrTx/>
              <a:defRPr sz="1200">
                <a:uFillTx/>
                <a:latin typeface="Helvetica"/>
                <a:ea typeface="Helvetica"/>
                <a:cs typeface="Helvetica"/>
                <a:sym typeface="Helvetica"/>
              </a:defRPr>
            </a:pPr>
            <a:endParaRPr sz="900"/>
          </a:p>
        </p:txBody>
      </p:sp>
      <p:sp>
        <p:nvSpPr>
          <p:cNvPr id="75" name="Shape 3346"/>
          <p:cNvSpPr/>
          <p:nvPr/>
        </p:nvSpPr>
        <p:spPr>
          <a:xfrm>
            <a:off x="2419361" y="1329434"/>
            <a:ext cx="1039411" cy="1"/>
          </a:xfrm>
          <a:custGeom>
            <a:avLst/>
            <a:gdLst/>
            <a:ahLst/>
            <a:cxnLst>
              <a:cxn ang="0">
                <a:pos x="wd2" y="hd2"/>
              </a:cxn>
              <a:cxn ang="5400000">
                <a:pos x="wd2" y="hd2"/>
              </a:cxn>
              <a:cxn ang="10800000">
                <a:pos x="wd2" y="hd2"/>
              </a:cxn>
              <a:cxn ang="16200000">
                <a:pos x="wd2" y="hd2"/>
              </a:cxn>
            </a:cxnLst>
            <a:rect l="0" t="0" r="r" b="b"/>
            <a:pathLst>
              <a:path w="21600" extrusionOk="0">
                <a:moveTo>
                  <a:pt x="21467" y="0"/>
                </a:moveTo>
                <a:cubicBezTo>
                  <a:pt x="21600" y="0"/>
                  <a:pt x="21600" y="0"/>
                  <a:pt x="21600" y="0"/>
                </a:cubicBezTo>
                <a:cubicBezTo>
                  <a:pt x="0" y="0"/>
                  <a:pt x="0" y="0"/>
                  <a:pt x="0" y="0"/>
                </a:cubicBezTo>
                <a:lnTo>
                  <a:pt x="0" y="0"/>
                </a:lnTo>
                <a:lnTo>
                  <a:pt x="21467" y="0"/>
                </a:lnTo>
                <a:close/>
              </a:path>
            </a:pathLst>
          </a:custGeom>
          <a:solidFill>
            <a:srgbClr val="C3DCEA"/>
          </a:solidFill>
          <a:ln>
            <a:round/>
          </a:ln>
        </p:spPr>
        <p:txBody>
          <a:bodyPr lIns="0" tIns="0" rIns="0" bIns="0"/>
          <a:lstStyle/>
          <a:p>
            <a:pPr lvl="0" defTabSz="457200">
              <a:buClrTx/>
              <a:defRPr sz="1200">
                <a:uFillTx/>
                <a:latin typeface="Helvetica"/>
                <a:ea typeface="Helvetica"/>
                <a:cs typeface="Helvetica"/>
                <a:sym typeface="Helvetica"/>
              </a:defRPr>
            </a:pPr>
            <a:endParaRPr sz="900"/>
          </a:p>
        </p:txBody>
      </p:sp>
      <p:sp>
        <p:nvSpPr>
          <p:cNvPr id="76" name="Shape 3347"/>
          <p:cNvSpPr/>
          <p:nvPr/>
        </p:nvSpPr>
        <p:spPr>
          <a:xfrm>
            <a:off x="3106929" y="2786223"/>
            <a:ext cx="1606751" cy="5372"/>
          </a:xfrm>
          <a:custGeom>
            <a:avLst/>
            <a:gdLst/>
            <a:ahLst/>
            <a:cxnLst>
              <a:cxn ang="0">
                <a:pos x="wd2" y="hd2"/>
              </a:cxn>
              <a:cxn ang="5400000">
                <a:pos x="wd2" y="hd2"/>
              </a:cxn>
              <a:cxn ang="10800000">
                <a:pos x="wd2" y="hd2"/>
              </a:cxn>
              <a:cxn ang="16200000">
                <a:pos x="wd2" y="hd2"/>
              </a:cxn>
            </a:cxnLst>
            <a:rect l="0" t="0" r="r" b="b"/>
            <a:pathLst>
              <a:path w="21600" h="21600" extrusionOk="0">
                <a:moveTo>
                  <a:pt x="21485" y="21600"/>
                </a:moveTo>
                <a:cubicBezTo>
                  <a:pt x="21600" y="0"/>
                  <a:pt x="21600" y="0"/>
                  <a:pt x="21600" y="0"/>
                </a:cubicBezTo>
                <a:cubicBezTo>
                  <a:pt x="0" y="0"/>
                  <a:pt x="0" y="0"/>
                  <a:pt x="0" y="0"/>
                </a:cubicBezTo>
                <a:cubicBezTo>
                  <a:pt x="0" y="21600"/>
                  <a:pt x="0" y="21600"/>
                  <a:pt x="0" y="21600"/>
                </a:cubicBezTo>
                <a:lnTo>
                  <a:pt x="21485" y="21600"/>
                </a:lnTo>
                <a:close/>
              </a:path>
            </a:pathLst>
          </a:custGeom>
          <a:solidFill>
            <a:srgbClr val="FFFFFF">
              <a:alpha val="50000"/>
            </a:srgbClr>
          </a:solidFill>
          <a:ln>
            <a:round/>
          </a:ln>
        </p:spPr>
        <p:txBody>
          <a:bodyPr lIns="0" tIns="0" rIns="0" bIns="0"/>
          <a:lstStyle/>
          <a:p>
            <a:pPr lvl="0" defTabSz="457200">
              <a:buClrTx/>
              <a:defRPr sz="1200">
                <a:uFillTx/>
                <a:latin typeface="Helvetica"/>
                <a:ea typeface="Helvetica"/>
                <a:cs typeface="Helvetica"/>
                <a:sym typeface="Helvetica"/>
              </a:defRPr>
            </a:pPr>
            <a:endParaRPr sz="900"/>
          </a:p>
        </p:txBody>
      </p:sp>
      <p:sp>
        <p:nvSpPr>
          <p:cNvPr id="77" name="Shape 3348"/>
          <p:cNvSpPr/>
          <p:nvPr/>
        </p:nvSpPr>
        <p:spPr>
          <a:xfrm>
            <a:off x="2596625" y="1720111"/>
            <a:ext cx="1851591" cy="80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21600"/>
                  <a:pt x="0" y="21600"/>
                  <a:pt x="0" y="21600"/>
                </a:cubicBezTo>
                <a:cubicBezTo>
                  <a:pt x="21483" y="21600"/>
                  <a:pt x="21483" y="21600"/>
                  <a:pt x="21483" y="21600"/>
                </a:cubicBezTo>
                <a:cubicBezTo>
                  <a:pt x="21483" y="0"/>
                  <a:pt x="21600" y="0"/>
                  <a:pt x="21600" y="0"/>
                </a:cubicBezTo>
              </a:path>
            </a:pathLst>
          </a:custGeom>
          <a:solidFill>
            <a:srgbClr val="CABFD5"/>
          </a:solidFill>
          <a:ln>
            <a:round/>
          </a:ln>
        </p:spPr>
        <p:txBody>
          <a:bodyPr lIns="0" tIns="0" rIns="0" bIns="0"/>
          <a:lstStyle/>
          <a:p>
            <a:pPr lvl="0" defTabSz="457200">
              <a:buClrTx/>
              <a:defRPr sz="1200">
                <a:uFillTx/>
                <a:latin typeface="Helvetica"/>
                <a:ea typeface="Helvetica"/>
                <a:cs typeface="Helvetica"/>
                <a:sym typeface="Helvetica"/>
              </a:defRPr>
            </a:pPr>
            <a:endParaRPr sz="900"/>
          </a:p>
        </p:txBody>
      </p:sp>
      <p:sp>
        <p:nvSpPr>
          <p:cNvPr id="78" name="Shape 3349"/>
          <p:cNvSpPr/>
          <p:nvPr/>
        </p:nvSpPr>
        <p:spPr>
          <a:xfrm>
            <a:off x="3018935" y="1198787"/>
            <a:ext cx="713791" cy="7137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rgbClr val="B2D3E5"/>
            </a:solidFill>
            <a:miter lim="400000"/>
          </a:ln>
        </p:spPr>
        <p:txBody>
          <a:bodyPr lIns="0" tIns="0" rIns="0" bIns="0" anchor="ctr"/>
          <a:lstStyle/>
          <a:p>
            <a:pPr algn="ctr"/>
            <a:endParaRPr lang="en-US" sz="1500" dirty="0">
              <a:solidFill>
                <a:schemeClr val="accent6"/>
              </a:solidFill>
              <a:latin typeface="FontAwesome" pitchFamily="2" charset="0"/>
            </a:endParaRPr>
          </a:p>
        </p:txBody>
      </p:sp>
      <p:sp>
        <p:nvSpPr>
          <p:cNvPr id="79" name="Shape 3350"/>
          <p:cNvSpPr/>
          <p:nvPr/>
        </p:nvSpPr>
        <p:spPr>
          <a:xfrm>
            <a:off x="4119113" y="1640168"/>
            <a:ext cx="713791" cy="7137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rgbClr val="CABFD5"/>
            </a:solidFill>
            <a:miter lim="400000"/>
          </a:ln>
        </p:spPr>
        <p:txBody>
          <a:bodyPr lIns="0" tIns="0" rIns="0" bIns="0" anchor="ctr"/>
          <a:lstStyle/>
          <a:p>
            <a:pPr algn="ctr"/>
            <a:endParaRPr lang="en-US" sz="1500" dirty="0">
              <a:solidFill>
                <a:schemeClr val="accent5"/>
              </a:solidFill>
              <a:latin typeface="FontAwesome" pitchFamily="2" charset="0"/>
            </a:endParaRPr>
          </a:p>
        </p:txBody>
      </p:sp>
      <p:sp>
        <p:nvSpPr>
          <p:cNvPr id="80" name="Shape 3351"/>
          <p:cNvSpPr/>
          <p:nvPr/>
        </p:nvSpPr>
        <p:spPr>
          <a:xfrm>
            <a:off x="3491000" y="2159025"/>
            <a:ext cx="713791" cy="7137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rgbClr val="B2D3E5"/>
            </a:solidFill>
            <a:miter lim="400000"/>
          </a:ln>
        </p:spPr>
        <p:txBody>
          <a:bodyPr lIns="0" tIns="0" rIns="0" bIns="0" anchor="ctr"/>
          <a:lstStyle/>
          <a:p>
            <a:pPr algn="ctr"/>
            <a:endParaRPr lang="en-US" sz="1500" dirty="0">
              <a:solidFill>
                <a:schemeClr val="accent4"/>
              </a:solidFill>
              <a:latin typeface="FontAwesome" pitchFamily="2" charset="0"/>
            </a:endParaRPr>
          </a:p>
        </p:txBody>
      </p:sp>
      <p:sp>
        <p:nvSpPr>
          <p:cNvPr id="81" name="Shape 3352"/>
          <p:cNvSpPr/>
          <p:nvPr/>
        </p:nvSpPr>
        <p:spPr>
          <a:xfrm>
            <a:off x="4547799" y="2685804"/>
            <a:ext cx="713791" cy="7137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rgbClr val="B2D3E5"/>
            </a:solidFill>
            <a:miter lim="400000"/>
          </a:ln>
        </p:spPr>
        <p:txBody>
          <a:bodyPr lIns="0" tIns="0" rIns="0" bIns="0" anchor="ctr"/>
          <a:lstStyle/>
          <a:p>
            <a:pPr algn="ctr"/>
            <a:endParaRPr lang="en-US" sz="1500" dirty="0">
              <a:solidFill>
                <a:schemeClr val="accent2"/>
              </a:solidFill>
            </a:endParaRPr>
          </a:p>
        </p:txBody>
      </p:sp>
      <p:sp>
        <p:nvSpPr>
          <p:cNvPr id="82" name="Shape 3353"/>
          <p:cNvSpPr/>
          <p:nvPr/>
        </p:nvSpPr>
        <p:spPr>
          <a:xfrm>
            <a:off x="3979544" y="3252794"/>
            <a:ext cx="713791" cy="7137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rgbClr val="B2D3E5"/>
            </a:solidFill>
            <a:miter lim="400000"/>
          </a:ln>
        </p:spPr>
        <p:txBody>
          <a:bodyPr lIns="0" tIns="0" rIns="0" bIns="0" anchor="ctr"/>
          <a:lstStyle/>
          <a:p>
            <a:pPr algn="ctr"/>
            <a:endParaRPr lang="en-US" sz="1500" dirty="0">
              <a:solidFill>
                <a:schemeClr val="accent1"/>
              </a:solidFill>
              <a:latin typeface="FontAwesome" pitchFamily="2" charset="0"/>
            </a:endParaRPr>
          </a:p>
        </p:txBody>
      </p:sp>
      <p:sp>
        <p:nvSpPr>
          <p:cNvPr id="83" name="Shape 3356"/>
          <p:cNvSpPr/>
          <p:nvPr/>
        </p:nvSpPr>
        <p:spPr>
          <a:xfrm>
            <a:off x="2137029" y="1315662"/>
            <a:ext cx="1534505" cy="2849648"/>
          </a:xfrm>
          <a:custGeom>
            <a:avLst/>
            <a:gdLst/>
            <a:ahLst/>
            <a:cxnLst>
              <a:cxn ang="0">
                <a:pos x="wd2" y="hd2"/>
              </a:cxn>
              <a:cxn ang="5400000">
                <a:pos x="wd2" y="hd2"/>
              </a:cxn>
              <a:cxn ang="10800000">
                <a:pos x="wd2" y="hd2"/>
              </a:cxn>
              <a:cxn ang="16200000">
                <a:pos x="wd2" y="hd2"/>
              </a:cxn>
            </a:cxnLst>
            <a:rect l="0" t="0" r="r" b="b"/>
            <a:pathLst>
              <a:path w="19841" h="21600" extrusionOk="0">
                <a:moveTo>
                  <a:pt x="19841" y="19614"/>
                </a:moveTo>
                <a:cubicBezTo>
                  <a:pt x="3517" y="0"/>
                  <a:pt x="3517" y="0"/>
                  <a:pt x="3517" y="0"/>
                </a:cubicBezTo>
                <a:cubicBezTo>
                  <a:pt x="385" y="3778"/>
                  <a:pt x="385" y="3778"/>
                  <a:pt x="385" y="3778"/>
                </a:cubicBezTo>
                <a:cubicBezTo>
                  <a:pt x="-357" y="4649"/>
                  <a:pt x="-1759" y="7313"/>
                  <a:pt x="15307" y="21600"/>
                </a:cubicBezTo>
                <a:cubicBezTo>
                  <a:pt x="18027" y="21019"/>
                  <a:pt x="19759" y="20292"/>
                  <a:pt x="19841" y="19663"/>
                </a:cubicBezTo>
                <a:lnTo>
                  <a:pt x="19841" y="19663"/>
                </a:lnTo>
                <a:lnTo>
                  <a:pt x="19841" y="19663"/>
                </a:lnTo>
                <a:cubicBezTo>
                  <a:pt x="19841" y="19663"/>
                  <a:pt x="19841" y="19663"/>
                  <a:pt x="19841" y="19614"/>
                </a:cubicBezTo>
                <a:close/>
              </a:path>
            </a:pathLst>
          </a:cu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lvl="0" defTabSz="457200">
              <a:buClrTx/>
              <a:defRPr sz="1200">
                <a:uFillTx/>
                <a:latin typeface="Helvetica"/>
                <a:ea typeface="Helvetica"/>
                <a:cs typeface="Helvetica"/>
                <a:sym typeface="Helvetica"/>
              </a:defRPr>
            </a:pPr>
            <a:endParaRPr sz="900"/>
          </a:p>
        </p:txBody>
      </p:sp>
      <p:sp>
        <p:nvSpPr>
          <p:cNvPr id="84" name="Shape 3357"/>
          <p:cNvSpPr/>
          <p:nvPr/>
        </p:nvSpPr>
        <p:spPr>
          <a:xfrm>
            <a:off x="1831868" y="1756478"/>
            <a:ext cx="1497986" cy="2521978"/>
          </a:xfrm>
          <a:custGeom>
            <a:avLst/>
            <a:gdLst/>
            <a:ahLst/>
            <a:cxnLst>
              <a:cxn ang="0">
                <a:pos x="wd2" y="hd2"/>
              </a:cxn>
              <a:cxn ang="5400000">
                <a:pos x="wd2" y="hd2"/>
              </a:cxn>
              <a:cxn ang="10800000">
                <a:pos x="wd2" y="hd2"/>
              </a:cxn>
              <a:cxn ang="16200000">
                <a:pos x="wd2" y="hd2"/>
              </a:cxn>
            </a:cxnLst>
            <a:rect l="0" t="0" r="r" b="b"/>
            <a:pathLst>
              <a:path w="19525" h="21600" extrusionOk="0">
                <a:moveTo>
                  <a:pt x="417" y="5031"/>
                </a:moveTo>
                <a:cubicBezTo>
                  <a:pt x="-2075" y="8257"/>
                  <a:pt x="7147" y="16077"/>
                  <a:pt x="13211" y="21600"/>
                </a:cubicBezTo>
                <a:cubicBezTo>
                  <a:pt x="15620" y="21381"/>
                  <a:pt x="17780" y="20998"/>
                  <a:pt x="19525" y="20616"/>
                </a:cubicBezTo>
                <a:cubicBezTo>
                  <a:pt x="6897" y="5359"/>
                  <a:pt x="3325" y="1094"/>
                  <a:pt x="4156" y="0"/>
                </a:cubicBezTo>
                <a:lnTo>
                  <a:pt x="417" y="5031"/>
                </a:lnTo>
                <a:close/>
              </a:path>
            </a:pathLst>
          </a:custGeom>
          <a:solidFill>
            <a:srgbClr val="CABFD5"/>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lvl="0" defTabSz="457200">
              <a:buClrTx/>
              <a:defRPr sz="1200">
                <a:uFillTx/>
                <a:latin typeface="Helvetica"/>
                <a:ea typeface="Helvetica"/>
                <a:cs typeface="Helvetica"/>
                <a:sym typeface="Helvetica"/>
              </a:defRPr>
            </a:pPr>
            <a:endParaRPr sz="900"/>
          </a:p>
        </p:txBody>
      </p:sp>
      <p:sp>
        <p:nvSpPr>
          <p:cNvPr id="85" name="Shape 3358"/>
          <p:cNvSpPr/>
          <p:nvPr/>
        </p:nvSpPr>
        <p:spPr>
          <a:xfrm>
            <a:off x="1511557" y="2285678"/>
            <a:ext cx="1334852" cy="2006302"/>
          </a:xfrm>
          <a:custGeom>
            <a:avLst/>
            <a:gdLst/>
            <a:ahLst/>
            <a:cxnLst>
              <a:cxn ang="0">
                <a:pos x="wd2" y="hd2"/>
              </a:cxn>
              <a:cxn ang="5400000">
                <a:pos x="wd2" y="hd2"/>
              </a:cxn>
              <a:cxn ang="10800000">
                <a:pos x="wd2" y="hd2"/>
              </a:cxn>
              <a:cxn ang="16200000">
                <a:pos x="wd2" y="hd2"/>
              </a:cxn>
            </a:cxnLst>
            <a:rect l="0" t="0" r="r" b="b"/>
            <a:pathLst>
              <a:path w="21600" h="21600" extrusionOk="0">
                <a:moveTo>
                  <a:pt x="0" y="7085"/>
                </a:moveTo>
                <a:cubicBezTo>
                  <a:pt x="3204" y="11557"/>
                  <a:pt x="8061" y="15890"/>
                  <a:pt x="13022" y="21600"/>
                </a:cubicBezTo>
                <a:cubicBezTo>
                  <a:pt x="13332" y="21600"/>
                  <a:pt x="13745" y="21600"/>
                  <a:pt x="14159" y="21600"/>
                </a:cubicBezTo>
                <a:cubicBezTo>
                  <a:pt x="16743" y="21600"/>
                  <a:pt x="19326" y="21531"/>
                  <a:pt x="21600" y="21256"/>
                </a:cubicBezTo>
                <a:cubicBezTo>
                  <a:pt x="9095" y="6948"/>
                  <a:pt x="4444" y="1445"/>
                  <a:pt x="5271" y="0"/>
                </a:cubicBezTo>
                <a:lnTo>
                  <a:pt x="0" y="7085"/>
                </a:lnTo>
                <a:close/>
              </a:path>
            </a:pathLst>
          </a:custGeom>
          <a:solidFill>
            <a:srgbClr val="C3DCEA"/>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a:lstStyle/>
          <a:p>
            <a:pPr lvl="0" defTabSz="457200">
              <a:buClrTx/>
              <a:defRPr sz="1200">
                <a:uFillTx/>
                <a:latin typeface="Helvetica"/>
                <a:ea typeface="Helvetica"/>
                <a:cs typeface="Helvetica"/>
                <a:sym typeface="Helvetica"/>
              </a:defRPr>
            </a:pPr>
            <a:endParaRPr sz="900"/>
          </a:p>
        </p:txBody>
      </p:sp>
      <p:sp>
        <p:nvSpPr>
          <p:cNvPr id="4" name="Shape 3359"/>
          <p:cNvSpPr/>
          <p:nvPr/>
        </p:nvSpPr>
        <p:spPr>
          <a:xfrm>
            <a:off x="1218803" y="2822746"/>
            <a:ext cx="1098500" cy="1482569"/>
          </a:xfrm>
          <a:custGeom>
            <a:avLst/>
            <a:gdLst/>
            <a:ahLst/>
            <a:cxnLst>
              <a:cxn ang="0">
                <a:pos x="wd2" y="hd2"/>
              </a:cxn>
              <a:cxn ang="5400000">
                <a:pos x="wd2" y="hd2"/>
              </a:cxn>
              <a:cxn ang="10800000">
                <a:pos x="wd2" y="hd2"/>
              </a:cxn>
              <a:cxn ang="16200000">
                <a:pos x="wd2" y="hd2"/>
              </a:cxn>
            </a:cxnLst>
            <a:rect l="0" t="0" r="r" b="b"/>
            <a:pathLst>
              <a:path w="21600" h="21600" extrusionOk="0">
                <a:moveTo>
                  <a:pt x="0" y="9310"/>
                </a:moveTo>
                <a:cubicBezTo>
                  <a:pt x="2763" y="13221"/>
                  <a:pt x="6405" y="16293"/>
                  <a:pt x="9795" y="20669"/>
                </a:cubicBezTo>
                <a:cubicBezTo>
                  <a:pt x="13312" y="21228"/>
                  <a:pt x="17330" y="21600"/>
                  <a:pt x="21600" y="21600"/>
                </a:cubicBezTo>
                <a:cubicBezTo>
                  <a:pt x="8540" y="5028"/>
                  <a:pt x="5400" y="1210"/>
                  <a:pt x="6153" y="0"/>
                </a:cubicBezTo>
                <a:lnTo>
                  <a:pt x="0" y="9310"/>
                </a:lnTo>
                <a:close/>
              </a:path>
            </a:pathLst>
          </a:custGeom>
          <a:solidFill>
            <a:srgbClr val="CABFD5"/>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lvl="0" defTabSz="457200">
              <a:buClrTx/>
              <a:defRPr sz="1200">
                <a:uFillTx/>
                <a:latin typeface="Helvetica"/>
                <a:ea typeface="Helvetica"/>
                <a:cs typeface="Helvetica"/>
                <a:sym typeface="Helvetica"/>
              </a:defRPr>
            </a:pPr>
            <a:endParaRPr sz="900"/>
          </a:p>
        </p:txBody>
      </p:sp>
      <p:sp>
        <p:nvSpPr>
          <p:cNvPr id="87" name="Shape 3360"/>
          <p:cNvSpPr/>
          <p:nvPr/>
        </p:nvSpPr>
        <p:spPr>
          <a:xfrm>
            <a:off x="988553" y="3354536"/>
            <a:ext cx="733229" cy="886319"/>
          </a:xfrm>
          <a:custGeom>
            <a:avLst/>
            <a:gdLst/>
            <a:ahLst/>
            <a:cxnLst>
              <a:cxn ang="0">
                <a:pos x="wd2" y="hd2"/>
              </a:cxn>
              <a:cxn ang="5400000">
                <a:pos x="wd2" y="hd2"/>
              </a:cxn>
              <a:cxn ang="10800000">
                <a:pos x="wd2" y="hd2"/>
              </a:cxn>
              <a:cxn ang="16200000">
                <a:pos x="wd2" y="hd2"/>
              </a:cxn>
            </a:cxnLst>
            <a:rect l="0" t="0" r="r" b="b"/>
            <a:pathLst>
              <a:path w="21600" h="21600" extrusionOk="0">
                <a:moveTo>
                  <a:pt x="0" y="12276"/>
                </a:moveTo>
                <a:cubicBezTo>
                  <a:pt x="0" y="12432"/>
                  <a:pt x="0" y="12432"/>
                  <a:pt x="0" y="12587"/>
                </a:cubicBezTo>
                <a:lnTo>
                  <a:pt x="0" y="12587"/>
                </a:lnTo>
                <a:lnTo>
                  <a:pt x="0" y="12587"/>
                </a:lnTo>
                <a:cubicBezTo>
                  <a:pt x="376" y="15695"/>
                  <a:pt x="9016" y="19424"/>
                  <a:pt x="21600" y="21600"/>
                </a:cubicBezTo>
                <a:cubicBezTo>
                  <a:pt x="9016" y="5594"/>
                  <a:pt x="6762" y="1088"/>
                  <a:pt x="7325" y="0"/>
                </a:cubicBezTo>
                <a:lnTo>
                  <a:pt x="0" y="12276"/>
                </a:lnTo>
                <a:close/>
              </a:path>
            </a:pathLst>
          </a:custGeom>
          <a:solidFill>
            <a:srgbClr val="C3DCEA"/>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a:lstStyle/>
          <a:p>
            <a:pPr lvl="0" defTabSz="457200">
              <a:buClrTx/>
              <a:defRPr sz="1200">
                <a:uFillTx/>
                <a:latin typeface="Helvetica"/>
                <a:ea typeface="Helvetica"/>
                <a:cs typeface="Helvetica"/>
                <a:sym typeface="Helvetica"/>
              </a:defRPr>
            </a:pPr>
            <a:endParaRPr sz="900"/>
          </a:p>
        </p:txBody>
      </p:sp>
      <p:sp>
        <p:nvSpPr>
          <p:cNvPr id="5" name="Shape 3361"/>
          <p:cNvSpPr/>
          <p:nvPr/>
        </p:nvSpPr>
        <p:spPr>
          <a:xfrm>
            <a:off x="2136481" y="1756479"/>
            <a:ext cx="1193372" cy="2409174"/>
          </a:xfrm>
          <a:custGeom>
            <a:avLst/>
            <a:gdLst/>
            <a:ahLst/>
            <a:cxnLst>
              <a:cxn ang="0">
                <a:pos x="wd2" y="hd2"/>
              </a:cxn>
              <a:cxn ang="5400000">
                <a:pos x="wd2" y="hd2"/>
              </a:cxn>
              <a:cxn ang="10800000">
                <a:pos x="wd2" y="hd2"/>
              </a:cxn>
              <a:cxn ang="16200000">
                <a:pos x="wd2" y="hd2"/>
              </a:cxn>
            </a:cxnLst>
            <a:rect l="0" t="0" r="r" b="b"/>
            <a:pathLst>
              <a:path w="20729" h="21600" extrusionOk="0">
                <a:moveTo>
                  <a:pt x="126" y="115"/>
                </a:moveTo>
                <a:cubicBezTo>
                  <a:pt x="-871" y="1203"/>
                  <a:pt x="3892" y="5672"/>
                  <a:pt x="20618" y="21600"/>
                </a:cubicBezTo>
                <a:cubicBezTo>
                  <a:pt x="20729" y="21600"/>
                  <a:pt x="20729" y="21600"/>
                  <a:pt x="20729" y="21600"/>
                </a:cubicBezTo>
                <a:cubicBezTo>
                  <a:pt x="3892" y="5615"/>
                  <a:pt x="-871" y="1146"/>
                  <a:pt x="237" y="0"/>
                </a:cubicBezTo>
                <a:lnTo>
                  <a:pt x="126" y="115"/>
                </a:lnTo>
                <a:close/>
              </a:path>
            </a:pathLst>
          </a:custGeom>
          <a:solidFill>
            <a:srgbClr val="FFFFFF">
              <a:alpha val="50000"/>
            </a:srgbClr>
          </a:solidFill>
          <a:ln>
            <a:round/>
          </a:ln>
        </p:spPr>
        <p:txBody>
          <a:bodyPr lIns="0" tIns="0" rIns="0" bIns="0"/>
          <a:lstStyle/>
          <a:p>
            <a:pPr lvl="0" defTabSz="457200">
              <a:buClrTx/>
              <a:defRPr sz="1200">
                <a:uFillTx/>
                <a:latin typeface="Helvetica"/>
                <a:ea typeface="Helvetica"/>
                <a:cs typeface="Helvetica"/>
                <a:sym typeface="Helvetica"/>
              </a:defRPr>
            </a:pPr>
            <a:endParaRPr sz="900"/>
          </a:p>
        </p:txBody>
      </p:sp>
      <p:sp>
        <p:nvSpPr>
          <p:cNvPr id="6" name="Shape 3362"/>
          <p:cNvSpPr/>
          <p:nvPr/>
        </p:nvSpPr>
        <p:spPr>
          <a:xfrm>
            <a:off x="1826953" y="2299013"/>
            <a:ext cx="1019454" cy="1979443"/>
          </a:xfrm>
          <a:custGeom>
            <a:avLst/>
            <a:gdLst/>
            <a:ahLst/>
            <a:cxnLst>
              <a:cxn ang="0">
                <a:pos x="wd2" y="hd2"/>
              </a:cxn>
              <a:cxn ang="5400000">
                <a:pos x="wd2" y="hd2"/>
              </a:cxn>
              <a:cxn ang="10800000">
                <a:pos x="wd2" y="hd2"/>
              </a:cxn>
              <a:cxn ang="16200000">
                <a:pos x="wd2" y="hd2"/>
              </a:cxn>
            </a:cxnLst>
            <a:rect l="0" t="0" r="r" b="b"/>
            <a:pathLst>
              <a:path w="20756" h="21600" extrusionOk="0">
                <a:moveTo>
                  <a:pt x="67" y="70"/>
                </a:moveTo>
                <a:cubicBezTo>
                  <a:pt x="-714" y="1742"/>
                  <a:pt x="5272" y="7316"/>
                  <a:pt x="20756" y="21600"/>
                </a:cubicBezTo>
                <a:cubicBezTo>
                  <a:pt x="20756" y="21530"/>
                  <a:pt x="20756" y="21530"/>
                  <a:pt x="20756" y="21530"/>
                </a:cubicBezTo>
                <a:cubicBezTo>
                  <a:pt x="5011" y="7037"/>
                  <a:pt x="-844" y="1463"/>
                  <a:pt x="197" y="0"/>
                </a:cubicBezTo>
                <a:lnTo>
                  <a:pt x="67" y="70"/>
                </a:lnTo>
                <a:close/>
              </a:path>
            </a:pathLst>
          </a:custGeom>
          <a:solidFill>
            <a:srgbClr val="FFFFFF">
              <a:alpha val="50000"/>
            </a:srgbClr>
          </a:solidFill>
          <a:ln>
            <a:round/>
          </a:ln>
        </p:spPr>
        <p:txBody>
          <a:bodyPr lIns="0" tIns="0" rIns="0" bIns="0"/>
          <a:lstStyle/>
          <a:p>
            <a:pPr lvl="0" defTabSz="457200">
              <a:buClrTx/>
              <a:defRPr sz="1200">
                <a:uFillTx/>
                <a:latin typeface="Helvetica"/>
                <a:ea typeface="Helvetica"/>
                <a:cs typeface="Helvetica"/>
                <a:sym typeface="Helvetica"/>
              </a:defRPr>
            </a:pPr>
            <a:endParaRPr sz="900"/>
          </a:p>
        </p:txBody>
      </p:sp>
      <p:sp>
        <p:nvSpPr>
          <p:cNvPr id="7" name="Shape 3363"/>
          <p:cNvSpPr/>
          <p:nvPr/>
        </p:nvSpPr>
        <p:spPr>
          <a:xfrm>
            <a:off x="1525786" y="2822746"/>
            <a:ext cx="791516" cy="1482569"/>
          </a:xfrm>
          <a:custGeom>
            <a:avLst/>
            <a:gdLst/>
            <a:ahLst/>
            <a:cxnLst>
              <a:cxn ang="0">
                <a:pos x="wd2" y="hd2"/>
              </a:cxn>
              <a:cxn ang="5400000">
                <a:pos x="wd2" y="hd2"/>
              </a:cxn>
              <a:cxn ang="10800000">
                <a:pos x="wd2" y="hd2"/>
              </a:cxn>
              <a:cxn ang="16200000">
                <a:pos x="wd2" y="hd2"/>
              </a:cxn>
            </a:cxnLst>
            <a:rect l="0" t="0" r="r" b="b"/>
            <a:pathLst>
              <a:path w="20735" h="21600" extrusionOk="0">
                <a:moveTo>
                  <a:pt x="140" y="93"/>
                </a:moveTo>
                <a:cubicBezTo>
                  <a:pt x="-865" y="1303"/>
                  <a:pt x="3321" y="5121"/>
                  <a:pt x="20568" y="21600"/>
                </a:cubicBezTo>
                <a:cubicBezTo>
                  <a:pt x="20735" y="21600"/>
                  <a:pt x="20735" y="21600"/>
                  <a:pt x="20735" y="21600"/>
                </a:cubicBezTo>
                <a:cubicBezTo>
                  <a:pt x="3321" y="5028"/>
                  <a:pt x="-865" y="1210"/>
                  <a:pt x="140" y="0"/>
                </a:cubicBezTo>
                <a:lnTo>
                  <a:pt x="140" y="93"/>
                </a:lnTo>
                <a:close/>
              </a:path>
            </a:pathLst>
          </a:custGeom>
          <a:solidFill>
            <a:srgbClr val="FFFFFF">
              <a:alpha val="50000"/>
            </a:srgbClr>
          </a:solidFill>
          <a:ln>
            <a:round/>
          </a:ln>
        </p:spPr>
        <p:txBody>
          <a:bodyPr lIns="0" tIns="0" rIns="0" bIns="0"/>
          <a:lstStyle/>
          <a:p>
            <a:pPr lvl="0" defTabSz="457200">
              <a:buClrTx/>
              <a:defRPr sz="1200">
                <a:uFillTx/>
                <a:latin typeface="Helvetica"/>
                <a:ea typeface="Helvetica"/>
                <a:cs typeface="Helvetica"/>
                <a:sym typeface="Helvetica"/>
              </a:defRPr>
            </a:pPr>
            <a:endParaRPr sz="900"/>
          </a:p>
        </p:txBody>
      </p:sp>
      <p:sp>
        <p:nvSpPr>
          <p:cNvPr id="91" name="Shape 3364"/>
          <p:cNvSpPr/>
          <p:nvPr/>
        </p:nvSpPr>
        <p:spPr>
          <a:xfrm>
            <a:off x="1232903" y="3354536"/>
            <a:ext cx="485828" cy="886319"/>
          </a:xfrm>
          <a:custGeom>
            <a:avLst/>
            <a:gdLst/>
            <a:ahLst/>
            <a:cxnLst>
              <a:cxn ang="0">
                <a:pos x="wd2" y="hd2"/>
              </a:cxn>
              <a:cxn ang="5400000">
                <a:pos x="wd2" y="hd2"/>
              </a:cxn>
              <a:cxn ang="10800000">
                <a:pos x="wd2" y="hd2"/>
              </a:cxn>
              <a:cxn ang="16200000">
                <a:pos x="wd2" y="hd2"/>
              </a:cxn>
            </a:cxnLst>
            <a:rect l="0" t="0" r="r" b="b"/>
            <a:pathLst>
              <a:path w="20894" h="21600" extrusionOk="0">
                <a:moveTo>
                  <a:pt x="114" y="155"/>
                </a:moveTo>
                <a:cubicBezTo>
                  <a:pt x="-706" y="1243"/>
                  <a:pt x="2575" y="5750"/>
                  <a:pt x="20621" y="21600"/>
                </a:cubicBezTo>
                <a:cubicBezTo>
                  <a:pt x="20894" y="21600"/>
                  <a:pt x="20894" y="21600"/>
                  <a:pt x="20894" y="21600"/>
                </a:cubicBezTo>
                <a:cubicBezTo>
                  <a:pt x="2575" y="5594"/>
                  <a:pt x="-706" y="1088"/>
                  <a:pt x="114" y="0"/>
                </a:cubicBezTo>
                <a:lnTo>
                  <a:pt x="114" y="155"/>
                </a:lnTo>
                <a:close/>
              </a:path>
            </a:pathLst>
          </a:custGeom>
          <a:solidFill>
            <a:srgbClr val="FFFFFF">
              <a:alpha val="50000"/>
            </a:srgbClr>
          </a:solidFill>
          <a:ln>
            <a:round/>
          </a:ln>
        </p:spPr>
        <p:txBody>
          <a:bodyPr lIns="0" tIns="0" rIns="0" bIns="0"/>
          <a:lstStyle/>
          <a:p>
            <a:pPr lvl="0" defTabSz="457200">
              <a:buClrTx/>
              <a:defRPr sz="1200">
                <a:uFillTx/>
                <a:latin typeface="Helvetica"/>
                <a:ea typeface="Helvetica"/>
                <a:cs typeface="Helvetica"/>
                <a:sym typeface="Helvetica"/>
              </a:defRPr>
            </a:pPr>
            <a:endParaRPr sz="900"/>
          </a:p>
        </p:txBody>
      </p:sp>
      <p:sp>
        <p:nvSpPr>
          <p:cNvPr id="92" name="Shape 3365"/>
          <p:cNvSpPr/>
          <p:nvPr/>
        </p:nvSpPr>
        <p:spPr>
          <a:xfrm rot="3600000">
            <a:off x="1106126" y="3735840"/>
            <a:ext cx="442595" cy="177800"/>
          </a:xfrm>
          <a:prstGeom prst="rect">
            <a:avLst/>
          </a:prstGeom>
          <a:ln w="12700">
            <a:round/>
          </a:ln>
        </p:spPr>
        <p:txBody>
          <a:bodyPr wrap="none" lIns="28575" tIns="28575" rIns="28575" bIns="28575">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en-US" sz="790" dirty="0">
                <a:solidFill>
                  <a:schemeClr val="bg1"/>
                </a:solidFill>
              </a:rPr>
              <a:t>Items 05</a:t>
            </a:r>
          </a:p>
        </p:txBody>
      </p:sp>
      <p:sp>
        <p:nvSpPr>
          <p:cNvPr id="93" name="Shape 3366"/>
          <p:cNvSpPr/>
          <p:nvPr/>
        </p:nvSpPr>
        <p:spPr>
          <a:xfrm rot="3600000">
            <a:off x="1546116" y="3533806"/>
            <a:ext cx="442595" cy="177800"/>
          </a:xfrm>
          <a:prstGeom prst="rect">
            <a:avLst/>
          </a:prstGeom>
          <a:ln w="12700">
            <a:round/>
          </a:ln>
        </p:spPr>
        <p:txBody>
          <a:bodyPr wrap="none" lIns="28575" tIns="28575" rIns="28575" bIns="28575">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en-US" sz="790" dirty="0">
                <a:solidFill>
                  <a:schemeClr val="bg1"/>
                </a:solidFill>
              </a:rPr>
              <a:t>Items 04</a:t>
            </a:r>
          </a:p>
        </p:txBody>
      </p:sp>
      <p:sp>
        <p:nvSpPr>
          <p:cNvPr id="94" name="Shape 3367"/>
          <p:cNvSpPr/>
          <p:nvPr/>
        </p:nvSpPr>
        <p:spPr>
          <a:xfrm rot="3600000">
            <a:off x="1967952" y="3281460"/>
            <a:ext cx="442595" cy="177800"/>
          </a:xfrm>
          <a:prstGeom prst="rect">
            <a:avLst/>
          </a:prstGeom>
          <a:ln w="12700">
            <a:round/>
          </a:ln>
        </p:spPr>
        <p:txBody>
          <a:bodyPr wrap="none" lIns="28575" tIns="28575" rIns="28575" bIns="28575">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en-US" sz="790" dirty="0">
                <a:solidFill>
                  <a:schemeClr val="bg1"/>
                </a:solidFill>
              </a:rPr>
              <a:t>Items 03</a:t>
            </a:r>
          </a:p>
        </p:txBody>
      </p:sp>
      <p:sp>
        <p:nvSpPr>
          <p:cNvPr id="95" name="Shape 3368"/>
          <p:cNvSpPr/>
          <p:nvPr/>
        </p:nvSpPr>
        <p:spPr>
          <a:xfrm rot="3600000">
            <a:off x="2395694" y="3036392"/>
            <a:ext cx="442595" cy="177800"/>
          </a:xfrm>
          <a:prstGeom prst="rect">
            <a:avLst/>
          </a:prstGeom>
          <a:ln w="12700">
            <a:round/>
          </a:ln>
        </p:spPr>
        <p:txBody>
          <a:bodyPr wrap="none" lIns="28575" tIns="28575" rIns="28575" bIns="28575">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en-US" sz="790" dirty="0">
                <a:solidFill>
                  <a:schemeClr val="bg1"/>
                </a:solidFill>
              </a:rPr>
              <a:t>Items 02</a:t>
            </a:r>
          </a:p>
        </p:txBody>
      </p:sp>
      <p:sp>
        <p:nvSpPr>
          <p:cNvPr id="96" name="Shape 3369"/>
          <p:cNvSpPr/>
          <p:nvPr/>
        </p:nvSpPr>
        <p:spPr>
          <a:xfrm rot="3840000">
            <a:off x="2820466" y="2809283"/>
            <a:ext cx="459105" cy="177800"/>
          </a:xfrm>
          <a:prstGeom prst="rect">
            <a:avLst/>
          </a:prstGeom>
          <a:ln w="12700">
            <a:round/>
          </a:ln>
        </p:spPr>
        <p:txBody>
          <a:bodyPr wrap="none" lIns="28575" tIns="28575" rIns="28575" bIns="28575">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en-US" sz="790" b="1" dirty="0">
                <a:solidFill>
                  <a:srgbClr val="F5F5F5"/>
                </a:solidFill>
                <a:uFill>
                  <a:solidFill>
                    <a:srgbClr val="F5F5F5"/>
                  </a:solidFill>
                </a:uFill>
              </a:rPr>
              <a:t>Items 01</a:t>
            </a:r>
            <a:endParaRPr sz="790" b="1" dirty="0">
              <a:solidFill>
                <a:srgbClr val="F5F5F5"/>
              </a:solidFill>
              <a:uFill>
                <a:solidFill>
                  <a:srgbClr val="F5F5F5"/>
                </a:solidFill>
              </a:uFill>
            </a:endParaRPr>
          </a:p>
        </p:txBody>
      </p:sp>
      <p:sp>
        <p:nvSpPr>
          <p:cNvPr id="98" name="Text Placeholder 32"/>
          <p:cNvSpPr txBox="1"/>
          <p:nvPr/>
        </p:nvSpPr>
        <p:spPr>
          <a:xfrm>
            <a:off x="6137993" y="1417298"/>
            <a:ext cx="1785883" cy="4216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675" dirty="0">
                <a:latin typeface="+mj-ea"/>
                <a:sym typeface="+mn-ea"/>
              </a:rPr>
              <a:t>在此输入符合你的主题意义的文本</a:t>
            </a:r>
            <a:endParaRPr lang="en-US" altLang="zh-CN" sz="675" dirty="0">
              <a:latin typeface="+mj-ea"/>
            </a:endParaRPr>
          </a:p>
          <a:p>
            <a:pPr marL="0" indent="0" algn="ctr">
              <a:buNone/>
            </a:pPr>
            <a:r>
              <a:rPr lang="zh-CN" altLang="en-US" sz="675" dirty="0">
                <a:latin typeface="+mj-ea"/>
                <a:sym typeface="+mn-ea"/>
              </a:rPr>
              <a:t>在此输入符合你的主题意义的文本</a:t>
            </a:r>
            <a:endParaRPr lang="en-US" sz="675" dirty="0">
              <a:solidFill>
                <a:schemeClr val="accent3"/>
              </a:solidFill>
              <a:latin typeface="Roboto Light" pitchFamily="2" charset="0"/>
              <a:ea typeface="Roboto Light" pitchFamily="2" charset="0"/>
            </a:endParaRPr>
          </a:p>
        </p:txBody>
      </p:sp>
      <p:sp>
        <p:nvSpPr>
          <p:cNvPr id="99" name="Text Placeholder 33"/>
          <p:cNvSpPr txBox="1"/>
          <p:nvPr/>
        </p:nvSpPr>
        <p:spPr>
          <a:xfrm>
            <a:off x="6137910" y="1263015"/>
            <a:ext cx="1785620" cy="1555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b="1" dirty="0">
                <a:solidFill>
                  <a:schemeClr val="tx2"/>
                </a:solidFill>
                <a:latin typeface="+mj-ea"/>
                <a:sym typeface="+mn-ea"/>
              </a:rPr>
              <a:t>标题文字</a:t>
            </a:r>
          </a:p>
        </p:txBody>
      </p:sp>
      <p:sp>
        <p:nvSpPr>
          <p:cNvPr id="100" name="Text Placeholder 32"/>
          <p:cNvSpPr txBox="1"/>
          <p:nvPr/>
        </p:nvSpPr>
        <p:spPr>
          <a:xfrm>
            <a:off x="6137993" y="2028444"/>
            <a:ext cx="1785883" cy="4216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675" dirty="0">
                <a:latin typeface="+mj-ea"/>
                <a:sym typeface="+mn-ea"/>
              </a:rPr>
              <a:t>在此输入符合你的主题意义的文本</a:t>
            </a:r>
            <a:endParaRPr lang="en-US" altLang="zh-CN" sz="675" dirty="0">
              <a:latin typeface="+mj-ea"/>
            </a:endParaRPr>
          </a:p>
          <a:p>
            <a:pPr marL="0" indent="0" algn="ctr">
              <a:buNone/>
            </a:pPr>
            <a:r>
              <a:rPr lang="zh-CN" altLang="en-US" sz="675" dirty="0">
                <a:latin typeface="+mj-ea"/>
                <a:sym typeface="+mn-ea"/>
              </a:rPr>
              <a:t>在此输入符合你的主题意义的文本</a:t>
            </a:r>
            <a:endParaRPr lang="en-US" sz="675" dirty="0">
              <a:solidFill>
                <a:schemeClr val="accent3"/>
              </a:solidFill>
              <a:latin typeface="Roboto Light" pitchFamily="2" charset="0"/>
              <a:ea typeface="Roboto Light" pitchFamily="2" charset="0"/>
            </a:endParaRPr>
          </a:p>
        </p:txBody>
      </p:sp>
      <p:sp>
        <p:nvSpPr>
          <p:cNvPr id="101" name="Text Placeholder 33"/>
          <p:cNvSpPr txBox="1"/>
          <p:nvPr/>
        </p:nvSpPr>
        <p:spPr>
          <a:xfrm>
            <a:off x="6137994" y="1869164"/>
            <a:ext cx="1785881" cy="27733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b="1" dirty="0">
                <a:solidFill>
                  <a:schemeClr val="tx2"/>
                </a:solidFill>
                <a:latin typeface="+mj-ea"/>
                <a:sym typeface="+mn-ea"/>
              </a:rPr>
              <a:t>标题文字</a:t>
            </a:r>
          </a:p>
        </p:txBody>
      </p:sp>
      <p:sp>
        <p:nvSpPr>
          <p:cNvPr id="8" name="Text Placeholder 32"/>
          <p:cNvSpPr txBox="1"/>
          <p:nvPr/>
        </p:nvSpPr>
        <p:spPr>
          <a:xfrm>
            <a:off x="6137993" y="2635242"/>
            <a:ext cx="1785883" cy="4216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675" dirty="0">
                <a:latin typeface="+mj-ea"/>
                <a:sym typeface="+mn-ea"/>
              </a:rPr>
              <a:t>在此输入符合你的主题意义的文本</a:t>
            </a:r>
            <a:endParaRPr lang="en-US" altLang="zh-CN" sz="675" dirty="0">
              <a:latin typeface="+mj-ea"/>
            </a:endParaRPr>
          </a:p>
          <a:p>
            <a:pPr marL="0" indent="0" algn="ctr">
              <a:buNone/>
            </a:pPr>
            <a:r>
              <a:rPr lang="zh-CN" altLang="en-US" sz="675" dirty="0">
                <a:latin typeface="+mj-ea"/>
                <a:sym typeface="+mn-ea"/>
              </a:rPr>
              <a:t>在此输入符合你的主题意义的文本</a:t>
            </a:r>
            <a:endParaRPr lang="en-US" sz="675" dirty="0">
              <a:solidFill>
                <a:schemeClr val="accent3"/>
              </a:solidFill>
              <a:latin typeface="Roboto Light" pitchFamily="2" charset="0"/>
              <a:ea typeface="Roboto Light" pitchFamily="2" charset="0"/>
            </a:endParaRPr>
          </a:p>
        </p:txBody>
      </p:sp>
      <p:sp>
        <p:nvSpPr>
          <p:cNvPr id="103" name="Text Placeholder 33"/>
          <p:cNvSpPr txBox="1"/>
          <p:nvPr/>
        </p:nvSpPr>
        <p:spPr>
          <a:xfrm>
            <a:off x="6137994" y="2481042"/>
            <a:ext cx="1785881" cy="27733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b="1" dirty="0">
                <a:solidFill>
                  <a:schemeClr val="tx2"/>
                </a:solidFill>
                <a:latin typeface="+mj-ea"/>
                <a:sym typeface="+mn-ea"/>
              </a:rPr>
              <a:t>标题文字</a:t>
            </a:r>
          </a:p>
        </p:txBody>
      </p:sp>
      <p:sp>
        <p:nvSpPr>
          <p:cNvPr id="9" name="Text Placeholder 32"/>
          <p:cNvSpPr txBox="1"/>
          <p:nvPr/>
        </p:nvSpPr>
        <p:spPr>
          <a:xfrm>
            <a:off x="6137993" y="3248434"/>
            <a:ext cx="1785883" cy="4216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675" dirty="0">
                <a:latin typeface="+mj-ea"/>
                <a:sym typeface="+mn-ea"/>
              </a:rPr>
              <a:t>在此输入符合你的主题意义的文本</a:t>
            </a:r>
            <a:endParaRPr lang="en-US" altLang="zh-CN" sz="675" dirty="0">
              <a:latin typeface="+mj-ea"/>
            </a:endParaRPr>
          </a:p>
          <a:p>
            <a:pPr marL="0" indent="0" algn="ctr">
              <a:buNone/>
            </a:pPr>
            <a:r>
              <a:rPr lang="zh-CN" altLang="en-US" sz="675" dirty="0">
                <a:latin typeface="+mj-ea"/>
                <a:sym typeface="+mn-ea"/>
              </a:rPr>
              <a:t>在此输入符合你的主题意义的文本</a:t>
            </a:r>
            <a:endParaRPr lang="en-US" sz="675" dirty="0">
              <a:solidFill>
                <a:schemeClr val="accent3"/>
              </a:solidFill>
              <a:latin typeface="Roboto Light" pitchFamily="2" charset="0"/>
              <a:ea typeface="Roboto Light" pitchFamily="2" charset="0"/>
            </a:endParaRPr>
          </a:p>
        </p:txBody>
      </p:sp>
      <p:sp>
        <p:nvSpPr>
          <p:cNvPr id="10" name="Text Placeholder 33"/>
          <p:cNvSpPr txBox="1"/>
          <p:nvPr/>
        </p:nvSpPr>
        <p:spPr>
          <a:xfrm>
            <a:off x="6137994" y="3094234"/>
            <a:ext cx="1785881" cy="27733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b="1" dirty="0">
                <a:solidFill>
                  <a:schemeClr val="tx2"/>
                </a:solidFill>
                <a:latin typeface="+mj-ea"/>
                <a:sym typeface="+mn-ea"/>
              </a:rPr>
              <a:t>标题文字</a:t>
            </a:r>
          </a:p>
        </p:txBody>
      </p:sp>
      <p:sp>
        <p:nvSpPr>
          <p:cNvPr id="106" name="Text Placeholder 32"/>
          <p:cNvSpPr txBox="1"/>
          <p:nvPr/>
        </p:nvSpPr>
        <p:spPr>
          <a:xfrm>
            <a:off x="6137993" y="3824304"/>
            <a:ext cx="1785883" cy="4216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675" dirty="0">
                <a:latin typeface="+mj-ea"/>
                <a:sym typeface="+mn-ea"/>
              </a:rPr>
              <a:t>在此输入符合你的主题意义的文本</a:t>
            </a:r>
            <a:endParaRPr lang="en-US" altLang="zh-CN" sz="675" dirty="0">
              <a:latin typeface="+mj-ea"/>
            </a:endParaRPr>
          </a:p>
          <a:p>
            <a:pPr marL="0" indent="0" algn="ctr">
              <a:buNone/>
            </a:pPr>
            <a:r>
              <a:rPr lang="zh-CN" altLang="en-US" sz="675" dirty="0">
                <a:latin typeface="+mj-ea"/>
                <a:sym typeface="+mn-ea"/>
              </a:rPr>
              <a:t>在此输入符合你的主题意义的文本</a:t>
            </a:r>
            <a:endParaRPr lang="en-US" sz="675" dirty="0">
              <a:solidFill>
                <a:schemeClr val="accent3"/>
              </a:solidFill>
              <a:latin typeface="Roboto Light" pitchFamily="2" charset="0"/>
              <a:ea typeface="Roboto Light" pitchFamily="2" charset="0"/>
            </a:endParaRPr>
          </a:p>
        </p:txBody>
      </p:sp>
      <p:sp>
        <p:nvSpPr>
          <p:cNvPr id="11" name="Text Placeholder 33"/>
          <p:cNvSpPr txBox="1"/>
          <p:nvPr/>
        </p:nvSpPr>
        <p:spPr>
          <a:xfrm>
            <a:off x="6137994" y="3670104"/>
            <a:ext cx="1785881" cy="27733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b="1" dirty="0">
                <a:solidFill>
                  <a:schemeClr val="tx2"/>
                </a:solidFill>
                <a:latin typeface="+mj-ea"/>
                <a:sym typeface="+mn-ea"/>
              </a:rPr>
              <a:t>标题文字</a:t>
            </a:r>
          </a:p>
        </p:txBody>
      </p:sp>
      <p:sp>
        <p:nvSpPr>
          <p:cNvPr id="114" name="Oval 113"/>
          <p:cNvSpPr/>
          <p:nvPr/>
        </p:nvSpPr>
        <p:spPr>
          <a:xfrm flipH="1">
            <a:off x="5568595" y="1263098"/>
            <a:ext cx="439340" cy="439340"/>
          </a:xfrm>
          <a:prstGeom prst="ellipse">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FontAwesome" pitchFamily="2" charset="0"/>
            </a:endParaRPr>
          </a:p>
        </p:txBody>
      </p:sp>
      <p:sp>
        <p:nvSpPr>
          <p:cNvPr id="115" name="Oval 114"/>
          <p:cNvSpPr/>
          <p:nvPr/>
        </p:nvSpPr>
        <p:spPr>
          <a:xfrm flipH="1">
            <a:off x="5568595" y="1874244"/>
            <a:ext cx="439340" cy="439340"/>
          </a:xfrm>
          <a:prstGeom prst="ellipse">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FontAwesome" pitchFamily="2" charset="0"/>
            </a:endParaRPr>
          </a:p>
        </p:txBody>
      </p:sp>
      <p:sp>
        <p:nvSpPr>
          <p:cNvPr id="116" name="Oval 115"/>
          <p:cNvSpPr/>
          <p:nvPr/>
        </p:nvSpPr>
        <p:spPr>
          <a:xfrm flipH="1">
            <a:off x="5568595" y="2481042"/>
            <a:ext cx="439340" cy="439340"/>
          </a:xfrm>
          <a:prstGeom prst="ellipse">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FontAwesome" pitchFamily="2" charset="0"/>
            </a:endParaRPr>
          </a:p>
        </p:txBody>
      </p:sp>
      <p:sp>
        <p:nvSpPr>
          <p:cNvPr id="117" name="Oval 116"/>
          <p:cNvSpPr/>
          <p:nvPr/>
        </p:nvSpPr>
        <p:spPr>
          <a:xfrm flipH="1">
            <a:off x="5568595" y="3092188"/>
            <a:ext cx="439340" cy="439340"/>
          </a:xfrm>
          <a:prstGeom prst="ellipse">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18" name="Oval 117"/>
          <p:cNvSpPr/>
          <p:nvPr/>
        </p:nvSpPr>
        <p:spPr>
          <a:xfrm flipH="1">
            <a:off x="5568595" y="3688114"/>
            <a:ext cx="439340" cy="439340"/>
          </a:xfrm>
          <a:prstGeom prst="ellipse">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FontAwesome" pitchFamily="2" charset="0"/>
            </a:endParaRPr>
          </a:p>
        </p:txBody>
      </p:sp>
      <p:sp>
        <p:nvSpPr>
          <p:cNvPr id="12" name="Freeform 116"/>
          <p:cNvSpPr>
            <a:spLocks noEditPoints="1"/>
          </p:cNvSpPr>
          <p:nvPr/>
        </p:nvSpPr>
        <p:spPr bwMode="auto">
          <a:xfrm>
            <a:off x="3230880" y="1417320"/>
            <a:ext cx="291465" cy="23495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C3DCEA"/>
          </a:solidFill>
          <a:ln w="9525">
            <a:noFill/>
            <a:round/>
          </a:ln>
        </p:spPr>
        <p:txBody>
          <a:bodyPr vert="horz" wrap="square" lIns="91440" tIns="45720" rIns="91440" bIns="45720" numCol="1" anchor="t" anchorCtr="0" compatLnSpc="1"/>
          <a:lstStyle/>
          <a:p>
            <a:endParaRPr lang="en-US"/>
          </a:p>
        </p:txBody>
      </p:sp>
      <p:sp>
        <p:nvSpPr>
          <p:cNvPr id="13" name="Freeform 105"/>
          <p:cNvSpPr>
            <a:spLocks noEditPoints="1"/>
          </p:cNvSpPr>
          <p:nvPr/>
        </p:nvSpPr>
        <p:spPr bwMode="auto">
          <a:xfrm>
            <a:off x="4319905" y="1838960"/>
            <a:ext cx="312420" cy="30797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CABFD5"/>
          </a:solidFill>
          <a:ln w="9525">
            <a:noFill/>
            <a:round/>
          </a:ln>
        </p:spPr>
        <p:txBody>
          <a:bodyPr vert="horz" wrap="square" lIns="91440" tIns="45720" rIns="91440" bIns="45720" numCol="1" anchor="t" anchorCtr="0" compatLnSpc="1"/>
          <a:lstStyle/>
          <a:p>
            <a:endParaRPr lang="en-US" dirty="0">
              <a:solidFill>
                <a:schemeClr val="accent3">
                  <a:lumMod val="50000"/>
                </a:schemeClr>
              </a:solidFill>
            </a:endParaRPr>
          </a:p>
        </p:txBody>
      </p:sp>
      <p:sp>
        <p:nvSpPr>
          <p:cNvPr id="18" name="Freeform 178"/>
          <p:cNvSpPr>
            <a:spLocks noEditPoints="1"/>
          </p:cNvSpPr>
          <p:nvPr/>
        </p:nvSpPr>
        <p:spPr bwMode="auto">
          <a:xfrm>
            <a:off x="3681730" y="2376805"/>
            <a:ext cx="342900" cy="258445"/>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C3DCEA"/>
          </a:solidFill>
          <a:ln w="9525">
            <a:noFill/>
            <a:round/>
          </a:ln>
        </p:spPr>
        <p:txBody>
          <a:bodyPr vert="horz" wrap="square" lIns="91440" tIns="45720" rIns="91440" bIns="45720" numCol="1" anchor="t" anchorCtr="0" compatLnSpc="1"/>
          <a:lstStyle/>
          <a:p>
            <a:endParaRPr lang="en-US"/>
          </a:p>
        </p:txBody>
      </p:sp>
      <p:sp>
        <p:nvSpPr>
          <p:cNvPr id="19" name="Freeform 45"/>
          <p:cNvSpPr>
            <a:spLocks noEditPoints="1"/>
          </p:cNvSpPr>
          <p:nvPr/>
        </p:nvSpPr>
        <p:spPr bwMode="auto">
          <a:xfrm>
            <a:off x="4767580" y="2887980"/>
            <a:ext cx="289560" cy="28956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3DCEA"/>
          </a:solidFill>
          <a:ln w="9525">
            <a:noFill/>
            <a:round/>
          </a:ln>
        </p:spPr>
        <p:txBody>
          <a:bodyPr vert="horz" wrap="square" lIns="91440" tIns="45720" rIns="91440" bIns="45720" numCol="1" anchor="t" anchorCtr="0" compatLnSpc="1"/>
          <a:lstStyle/>
          <a:p>
            <a:endParaRPr lang="en-US"/>
          </a:p>
        </p:txBody>
      </p:sp>
      <p:sp>
        <p:nvSpPr>
          <p:cNvPr id="20" name="Freeform 62"/>
          <p:cNvSpPr>
            <a:spLocks noChangeAspect="1" noEditPoints="1"/>
          </p:cNvSpPr>
          <p:nvPr/>
        </p:nvSpPr>
        <p:spPr bwMode="auto">
          <a:xfrm>
            <a:off x="4204970" y="3463290"/>
            <a:ext cx="293370" cy="29591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C3DCEA"/>
          </a:solidFill>
          <a:ln w="9525">
            <a:noFill/>
            <a:round/>
          </a:ln>
        </p:spPr>
        <p:txBody>
          <a:bodyPr vert="horz" wrap="square" lIns="91440" tIns="45720" rIns="91440" bIns="45720" numCol="1" anchor="t" anchorCtr="0" compatLnSpc="1"/>
          <a:lstStyle/>
          <a:p>
            <a:endParaRPr lang="en-US"/>
          </a:p>
        </p:txBody>
      </p:sp>
      <p:sp>
        <p:nvSpPr>
          <p:cNvPr id="21" name="Freeform 116"/>
          <p:cNvSpPr>
            <a:spLocks noEditPoints="1"/>
          </p:cNvSpPr>
          <p:nvPr/>
        </p:nvSpPr>
        <p:spPr bwMode="auto">
          <a:xfrm>
            <a:off x="5692140" y="1405255"/>
            <a:ext cx="192405" cy="15494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2" name="Freeform 105"/>
          <p:cNvSpPr>
            <a:spLocks noEditPoints="1"/>
          </p:cNvSpPr>
          <p:nvPr/>
        </p:nvSpPr>
        <p:spPr bwMode="auto">
          <a:xfrm>
            <a:off x="5695315" y="2000885"/>
            <a:ext cx="189230" cy="18669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accent3">
                  <a:lumMod val="50000"/>
                </a:schemeClr>
              </a:solidFill>
            </a:endParaRPr>
          </a:p>
        </p:txBody>
      </p:sp>
      <p:sp>
        <p:nvSpPr>
          <p:cNvPr id="23" name="Freeform 178"/>
          <p:cNvSpPr>
            <a:spLocks noEditPoints="1"/>
          </p:cNvSpPr>
          <p:nvPr/>
        </p:nvSpPr>
        <p:spPr bwMode="auto">
          <a:xfrm>
            <a:off x="5695315" y="2637155"/>
            <a:ext cx="204470" cy="154305"/>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4" name="Freeform 45"/>
          <p:cNvSpPr>
            <a:spLocks noEditPoints="1"/>
          </p:cNvSpPr>
          <p:nvPr/>
        </p:nvSpPr>
        <p:spPr bwMode="auto">
          <a:xfrm>
            <a:off x="5713730" y="3227705"/>
            <a:ext cx="163195" cy="16319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5" name="Freeform 62"/>
          <p:cNvSpPr>
            <a:spLocks noChangeAspect="1" noEditPoints="1"/>
          </p:cNvSpPr>
          <p:nvPr/>
        </p:nvSpPr>
        <p:spPr bwMode="auto">
          <a:xfrm>
            <a:off x="5703570" y="3824605"/>
            <a:ext cx="188595" cy="1905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1"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down)">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500"/>
                                        <p:tgtEl>
                                          <p:spTgt spid="8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500"/>
                                        <p:tgtEl>
                                          <p:spTgt spid="7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500"/>
                                        <p:tgtEl>
                                          <p:spTgt spid="7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animEffect transition="in" filter="fade">
                                      <p:cBhvr>
                                        <p:cTn id="85" dur="500"/>
                                        <p:tgtEl>
                                          <p:spTgt spid="9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fade">
                                      <p:cBhvr>
                                        <p:cTn id="88" dur="500"/>
                                        <p:tgtEl>
                                          <p:spTgt spid="9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00"/>
                                        </p:tgtEl>
                                        <p:attrNameLst>
                                          <p:attrName>style.visibility</p:attrName>
                                        </p:attrNameLst>
                                      </p:cBhvr>
                                      <p:to>
                                        <p:strVal val="visible"/>
                                      </p:to>
                                    </p:set>
                                    <p:animEffect transition="in" filter="fade">
                                      <p:cBhvr>
                                        <p:cTn id="93" dur="500"/>
                                        <p:tgtEl>
                                          <p:spTgt spid="10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500"/>
                                        <p:tgtEl>
                                          <p:spTgt spid="10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5"/>
                                        </p:tgtEl>
                                        <p:attrNameLst>
                                          <p:attrName>style.visibility</p:attrName>
                                        </p:attrNameLst>
                                      </p:cBhvr>
                                      <p:to>
                                        <p:strVal val="visible"/>
                                      </p:to>
                                    </p:set>
                                    <p:animEffect transition="in" filter="fade">
                                      <p:cBhvr>
                                        <p:cTn id="99" dur="500"/>
                                        <p:tgtEl>
                                          <p:spTgt spid="11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fade">
                                      <p:cBhvr>
                                        <p:cTn id="104" dur="500"/>
                                        <p:tgtEl>
                                          <p:spTgt spid="11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500"/>
                                        <p:tgtEl>
                                          <p:spTgt spid="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3"/>
                                        </p:tgtEl>
                                        <p:attrNameLst>
                                          <p:attrName>style.visibility</p:attrName>
                                        </p:attrNameLst>
                                      </p:cBhvr>
                                      <p:to>
                                        <p:strVal val="visible"/>
                                      </p:to>
                                    </p:set>
                                    <p:animEffect transition="in" filter="fade">
                                      <p:cBhvr>
                                        <p:cTn id="110" dur="500"/>
                                        <p:tgtEl>
                                          <p:spTgt spid="10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7"/>
                                        </p:tgtEl>
                                        <p:attrNameLst>
                                          <p:attrName>style.visibility</p:attrName>
                                        </p:attrNameLst>
                                      </p:cBhvr>
                                      <p:to>
                                        <p:strVal val="visible"/>
                                      </p:to>
                                    </p:set>
                                    <p:animEffect transition="in" filter="fade">
                                      <p:cBhvr>
                                        <p:cTn id="115" dur="500"/>
                                        <p:tgtEl>
                                          <p:spTgt spid="11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0"/>
                                        </p:tgtEl>
                                        <p:attrNameLst>
                                          <p:attrName>style.visibility</p:attrName>
                                        </p:attrNameLst>
                                      </p:cBhvr>
                                      <p:to>
                                        <p:strVal val="visible"/>
                                      </p:to>
                                    </p:set>
                                    <p:animEffect transition="in" filter="fade">
                                      <p:cBhvr>
                                        <p:cTn id="118" dur="500"/>
                                        <p:tgtEl>
                                          <p:spTgt spid="1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fade">
                                      <p:cBhvr>
                                        <p:cTn id="121" dur="500"/>
                                        <p:tgtEl>
                                          <p:spTgt spid="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18"/>
                                        </p:tgtEl>
                                        <p:attrNameLst>
                                          <p:attrName>style.visibility</p:attrName>
                                        </p:attrNameLst>
                                      </p:cBhvr>
                                      <p:to>
                                        <p:strVal val="visible"/>
                                      </p:to>
                                    </p:set>
                                    <p:animEffect transition="in" filter="fade">
                                      <p:cBhvr>
                                        <p:cTn id="126" dur="500"/>
                                        <p:tgtEl>
                                          <p:spTgt spid="11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fade">
                                      <p:cBhvr>
                                        <p:cTn id="129" dur="500"/>
                                        <p:tgtEl>
                                          <p:spTgt spid="1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06"/>
                                        </p:tgtEl>
                                        <p:attrNameLst>
                                          <p:attrName>style.visibility</p:attrName>
                                        </p:attrNameLst>
                                      </p:cBhvr>
                                      <p:to>
                                        <p:strVal val="visible"/>
                                      </p:to>
                                    </p:set>
                                    <p:animEffect transition="in" filter="fade">
                                      <p:cBhvr>
                                        <p:cTn id="13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44" grpId="0" bldLvl="0" animBg="1"/>
      <p:bldP spid="2" grpId="0" bldLvl="0" animBg="1"/>
      <p:bldP spid="70" grpId="0" bldLvl="0" animBg="1"/>
      <p:bldP spid="71" grpId="0" bldLvl="0" animBg="1"/>
      <p:bldP spid="72" grpId="0" bldLvl="0" animBg="1"/>
      <p:bldP spid="78" grpId="0" bldLvl="0" animBg="1"/>
      <p:bldP spid="79" grpId="0" bldLvl="0" animBg="1"/>
      <p:bldP spid="80" grpId="0" bldLvl="0" animBg="1"/>
      <p:bldP spid="81" grpId="0" bldLvl="0" animBg="1"/>
      <p:bldP spid="82" grpId="0" bldLvl="0" animBg="1"/>
      <p:bldP spid="83" grpId="1" bldLvl="0" animBg="1"/>
      <p:bldP spid="84" grpId="0" bldLvl="0" animBg="1"/>
      <p:bldP spid="85" grpId="0" bldLvl="0" animBg="1"/>
      <p:bldP spid="4" grpId="0" bldLvl="0" animBg="1"/>
      <p:bldP spid="87" grpId="0" bldLvl="0" animBg="1"/>
      <p:bldP spid="98" grpId="0"/>
      <p:bldP spid="99" grpId="0"/>
      <p:bldP spid="100" grpId="0"/>
      <p:bldP spid="101" grpId="0"/>
      <p:bldP spid="8" grpId="0"/>
      <p:bldP spid="103" grpId="0"/>
      <p:bldP spid="9" grpId="0"/>
      <p:bldP spid="10" grpId="0"/>
      <p:bldP spid="106" grpId="0"/>
      <p:bldP spid="11" grpId="0"/>
      <p:bldP spid="114" grpId="0" bldLvl="0" animBg="1"/>
      <p:bldP spid="115" grpId="0" bldLvl="0" animBg="1"/>
      <p:bldP spid="116" grpId="0" bldLvl="0" animBg="1"/>
      <p:bldP spid="117" grpId="0" bldLvl="0" animBg="1"/>
      <p:bldP spid="1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7F7F7F">
                      <a:lumMod val="60000"/>
                      <a:lumOff val="40000"/>
                    </a:srgbClr>
                  </a:solidFill>
                  <a:latin typeface="微软雅黑" panose="020B0503020204020204" pitchFamily="34" charset="-122"/>
                </a:rPr>
                <a:t>  Click here to add Title</a:t>
              </a:r>
              <a:endParaRPr lang="zh-CN" altLang="en-US" sz="1000" dirty="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sp>
        <p:nvSpPr>
          <p:cNvPr id="72" name="TextBox 71"/>
          <p:cNvSpPr txBox="1"/>
          <p:nvPr/>
        </p:nvSpPr>
        <p:spPr>
          <a:xfrm>
            <a:off x="6358255" y="1561465"/>
            <a:ext cx="2527935" cy="1383665"/>
          </a:xfrm>
          <a:prstGeom prst="rect">
            <a:avLst/>
          </a:prstGeom>
          <a:noFill/>
        </p:spPr>
        <p:txBody>
          <a:bodyPr wrap="square" rtlCol="0">
            <a:spAutoFit/>
          </a:bodyPr>
          <a:lstStyle/>
          <a:p>
            <a:pPr>
              <a:defRPr/>
            </a:pPr>
            <a:r>
              <a:rPr lang="zh-CN" altLang="en-US" b="1" kern="0" dirty="0">
                <a:solidFill>
                  <a:schemeClr val="tx1">
                    <a:lumMod val="50000"/>
                  </a:schemeClr>
                </a:solidFill>
                <a:latin typeface="微软雅黑" panose="020B0503020204020204" pitchFamily="34" charset="-122"/>
              </a:rPr>
              <a:t>添加标题</a:t>
            </a:r>
          </a:p>
          <a:p>
            <a:pPr>
              <a:defRPr/>
            </a:pPr>
            <a:r>
              <a:rPr lang="zh-CN" altLang="en-US" sz="1000" kern="0" dirty="0">
                <a:solidFill>
                  <a:srgbClr val="7F7F7F"/>
                </a:solidFill>
                <a:latin typeface="微软雅黑" panose="020B0503020204020204" pitchFamily="34" charset="-122"/>
              </a:rPr>
              <a:t>在此添加文字添加</a:t>
            </a:r>
            <a:r>
              <a:rPr lang="en-US" altLang="zh-CN" sz="1000" kern="0" dirty="0">
                <a:solidFill>
                  <a:srgbClr val="7F7F7F"/>
                </a:solidFill>
                <a:latin typeface="微软雅黑" panose="020B0503020204020204" pitchFamily="34" charset="-122"/>
              </a:rPr>
              <a:t>· </a:t>
            </a:r>
            <a:r>
              <a:rPr lang="zh-CN" altLang="en-US" sz="1000" kern="0" dirty="0">
                <a:solidFill>
                  <a:srgbClr val="7F7F7F"/>
                </a:solidFill>
                <a:latin typeface="微软雅黑" panose="020B0503020204020204" pitchFamily="34" charset="-122"/>
              </a:rPr>
              <a:t>请使用符合主题并且简洁生动的文字来进行表述。在此添加文字添加</a:t>
            </a:r>
            <a:r>
              <a:rPr lang="en-US" altLang="zh-CN" sz="1000" kern="0" dirty="0">
                <a:solidFill>
                  <a:srgbClr val="7F7F7F"/>
                </a:solidFill>
                <a:latin typeface="微软雅黑" panose="020B0503020204020204" pitchFamily="34" charset="-122"/>
              </a:rPr>
              <a:t>· </a:t>
            </a:r>
            <a:r>
              <a:rPr lang="zh-CN" altLang="en-US" sz="1000" kern="0" dirty="0">
                <a:solidFill>
                  <a:srgbClr val="7F7F7F"/>
                </a:solidFill>
                <a:latin typeface="微软雅黑" panose="020B0503020204020204" pitchFamily="34" charset="-122"/>
              </a:rPr>
              <a:t>在此添加文字介绍</a:t>
            </a:r>
            <a:r>
              <a:rPr lang="en-US" altLang="zh-CN" sz="1000" kern="0" dirty="0">
                <a:solidFill>
                  <a:srgbClr val="7F7F7F"/>
                </a:solidFill>
                <a:latin typeface="微软雅黑" panose="020B0503020204020204" pitchFamily="34" charset="-122"/>
              </a:rPr>
              <a:t>· </a:t>
            </a:r>
            <a:r>
              <a:rPr lang="zh-CN" altLang="en-US" sz="1000" kern="0" dirty="0">
                <a:solidFill>
                  <a:srgbClr val="7F7F7F"/>
                </a:solidFill>
                <a:latin typeface="微软雅黑" panose="020B0503020204020204" pitchFamily="34" charset="-122"/>
              </a:rPr>
              <a:t>在此添加文字介</a:t>
            </a:r>
            <a:r>
              <a:rPr lang="en-US" altLang="zh-CN" sz="1000" kern="0" dirty="0">
                <a:solidFill>
                  <a:srgbClr val="7F7F7F"/>
                </a:solidFill>
                <a:latin typeface="微软雅黑" panose="020B0503020204020204" pitchFamily="34" charset="-122"/>
              </a:rPr>
              <a:t>· </a:t>
            </a:r>
            <a:r>
              <a:rPr lang="zh-CN" altLang="en-US" sz="1000" kern="0" dirty="0">
                <a:solidFill>
                  <a:srgbClr val="7F7F7F"/>
                </a:solidFill>
                <a:latin typeface="微软雅黑" panose="020B0503020204020204" pitchFamily="34" charset="-122"/>
              </a:rPr>
              <a:t>在此添加文字添加</a:t>
            </a:r>
            <a:r>
              <a:rPr lang="en-US" altLang="zh-CN" sz="1000" kern="0" dirty="0">
                <a:solidFill>
                  <a:srgbClr val="7F7F7F"/>
                </a:solidFill>
                <a:latin typeface="微软雅黑" panose="020B0503020204020204" pitchFamily="34" charset="-122"/>
              </a:rPr>
              <a:t>· </a:t>
            </a:r>
            <a:r>
              <a:rPr lang="zh-CN" altLang="en-US" sz="1000" kern="0" dirty="0">
                <a:solidFill>
                  <a:srgbClr val="7F7F7F"/>
                </a:solidFill>
                <a:latin typeface="微软雅黑" panose="020B0503020204020204" pitchFamily="34" charset="-122"/>
              </a:rPr>
              <a:t>在此添加文字添加</a:t>
            </a:r>
            <a:r>
              <a:rPr lang="en-US" altLang="zh-CN" sz="1000" kern="0" dirty="0">
                <a:solidFill>
                  <a:srgbClr val="7F7F7F"/>
                </a:solidFill>
                <a:latin typeface="微软雅黑" panose="020B0503020204020204" pitchFamily="34" charset="-122"/>
              </a:rPr>
              <a:t>· </a:t>
            </a:r>
            <a:r>
              <a:rPr lang="zh-CN" altLang="en-US" sz="1000" kern="0" dirty="0">
                <a:solidFill>
                  <a:srgbClr val="7F7F7F"/>
                </a:solidFill>
                <a:latin typeface="微软雅黑" panose="020B0503020204020204" pitchFamily="34" charset="-122"/>
              </a:rPr>
              <a:t>请使用符合主题并且简洁生动的文字来进行表述。在此添加文字添加</a:t>
            </a:r>
            <a:r>
              <a:rPr lang="en-US" altLang="zh-CN" sz="1000" kern="0" dirty="0">
                <a:solidFill>
                  <a:srgbClr val="7F7F7F"/>
                </a:solidFill>
                <a:latin typeface="微软雅黑" panose="020B0503020204020204" pitchFamily="34" charset="-122"/>
              </a:rPr>
              <a:t>· </a:t>
            </a:r>
            <a:r>
              <a:rPr lang="zh-CN" altLang="en-US" sz="1000" kern="0" dirty="0">
                <a:solidFill>
                  <a:srgbClr val="7F7F7F"/>
                </a:solidFill>
                <a:latin typeface="微软雅黑" panose="020B0503020204020204" pitchFamily="34" charset="-122"/>
              </a:rPr>
              <a:t>请使用符合主题并且简洁生动的文字来进行表述。</a:t>
            </a:r>
            <a:endParaRPr lang="en-US" altLang="zh-CN" sz="1000" kern="0" dirty="0">
              <a:solidFill>
                <a:srgbClr val="7F7F7F"/>
              </a:solidFill>
              <a:latin typeface="微软雅黑" panose="020B0503020204020204" pitchFamily="34" charset="-122"/>
            </a:endParaRPr>
          </a:p>
        </p:txBody>
      </p:sp>
      <p:sp>
        <p:nvSpPr>
          <p:cNvPr id="20" name="Rounded Rectangle 49"/>
          <p:cNvSpPr/>
          <p:nvPr/>
        </p:nvSpPr>
        <p:spPr>
          <a:xfrm flipH="1">
            <a:off x="1339457" y="1793389"/>
            <a:ext cx="1374150" cy="577727"/>
          </a:xfrm>
          <a:prstGeom prst="roundRect">
            <a:avLst>
              <a:gd name="adj" fmla="val 10034"/>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lnSpc>
                <a:spcPct val="130000"/>
              </a:lnSpc>
            </a:pPr>
            <a:r>
              <a:rPr lang="zh-CN" altLang="en-US" sz="1200" dirty="0">
                <a:solidFill>
                  <a:schemeClr val="bg1"/>
                </a:solidFill>
                <a:latin typeface="微软雅黑" panose="020B0503020204020204" pitchFamily="34" charset="-122"/>
                <a:sym typeface="+mn-ea"/>
              </a:rPr>
              <a:t>标题文字</a:t>
            </a:r>
            <a:endParaRPr lang="zh-CN" altLang="en-US" sz="1200" dirty="0">
              <a:solidFill>
                <a:schemeClr val="bg1"/>
              </a:solidFill>
              <a:latin typeface="微软雅黑" panose="020B0503020204020204" pitchFamily="34" charset="-122"/>
            </a:endParaRPr>
          </a:p>
        </p:txBody>
      </p:sp>
      <p:sp>
        <p:nvSpPr>
          <p:cNvPr id="21" name="Rounded Rectangle 50"/>
          <p:cNvSpPr/>
          <p:nvPr/>
        </p:nvSpPr>
        <p:spPr>
          <a:xfrm flipH="1">
            <a:off x="2589341" y="2902772"/>
            <a:ext cx="1374150" cy="577727"/>
          </a:xfrm>
          <a:prstGeom prst="roundRect">
            <a:avLst>
              <a:gd name="adj" fmla="val 10034"/>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lnSpc>
                <a:spcPct val="130000"/>
              </a:lnSpc>
            </a:pPr>
            <a:r>
              <a:rPr lang="zh-CN" altLang="en-US" sz="1200" dirty="0">
                <a:solidFill>
                  <a:schemeClr val="bg1"/>
                </a:solidFill>
                <a:latin typeface="微软雅黑" panose="020B0503020204020204" pitchFamily="34" charset="-122"/>
                <a:sym typeface="+mn-ea"/>
              </a:rPr>
              <a:t>标题文字</a:t>
            </a:r>
            <a:endParaRPr lang="zh-CN" altLang="en-US" sz="1200" dirty="0">
              <a:solidFill>
                <a:schemeClr val="bg1"/>
              </a:solidFill>
              <a:latin typeface="微软雅黑" panose="020B0503020204020204" pitchFamily="34" charset="-122"/>
            </a:endParaRPr>
          </a:p>
        </p:txBody>
      </p:sp>
      <p:sp>
        <p:nvSpPr>
          <p:cNvPr id="79" name="Rounded Rectangle 51"/>
          <p:cNvSpPr/>
          <p:nvPr/>
        </p:nvSpPr>
        <p:spPr>
          <a:xfrm flipH="1">
            <a:off x="3875160" y="1437290"/>
            <a:ext cx="1374150" cy="692275"/>
          </a:xfrm>
          <a:prstGeom prst="roundRect">
            <a:avLst>
              <a:gd name="adj" fmla="val 10034"/>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lnSpc>
                <a:spcPct val="130000"/>
              </a:lnSpc>
            </a:pPr>
            <a:r>
              <a:rPr lang="zh-CN" altLang="en-US" sz="1200" dirty="0">
                <a:solidFill>
                  <a:schemeClr val="bg1"/>
                </a:solidFill>
                <a:latin typeface="微软雅黑" panose="020B0503020204020204" pitchFamily="34" charset="-122"/>
                <a:sym typeface="+mn-ea"/>
              </a:rPr>
              <a:t>标题文字</a:t>
            </a:r>
            <a:endParaRPr lang="zh-CN" altLang="en-US" sz="1200" dirty="0">
              <a:solidFill>
                <a:schemeClr val="bg1"/>
              </a:solidFill>
              <a:latin typeface="微软雅黑" panose="020B0503020204020204" pitchFamily="34" charset="-122"/>
            </a:endParaRPr>
          </a:p>
        </p:txBody>
      </p:sp>
      <p:sp>
        <p:nvSpPr>
          <p:cNvPr id="80" name="Rounded Rectangle 52"/>
          <p:cNvSpPr/>
          <p:nvPr/>
        </p:nvSpPr>
        <p:spPr>
          <a:xfrm flipH="1">
            <a:off x="5096603" y="3191635"/>
            <a:ext cx="1374150" cy="577727"/>
          </a:xfrm>
          <a:prstGeom prst="roundRect">
            <a:avLst>
              <a:gd name="adj" fmla="val 10034"/>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lnSpc>
                <a:spcPct val="130000"/>
              </a:lnSpc>
            </a:pPr>
            <a:r>
              <a:rPr lang="zh-CN" altLang="en-US" sz="1200" dirty="0">
                <a:solidFill>
                  <a:schemeClr val="bg1"/>
                </a:solidFill>
                <a:latin typeface="微软雅黑" panose="020B0503020204020204" pitchFamily="34" charset="-122"/>
                <a:sym typeface="+mn-ea"/>
              </a:rPr>
              <a:t>标题文字</a:t>
            </a:r>
            <a:endParaRPr lang="zh-CN" altLang="en-US" sz="1200" dirty="0">
              <a:solidFill>
                <a:schemeClr val="bg1"/>
              </a:solidFill>
              <a:latin typeface="微软雅黑" panose="020B0503020204020204" pitchFamily="34" charset="-122"/>
            </a:endParaRPr>
          </a:p>
        </p:txBody>
      </p:sp>
      <p:sp>
        <p:nvSpPr>
          <p:cNvPr id="81" name="Rounded Rectangle 53"/>
          <p:cNvSpPr/>
          <p:nvPr/>
        </p:nvSpPr>
        <p:spPr>
          <a:xfrm flipH="1">
            <a:off x="83397" y="3069617"/>
            <a:ext cx="1374150" cy="577727"/>
          </a:xfrm>
          <a:prstGeom prst="roundRect">
            <a:avLst>
              <a:gd name="adj" fmla="val 10034"/>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lnSpc>
                <a:spcPct val="130000"/>
              </a:lnSpc>
            </a:pPr>
            <a:r>
              <a:rPr lang="zh-CN" altLang="en-US" sz="1200" dirty="0">
                <a:solidFill>
                  <a:schemeClr val="bg1"/>
                </a:solidFill>
                <a:latin typeface="微软雅黑" panose="020B0503020204020204" pitchFamily="34" charset="-122"/>
                <a:sym typeface="+mn-ea"/>
              </a:rPr>
              <a:t>标题文字</a:t>
            </a:r>
            <a:endParaRPr lang="zh-CN" altLang="en-US" sz="1200" dirty="0">
              <a:solidFill>
                <a:schemeClr val="bg1"/>
              </a:solidFill>
              <a:latin typeface="微软雅黑" panose="020B0503020204020204" pitchFamily="34" charset="-122"/>
              <a:ea typeface="Roboto Light" pitchFamily="2" charset="0"/>
              <a:sym typeface="+mn-ea"/>
            </a:endParaRPr>
          </a:p>
        </p:txBody>
      </p:sp>
      <p:grpSp>
        <p:nvGrpSpPr>
          <p:cNvPr id="82" name="Group 2"/>
          <p:cNvGrpSpPr/>
          <p:nvPr/>
        </p:nvGrpSpPr>
        <p:grpSpPr>
          <a:xfrm>
            <a:off x="1919649" y="2512532"/>
            <a:ext cx="213767" cy="2721064"/>
            <a:chOff x="4213918" y="3319563"/>
            <a:chExt cx="285022" cy="3628085"/>
          </a:xfrm>
        </p:grpSpPr>
        <p:cxnSp>
          <p:nvCxnSpPr>
            <p:cNvPr id="83" name="Straight Connector 54"/>
            <p:cNvCxnSpPr/>
            <p:nvPr/>
          </p:nvCxnSpPr>
          <p:spPr>
            <a:xfrm flipV="1">
              <a:off x="4356429" y="3462074"/>
              <a:ext cx="0" cy="3485574"/>
            </a:xfrm>
            <a:prstGeom prst="line">
              <a:avLst/>
            </a:prstGeom>
            <a:ln w="25400">
              <a:solidFill>
                <a:srgbClr val="B2D3E5"/>
              </a:solidFill>
              <a:tailEnd type="oval" w="lg" len="lg"/>
            </a:ln>
          </p:spPr>
          <p:style>
            <a:lnRef idx="1">
              <a:schemeClr val="accent1"/>
            </a:lnRef>
            <a:fillRef idx="0">
              <a:schemeClr val="accent1"/>
            </a:fillRef>
            <a:effectRef idx="0">
              <a:schemeClr val="accent1"/>
            </a:effectRef>
            <a:fontRef idx="minor">
              <a:schemeClr val="tx1"/>
            </a:fontRef>
          </p:style>
        </p:cxnSp>
        <p:sp>
          <p:nvSpPr>
            <p:cNvPr id="84" name="Oval 5"/>
            <p:cNvSpPr/>
            <p:nvPr/>
          </p:nvSpPr>
          <p:spPr>
            <a:xfrm>
              <a:off x="4213918" y="3319563"/>
              <a:ext cx="285022" cy="285022"/>
            </a:xfrm>
            <a:prstGeom prst="ellipse">
              <a:avLst/>
            </a:prstGeom>
            <a:noFill/>
            <a:ln w="25400">
              <a:solidFill>
                <a:srgbClr val="B2D3E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n w="28575" cmpd="sng">
                  <a:solidFill>
                    <a:schemeClr val="tx1"/>
                  </a:solidFill>
                </a:ln>
              </a:endParaRPr>
            </a:p>
          </p:txBody>
        </p:sp>
      </p:grpSp>
      <p:grpSp>
        <p:nvGrpSpPr>
          <p:cNvPr id="85" name="Group 9"/>
          <p:cNvGrpSpPr/>
          <p:nvPr/>
        </p:nvGrpSpPr>
        <p:grpSpPr>
          <a:xfrm>
            <a:off x="4459496" y="2298766"/>
            <a:ext cx="213767" cy="2867594"/>
            <a:chOff x="7600381" y="3034541"/>
            <a:chExt cx="285022" cy="3823459"/>
          </a:xfrm>
        </p:grpSpPr>
        <p:cxnSp>
          <p:nvCxnSpPr>
            <p:cNvPr id="86" name="Straight Connector 62"/>
            <p:cNvCxnSpPr/>
            <p:nvPr/>
          </p:nvCxnSpPr>
          <p:spPr>
            <a:xfrm flipV="1">
              <a:off x="7742892" y="3177052"/>
              <a:ext cx="0" cy="3680948"/>
            </a:xfrm>
            <a:prstGeom prst="line">
              <a:avLst/>
            </a:prstGeom>
            <a:ln w="25400">
              <a:solidFill>
                <a:srgbClr val="B2D3E5"/>
              </a:solidFill>
              <a:tailEnd type="oval" w="lg" len="lg"/>
            </a:ln>
          </p:spPr>
          <p:style>
            <a:lnRef idx="1">
              <a:schemeClr val="accent1"/>
            </a:lnRef>
            <a:fillRef idx="0">
              <a:schemeClr val="accent1"/>
            </a:fillRef>
            <a:effectRef idx="0">
              <a:schemeClr val="accent1"/>
            </a:effectRef>
            <a:fontRef idx="minor">
              <a:schemeClr val="tx1"/>
            </a:fontRef>
          </p:style>
        </p:cxnSp>
        <p:sp>
          <p:nvSpPr>
            <p:cNvPr id="87" name="Oval 63"/>
            <p:cNvSpPr/>
            <p:nvPr/>
          </p:nvSpPr>
          <p:spPr>
            <a:xfrm>
              <a:off x="7600381" y="3034541"/>
              <a:ext cx="285022" cy="285022"/>
            </a:xfrm>
            <a:prstGeom prst="ellipse">
              <a:avLst/>
            </a:prstGeom>
            <a:noFill/>
            <a:ln w="25400">
              <a:solidFill>
                <a:srgbClr val="B2D3E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n w="28575" cmpd="sng">
                  <a:solidFill>
                    <a:schemeClr val="tx1"/>
                  </a:solidFill>
                </a:ln>
              </a:endParaRPr>
            </a:p>
          </p:txBody>
        </p:sp>
      </p:grpSp>
      <p:grpSp>
        <p:nvGrpSpPr>
          <p:cNvPr id="88" name="Group 4"/>
          <p:cNvGrpSpPr/>
          <p:nvPr/>
        </p:nvGrpSpPr>
        <p:grpSpPr>
          <a:xfrm>
            <a:off x="3167676" y="3662478"/>
            <a:ext cx="213767" cy="1571118"/>
            <a:chOff x="5877955" y="4852824"/>
            <a:chExt cx="285022" cy="2094824"/>
          </a:xfrm>
        </p:grpSpPr>
        <p:cxnSp>
          <p:nvCxnSpPr>
            <p:cNvPr id="89" name="Straight Connector 64"/>
            <p:cNvCxnSpPr/>
            <p:nvPr/>
          </p:nvCxnSpPr>
          <p:spPr>
            <a:xfrm flipV="1">
              <a:off x="6020466" y="4995335"/>
              <a:ext cx="0" cy="1952313"/>
            </a:xfrm>
            <a:prstGeom prst="line">
              <a:avLst/>
            </a:prstGeom>
            <a:ln w="25400">
              <a:solidFill>
                <a:srgbClr val="CABFD5"/>
              </a:solidFill>
              <a:tailEnd type="oval" w="lg" len="lg"/>
            </a:ln>
          </p:spPr>
          <p:style>
            <a:lnRef idx="1">
              <a:schemeClr val="accent1"/>
            </a:lnRef>
            <a:fillRef idx="0">
              <a:schemeClr val="accent1"/>
            </a:fillRef>
            <a:effectRef idx="0">
              <a:schemeClr val="accent1"/>
            </a:effectRef>
            <a:fontRef idx="minor">
              <a:schemeClr val="tx1"/>
            </a:fontRef>
          </p:style>
        </p:cxnSp>
        <p:sp>
          <p:nvSpPr>
            <p:cNvPr id="90" name="Oval 65"/>
            <p:cNvSpPr/>
            <p:nvPr/>
          </p:nvSpPr>
          <p:spPr>
            <a:xfrm>
              <a:off x="5877955" y="4852824"/>
              <a:ext cx="285022" cy="285022"/>
            </a:xfrm>
            <a:prstGeom prst="ellipse">
              <a:avLst/>
            </a:prstGeom>
            <a:noFill/>
            <a:ln w="25400">
              <a:solidFill>
                <a:srgbClr val="CABF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n w="28575" cmpd="sng">
                  <a:solidFill>
                    <a:schemeClr val="tx1"/>
                  </a:solidFill>
                </a:ln>
              </a:endParaRPr>
            </a:p>
          </p:txBody>
        </p:sp>
      </p:grpSp>
      <p:grpSp>
        <p:nvGrpSpPr>
          <p:cNvPr id="91" name="Group 10"/>
          <p:cNvGrpSpPr/>
          <p:nvPr/>
        </p:nvGrpSpPr>
        <p:grpSpPr>
          <a:xfrm>
            <a:off x="5674681" y="3930991"/>
            <a:ext cx="213767" cy="1302605"/>
            <a:chOff x="9220628" y="5210841"/>
            <a:chExt cx="285022" cy="1736807"/>
          </a:xfrm>
        </p:grpSpPr>
        <p:cxnSp>
          <p:nvCxnSpPr>
            <p:cNvPr id="92" name="Straight Connector 66"/>
            <p:cNvCxnSpPr/>
            <p:nvPr/>
          </p:nvCxnSpPr>
          <p:spPr>
            <a:xfrm flipV="1">
              <a:off x="9363139" y="5353352"/>
              <a:ext cx="0" cy="1594296"/>
            </a:xfrm>
            <a:prstGeom prst="line">
              <a:avLst/>
            </a:prstGeom>
            <a:ln w="25400">
              <a:solidFill>
                <a:srgbClr val="CABFD5"/>
              </a:solidFill>
              <a:tailEnd type="oval" w="lg" len="lg"/>
            </a:ln>
          </p:spPr>
          <p:style>
            <a:lnRef idx="1">
              <a:schemeClr val="accent1"/>
            </a:lnRef>
            <a:fillRef idx="0">
              <a:schemeClr val="accent1"/>
            </a:fillRef>
            <a:effectRef idx="0">
              <a:schemeClr val="accent1"/>
            </a:effectRef>
            <a:fontRef idx="minor">
              <a:schemeClr val="tx1"/>
            </a:fontRef>
          </p:style>
        </p:cxnSp>
        <p:sp>
          <p:nvSpPr>
            <p:cNvPr id="93" name="Oval 67"/>
            <p:cNvSpPr/>
            <p:nvPr/>
          </p:nvSpPr>
          <p:spPr>
            <a:xfrm>
              <a:off x="9220628" y="5210841"/>
              <a:ext cx="285022" cy="285022"/>
            </a:xfrm>
            <a:prstGeom prst="ellipse">
              <a:avLst/>
            </a:prstGeom>
            <a:noFill/>
            <a:ln w="25400">
              <a:solidFill>
                <a:srgbClr val="CABF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n w="28575" cmpd="sng">
                  <a:solidFill>
                    <a:schemeClr val="tx1"/>
                  </a:solidFill>
                </a:ln>
              </a:endParaRPr>
            </a:p>
          </p:txBody>
        </p:sp>
      </p:grpSp>
      <p:grpSp>
        <p:nvGrpSpPr>
          <p:cNvPr id="94" name="Group 1"/>
          <p:cNvGrpSpPr/>
          <p:nvPr/>
        </p:nvGrpSpPr>
        <p:grpSpPr>
          <a:xfrm>
            <a:off x="660671" y="3835057"/>
            <a:ext cx="213767" cy="1331303"/>
            <a:chOff x="2535281" y="5082929"/>
            <a:chExt cx="285022" cy="1775071"/>
          </a:xfrm>
        </p:grpSpPr>
        <p:cxnSp>
          <p:nvCxnSpPr>
            <p:cNvPr id="95" name="Straight Connector 96"/>
            <p:cNvCxnSpPr/>
            <p:nvPr/>
          </p:nvCxnSpPr>
          <p:spPr>
            <a:xfrm flipV="1">
              <a:off x="2677792" y="5225440"/>
              <a:ext cx="0" cy="1632560"/>
            </a:xfrm>
            <a:prstGeom prst="line">
              <a:avLst/>
            </a:prstGeom>
            <a:ln w="25400">
              <a:solidFill>
                <a:srgbClr val="CABFD5"/>
              </a:solidFill>
              <a:tailEnd type="oval" w="lg" len="lg"/>
            </a:ln>
          </p:spPr>
          <p:style>
            <a:lnRef idx="1">
              <a:schemeClr val="accent1"/>
            </a:lnRef>
            <a:fillRef idx="0">
              <a:schemeClr val="accent1"/>
            </a:fillRef>
            <a:effectRef idx="0">
              <a:schemeClr val="accent1"/>
            </a:effectRef>
            <a:fontRef idx="minor">
              <a:schemeClr val="tx1"/>
            </a:fontRef>
          </p:style>
        </p:cxnSp>
        <p:sp>
          <p:nvSpPr>
            <p:cNvPr id="96" name="Oval 107"/>
            <p:cNvSpPr/>
            <p:nvPr/>
          </p:nvSpPr>
          <p:spPr>
            <a:xfrm>
              <a:off x="2535281" y="5082929"/>
              <a:ext cx="285022" cy="285022"/>
            </a:xfrm>
            <a:prstGeom prst="ellipse">
              <a:avLst/>
            </a:prstGeom>
            <a:noFill/>
            <a:ln w="25400">
              <a:solidFill>
                <a:srgbClr val="CABF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n w="28575" cmpd="sng">
                  <a:solidFill>
                    <a:schemeClr val="tx1"/>
                  </a:solidFill>
                </a:ln>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down)">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down)">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down)">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down)">
                                      <p:cBhvr>
                                        <p:cTn id="47" dur="500"/>
                                        <p:tgtEl>
                                          <p:spTgt spid="8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wipe(down)">
                                      <p:cBhvr>
                                        <p:cTn id="57" dur="500"/>
                                        <p:tgtEl>
                                          <p:spTgt spid="9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20" grpId="0" bldLvl="0" animBg="1"/>
      <p:bldP spid="21" grpId="0" bldLvl="0" animBg="1"/>
      <p:bldP spid="79" grpId="0" bldLvl="0" animBg="1"/>
      <p:bldP spid="80" grpId="0" bldLvl="0" animBg="1"/>
      <p:bldP spid="8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l="-1000" r="-12000" b="-17000"/>
          </a:stretch>
        </a:blipFill>
        <a:effectLst/>
      </p:bgPr>
    </p:bg>
    <p:spTree>
      <p:nvGrpSpPr>
        <p:cNvPr id="1" name=""/>
        <p:cNvGrpSpPr/>
        <p:nvPr/>
      </p:nvGrpSpPr>
      <p:grpSpPr>
        <a:xfrm>
          <a:off x="0" y="0"/>
          <a:ext cx="0" cy="0"/>
          <a:chOff x="0" y="0"/>
          <a:chExt cx="0" cy="0"/>
        </a:xfrm>
      </p:grpSpPr>
      <p:sp>
        <p:nvSpPr>
          <p:cNvPr id="2" name="平行四边形 1"/>
          <p:cNvSpPr/>
          <p:nvPr/>
        </p:nvSpPr>
        <p:spPr>
          <a:xfrm>
            <a:off x="1943100" y="1800225"/>
            <a:ext cx="9189720" cy="2034540"/>
          </a:xfrm>
          <a:prstGeom prst="parallelogram">
            <a:avLst/>
          </a:prstGeom>
          <a:solidFill>
            <a:srgbClr val="CABFD5">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584065" y="2578735"/>
            <a:ext cx="3815080" cy="739140"/>
            <a:chOff x="4195" y="4061"/>
            <a:chExt cx="6008" cy="1164"/>
          </a:xfrm>
        </p:grpSpPr>
        <p:sp>
          <p:nvSpPr>
            <p:cNvPr id="8" name="TextBox 10"/>
            <p:cNvSpPr txBox="1"/>
            <p:nvPr/>
          </p:nvSpPr>
          <p:spPr>
            <a:xfrm>
              <a:off x="4195" y="4399"/>
              <a:ext cx="6009" cy="827"/>
            </a:xfrm>
            <a:prstGeom prst="rect">
              <a:avLst/>
            </a:prstGeom>
            <a:noFill/>
          </p:spPr>
          <p:txBody>
            <a:bodyPr wrap="square" lIns="32227" tIns="16114" rIns="32227" bIns="16114" rtlCol="0">
              <a:spAutoFit/>
            </a:bodyPr>
            <a:lstStyle/>
            <a:p>
              <a:pPr algn="ctr"/>
              <a:r>
                <a:rPr lang="en-US" altLang="zh-CN" sz="800" dirty="0">
                  <a:solidFill>
                    <a:schemeClr val="tx1">
                      <a:lumMod val="75000"/>
                    </a:schemeClr>
                  </a:solidFill>
                  <a:latin typeface="微软雅黑" panose="020B0503020204020204" pitchFamily="34" charset="-122"/>
                  <a:ea typeface="微软雅黑" panose="020B0503020204020204" pitchFamily="34" charset="-122"/>
                </a:rPr>
                <a:t>BUSINESS POWERPOINTBUSINESS </a:t>
              </a:r>
              <a:r>
                <a:rPr lang="en-US" altLang="zh-CN" sz="800" dirty="0" err="1">
                  <a:solidFill>
                    <a:schemeClr val="tx1">
                      <a:lumMod val="75000"/>
                    </a:schemeClr>
                  </a:solidFill>
                  <a:latin typeface="微软雅黑" panose="020B0503020204020204" pitchFamily="34" charset="-122"/>
                  <a:ea typeface="微软雅黑" panose="020B0503020204020204" pitchFamily="34" charset="-122"/>
                </a:rPr>
                <a:t>POWERPOINTBUSINESS</a:t>
              </a:r>
              <a:r>
                <a:rPr lang="en-US" altLang="zh-CN" sz="800" dirty="0">
                  <a:solidFill>
                    <a:schemeClr val="tx1">
                      <a:lumMod val="75000"/>
                    </a:schemeClr>
                  </a:solidFill>
                  <a:latin typeface="微软雅黑" panose="020B0503020204020204" pitchFamily="34" charset="-122"/>
                  <a:ea typeface="微软雅黑" panose="020B0503020204020204" pitchFamily="34" charset="-122"/>
                </a:rPr>
                <a:t> </a:t>
              </a:r>
              <a:r>
                <a:rPr lang="en-US" altLang="zh-CN" sz="800" dirty="0" err="1">
                  <a:solidFill>
                    <a:schemeClr val="tx1">
                      <a:lumMod val="75000"/>
                    </a:schemeClr>
                  </a:solidFill>
                  <a:latin typeface="微软雅黑" panose="020B0503020204020204" pitchFamily="34" charset="-122"/>
                  <a:ea typeface="微软雅黑" panose="020B0503020204020204" pitchFamily="34" charset="-122"/>
                </a:rPr>
                <a:t>POWERPOINTBUSINESS</a:t>
              </a:r>
              <a:r>
                <a:rPr lang="en-US" altLang="zh-CN" sz="800" dirty="0">
                  <a:solidFill>
                    <a:schemeClr val="tx1">
                      <a:lumMod val="75000"/>
                    </a:schemeClr>
                  </a:solidFill>
                  <a:latin typeface="微软雅黑" panose="020B0503020204020204" pitchFamily="34" charset="-122"/>
                  <a:ea typeface="微软雅黑" panose="020B0503020204020204" pitchFamily="34" charset="-122"/>
                </a:rPr>
                <a:t> POWERPOINTOINTOINTOINTOINTOINTOINTBUSINESS OWERPOINT</a:t>
              </a:r>
              <a:endParaRPr lang="zh-CN" altLang="en-US" sz="800" dirty="0">
                <a:solidFill>
                  <a:schemeClr val="tx1">
                    <a:lumMod val="75000"/>
                  </a:schemeClr>
                </a:solidFill>
                <a:latin typeface="微软雅黑" panose="020B0503020204020204" pitchFamily="34" charset="-122"/>
                <a:ea typeface="微软雅黑" panose="020B0503020204020204" pitchFamily="34" charset="-122"/>
              </a:endParaRPr>
            </a:p>
            <a:p>
              <a:pPr algn="ctr"/>
              <a:endParaRPr lang="zh-CN" altLang="en-US" sz="800" dirty="0">
                <a:solidFill>
                  <a:schemeClr val="tx1">
                    <a:lumMod val="7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550" y="4061"/>
              <a:ext cx="5300" cy="293"/>
              <a:chOff x="3674825" y="4038512"/>
              <a:chExt cx="4842351" cy="267784"/>
            </a:xfrm>
          </p:grpSpPr>
          <p:sp>
            <p:nvSpPr>
              <p:cNvPr id="9" name="任意多边形 8"/>
              <p:cNvSpPr/>
              <p:nvPr/>
            </p:nvSpPr>
            <p:spPr>
              <a:xfrm>
                <a:off x="6026598" y="4038512"/>
                <a:ext cx="138804" cy="267784"/>
              </a:xfrm>
              <a:custGeom>
                <a:avLst/>
                <a:gdLst>
                  <a:gd name="connsiteX0" fmla="*/ 69402 w 138804"/>
                  <a:gd name="connsiteY0" fmla="*/ 0 h 267784"/>
                  <a:gd name="connsiteX1" fmla="*/ 138804 w 138804"/>
                  <a:gd name="connsiteY1" fmla="*/ 78286 h 267784"/>
                  <a:gd name="connsiteX2" fmla="*/ 69402 w 138804"/>
                  <a:gd name="connsiteY2" fmla="*/ 267784 h 267784"/>
                  <a:gd name="connsiteX3" fmla="*/ 0 w 138804"/>
                  <a:gd name="connsiteY3" fmla="*/ 78286 h 267784"/>
                </a:gdLst>
                <a:ahLst/>
                <a:cxnLst>
                  <a:cxn ang="0">
                    <a:pos x="connsiteX0" y="connsiteY0"/>
                  </a:cxn>
                  <a:cxn ang="0">
                    <a:pos x="connsiteX1" y="connsiteY1"/>
                  </a:cxn>
                  <a:cxn ang="0">
                    <a:pos x="connsiteX2" y="connsiteY2"/>
                  </a:cxn>
                  <a:cxn ang="0">
                    <a:pos x="connsiteX3" y="connsiteY3"/>
                  </a:cxn>
                </a:cxnLst>
                <a:rect l="l" t="t" r="r" b="b"/>
                <a:pathLst>
                  <a:path w="138804" h="267784">
                    <a:moveTo>
                      <a:pt x="69402" y="0"/>
                    </a:moveTo>
                    <a:lnTo>
                      <a:pt x="138804" y="78286"/>
                    </a:lnTo>
                    <a:lnTo>
                      <a:pt x="69402" y="267784"/>
                    </a:lnTo>
                    <a:lnTo>
                      <a:pt x="0" y="78286"/>
                    </a:lnTo>
                    <a:close/>
                  </a:path>
                </a:pathLst>
              </a:cu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flipV="1">
                <a:off x="3674825" y="4074839"/>
                <a:ext cx="4842351" cy="45719"/>
                <a:chOff x="3394710" y="4250530"/>
                <a:chExt cx="5392103" cy="0"/>
              </a:xfrm>
            </p:grpSpPr>
            <p:cxnSp>
              <p:nvCxnSpPr>
                <p:cNvPr id="11" name="直接连接符 10"/>
                <p:cNvCxnSpPr/>
                <p:nvPr/>
              </p:nvCxnSpPr>
              <p:spPr>
                <a:xfrm>
                  <a:off x="6267450" y="4250530"/>
                  <a:ext cx="2519363"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394710" y="4250530"/>
                  <a:ext cx="2519363"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标题 1"/>
          <p:cNvSpPr>
            <a:spLocks noGrp="1"/>
          </p:cNvSpPr>
          <p:nvPr>
            <p:custDataLst>
              <p:tags r:id="rId2"/>
            </p:custDataLst>
          </p:nvPr>
        </p:nvSpPr>
        <p:spPr>
          <a:xfrm>
            <a:off x="4145519" y="2119074"/>
            <a:ext cx="4464842" cy="491838"/>
          </a:xfrm>
          <a:prstGeom prst="rect">
            <a:avLst/>
          </a:prstGeom>
        </p:spPr>
        <p:txBody>
          <a:bodyPr vert="horz" lIns="91440" tIns="45720" rIns="91440" bIns="45720" rtlCol="0" anchor="ctr">
            <a:normAutofit/>
          </a:bodyPr>
          <a:lstStyle>
            <a:lvl1pPr marL="0" indent="0" algn="ctr" defTabSz="685165" rtl="0" eaLnBrk="1" latinLnBrk="0" hangingPunct="1">
              <a:lnSpc>
                <a:spcPct val="90000"/>
              </a:lnSpc>
              <a:spcBef>
                <a:spcPct val="0"/>
              </a:spcBef>
              <a:buFont typeface="Arial" panose="020B0604020202020204" pitchFamily="34" charset="0"/>
              <a:buNone/>
              <a:defRPr sz="2400" b="1" kern="1200">
                <a:solidFill>
                  <a:schemeClr val="tx1"/>
                </a:solidFill>
                <a:latin typeface="+mj-lt"/>
                <a:ea typeface="+mj-ea"/>
                <a:cs typeface="+mj-cs"/>
              </a:defRPr>
            </a:lvl1pPr>
          </a:lstStyle>
          <a:p>
            <a:r>
              <a:rPr lang="zh-CN" altLang="en-US" sz="2800" dirty="0">
                <a:solidFill>
                  <a:schemeClr val="tx1">
                    <a:lumMod val="50000"/>
                  </a:schemeClr>
                </a:solidFill>
                <a:latin typeface="幼圆" panose="02010509060101010101" pitchFamily="49" charset="-122"/>
                <a:ea typeface="幼圆" panose="02010509060101010101" pitchFamily="49" charset="-122"/>
                <a:sym typeface="+mn-ea"/>
              </a:rPr>
              <a:t>市场分析</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7F7F7F">
                      <a:lumMod val="60000"/>
                      <a:lumOff val="40000"/>
                    </a:srgbClr>
                  </a:solidFill>
                  <a:latin typeface="微软雅黑" panose="020B0503020204020204" pitchFamily="34" charset="-122"/>
                </a:rPr>
                <a:t>  Click here to add Title</a:t>
              </a:r>
              <a:endParaRPr lang="zh-CN" altLang="en-US" sz="1000" dirty="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sp>
        <p:nvSpPr>
          <p:cNvPr id="2" name="Freeform 96"/>
          <p:cNvSpPr/>
          <p:nvPr/>
        </p:nvSpPr>
        <p:spPr>
          <a:xfrm>
            <a:off x="1516052" y="1998529"/>
            <a:ext cx="1991530" cy="694611"/>
          </a:xfrm>
          <a:custGeom>
            <a:avLst/>
            <a:gdLst>
              <a:gd name="connsiteX0" fmla="*/ 0 w 2655373"/>
              <a:gd name="connsiteY0" fmla="*/ 0 h 926148"/>
              <a:gd name="connsiteX1" fmla="*/ 2655373 w 2655373"/>
              <a:gd name="connsiteY1" fmla="*/ 0 h 926148"/>
              <a:gd name="connsiteX2" fmla="*/ 2655373 w 2655373"/>
              <a:gd name="connsiteY2" fmla="*/ 926148 h 926148"/>
              <a:gd name="connsiteX3" fmla="*/ 0 w 2655373"/>
              <a:gd name="connsiteY3" fmla="*/ 926148 h 926148"/>
              <a:gd name="connsiteX4" fmla="*/ 0 w 2655373"/>
              <a:gd name="connsiteY4" fmla="*/ 0 h 92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373" h="926148">
                <a:moveTo>
                  <a:pt x="0" y="0"/>
                </a:moveTo>
                <a:lnTo>
                  <a:pt x="2655373" y="0"/>
                </a:lnTo>
                <a:lnTo>
                  <a:pt x="2655373" y="926148"/>
                </a:lnTo>
                <a:lnTo>
                  <a:pt x="0" y="926148"/>
                </a:lnTo>
                <a:lnTo>
                  <a:pt x="0" y="0"/>
                </a:lnTo>
                <a:close/>
              </a:path>
            </a:pathLst>
          </a:cu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8" name="Freeform 7"/>
          <p:cNvSpPr/>
          <p:nvPr/>
        </p:nvSpPr>
        <p:spPr bwMode="auto">
          <a:xfrm rot="5400000">
            <a:off x="2455142" y="2800696"/>
            <a:ext cx="669391" cy="1921264"/>
          </a:xfrm>
          <a:custGeom>
            <a:avLst/>
            <a:gdLst>
              <a:gd name="T0" fmla="*/ 0 w 637"/>
              <a:gd name="T1" fmla="*/ 2172 h 2172"/>
              <a:gd name="T2" fmla="*/ 637 w 637"/>
              <a:gd name="T3" fmla="*/ 2172 h 2172"/>
              <a:gd name="T4" fmla="*/ 637 w 637"/>
              <a:gd name="T5" fmla="*/ 259 h 2172"/>
              <a:gd name="T6" fmla="*/ 0 w 637"/>
              <a:gd name="T7" fmla="*/ 0 h 2172"/>
              <a:gd name="T8" fmla="*/ 0 w 637"/>
              <a:gd name="T9" fmla="*/ 2172 h 2172"/>
            </a:gdLst>
            <a:ahLst/>
            <a:cxnLst>
              <a:cxn ang="0">
                <a:pos x="T0" y="T1"/>
              </a:cxn>
              <a:cxn ang="0">
                <a:pos x="T2" y="T3"/>
              </a:cxn>
              <a:cxn ang="0">
                <a:pos x="T4" y="T5"/>
              </a:cxn>
              <a:cxn ang="0">
                <a:pos x="T6" y="T7"/>
              </a:cxn>
              <a:cxn ang="0">
                <a:pos x="T8" y="T9"/>
              </a:cxn>
            </a:cxnLst>
            <a:rect l="0" t="0" r="r" b="b"/>
            <a:pathLst>
              <a:path w="637" h="2172">
                <a:moveTo>
                  <a:pt x="0" y="2172"/>
                </a:moveTo>
                <a:lnTo>
                  <a:pt x="637" y="2172"/>
                </a:lnTo>
                <a:lnTo>
                  <a:pt x="637" y="259"/>
                </a:lnTo>
                <a:lnTo>
                  <a:pt x="0" y="0"/>
                </a:lnTo>
                <a:lnTo>
                  <a:pt x="0" y="2172"/>
                </a:lnTo>
                <a:close/>
              </a:path>
            </a:pathLst>
          </a:custGeom>
          <a:gradFill>
            <a:gsLst>
              <a:gs pos="0">
                <a:srgbClr val="B2D3E5"/>
              </a:gs>
              <a:gs pos="100000">
                <a:schemeClr val="tx1">
                  <a:lumMod val="75000"/>
                  <a:lumOff val="25000"/>
                </a:schemeClr>
              </a:gs>
            </a:gsLst>
            <a:lin ang="5400000" scaled="0"/>
          </a:gradFill>
          <a:ln>
            <a:noFill/>
          </a:ln>
        </p:spPr>
        <p:txBody>
          <a:bodyPr vert="horz" wrap="square" lIns="68580" tIns="34290" rIns="68580" bIns="34290" numCol="1" anchor="t" anchorCtr="0" compatLnSpc="1"/>
          <a:lstStyle/>
          <a:p>
            <a:endParaRPr lang="id-ID" sz="1050"/>
          </a:p>
        </p:txBody>
      </p:sp>
      <p:sp>
        <p:nvSpPr>
          <p:cNvPr id="9" name="Freeform 8"/>
          <p:cNvSpPr/>
          <p:nvPr/>
        </p:nvSpPr>
        <p:spPr bwMode="auto">
          <a:xfrm rot="5400000">
            <a:off x="2585185" y="1714138"/>
            <a:ext cx="733493" cy="2647047"/>
          </a:xfrm>
          <a:custGeom>
            <a:avLst/>
            <a:gdLst>
              <a:gd name="T0" fmla="*/ 0 w 698"/>
              <a:gd name="T1" fmla="*/ 2372 h 2372"/>
              <a:gd name="T2" fmla="*/ 698 w 698"/>
              <a:gd name="T3" fmla="*/ 2372 h 2372"/>
              <a:gd name="T4" fmla="*/ 698 w 698"/>
              <a:gd name="T5" fmla="*/ 257 h 2372"/>
              <a:gd name="T6" fmla="*/ 0 w 698"/>
              <a:gd name="T7" fmla="*/ 0 h 2372"/>
              <a:gd name="T8" fmla="*/ 0 w 698"/>
              <a:gd name="T9" fmla="*/ 2372 h 2372"/>
            </a:gdLst>
            <a:ahLst/>
            <a:cxnLst>
              <a:cxn ang="0">
                <a:pos x="T0" y="T1"/>
              </a:cxn>
              <a:cxn ang="0">
                <a:pos x="T2" y="T3"/>
              </a:cxn>
              <a:cxn ang="0">
                <a:pos x="T4" y="T5"/>
              </a:cxn>
              <a:cxn ang="0">
                <a:pos x="T6" y="T7"/>
              </a:cxn>
              <a:cxn ang="0">
                <a:pos x="T8" y="T9"/>
              </a:cxn>
            </a:cxnLst>
            <a:rect l="0" t="0" r="r" b="b"/>
            <a:pathLst>
              <a:path w="698" h="2372">
                <a:moveTo>
                  <a:pt x="0" y="2372"/>
                </a:moveTo>
                <a:lnTo>
                  <a:pt x="698" y="2372"/>
                </a:lnTo>
                <a:lnTo>
                  <a:pt x="698" y="257"/>
                </a:lnTo>
                <a:lnTo>
                  <a:pt x="0" y="0"/>
                </a:lnTo>
                <a:lnTo>
                  <a:pt x="0" y="2372"/>
                </a:lnTo>
                <a:close/>
              </a:path>
            </a:pathLst>
          </a:custGeom>
          <a:solidFill>
            <a:srgbClr val="CABFD5"/>
          </a:solidFill>
          <a:ln>
            <a:noFill/>
          </a:ln>
        </p:spPr>
        <p:txBody>
          <a:bodyPr vert="horz" wrap="square" lIns="68580" tIns="34290" rIns="68580" bIns="34290" numCol="1" anchor="t" anchorCtr="0" compatLnSpc="1"/>
          <a:lstStyle/>
          <a:p>
            <a:endParaRPr lang="id-ID" sz="1050"/>
          </a:p>
        </p:txBody>
      </p:sp>
      <p:sp>
        <p:nvSpPr>
          <p:cNvPr id="10" name="Freeform 10"/>
          <p:cNvSpPr/>
          <p:nvPr/>
        </p:nvSpPr>
        <p:spPr bwMode="auto">
          <a:xfrm rot="5400000">
            <a:off x="2505425" y="398612"/>
            <a:ext cx="662035" cy="2537799"/>
          </a:xfrm>
          <a:custGeom>
            <a:avLst/>
            <a:gdLst>
              <a:gd name="T0" fmla="*/ 0 w 630"/>
              <a:gd name="T1" fmla="*/ 0 h 2415"/>
              <a:gd name="T2" fmla="*/ 0 w 630"/>
              <a:gd name="T3" fmla="*/ 2415 h 2415"/>
              <a:gd name="T4" fmla="*/ 630 w 630"/>
              <a:gd name="T5" fmla="*/ 2415 h 2415"/>
              <a:gd name="T6" fmla="*/ 630 w 630"/>
              <a:gd name="T7" fmla="*/ 257 h 2415"/>
              <a:gd name="T8" fmla="*/ 0 w 630"/>
              <a:gd name="T9" fmla="*/ 0 h 2415"/>
            </a:gdLst>
            <a:ahLst/>
            <a:cxnLst>
              <a:cxn ang="0">
                <a:pos x="T0" y="T1"/>
              </a:cxn>
              <a:cxn ang="0">
                <a:pos x="T2" y="T3"/>
              </a:cxn>
              <a:cxn ang="0">
                <a:pos x="T4" y="T5"/>
              </a:cxn>
              <a:cxn ang="0">
                <a:pos x="T6" y="T7"/>
              </a:cxn>
              <a:cxn ang="0">
                <a:pos x="T8" y="T9"/>
              </a:cxn>
            </a:cxnLst>
            <a:rect l="0" t="0" r="r" b="b"/>
            <a:pathLst>
              <a:path w="630" h="2415">
                <a:moveTo>
                  <a:pt x="0" y="0"/>
                </a:moveTo>
                <a:lnTo>
                  <a:pt x="0" y="2415"/>
                </a:lnTo>
                <a:lnTo>
                  <a:pt x="630" y="2415"/>
                </a:lnTo>
                <a:lnTo>
                  <a:pt x="630" y="257"/>
                </a:lnTo>
                <a:lnTo>
                  <a:pt x="0" y="0"/>
                </a:lnTo>
                <a:close/>
              </a:path>
            </a:pathLst>
          </a:custGeom>
          <a:solidFill>
            <a:srgbClr val="CABFD5"/>
          </a:solidFill>
          <a:ln>
            <a:noFill/>
          </a:ln>
        </p:spPr>
        <p:txBody>
          <a:bodyPr vert="horz" wrap="square" lIns="68580" tIns="34290" rIns="68580" bIns="34290" numCol="1" anchor="t" anchorCtr="0" compatLnSpc="1"/>
          <a:lstStyle/>
          <a:p>
            <a:endParaRPr lang="id-ID" sz="1050"/>
          </a:p>
        </p:txBody>
      </p:sp>
      <p:sp>
        <p:nvSpPr>
          <p:cNvPr id="11" name="Freeform 11"/>
          <p:cNvSpPr/>
          <p:nvPr/>
        </p:nvSpPr>
        <p:spPr bwMode="auto">
          <a:xfrm rot="5400000">
            <a:off x="1860728" y="3779717"/>
            <a:ext cx="780781" cy="74611"/>
          </a:xfrm>
          <a:custGeom>
            <a:avLst/>
            <a:gdLst>
              <a:gd name="T0" fmla="*/ 508 w 743"/>
              <a:gd name="T1" fmla="*/ 0 h 71"/>
              <a:gd name="T2" fmla="*/ 743 w 743"/>
              <a:gd name="T3" fmla="*/ 71 h 71"/>
              <a:gd name="T4" fmla="*/ 13 w 743"/>
              <a:gd name="T5" fmla="*/ 71 h 71"/>
              <a:gd name="T6" fmla="*/ 0 w 743"/>
              <a:gd name="T7" fmla="*/ 0 h 71"/>
              <a:gd name="T8" fmla="*/ 508 w 743"/>
              <a:gd name="T9" fmla="*/ 0 h 71"/>
            </a:gdLst>
            <a:ahLst/>
            <a:cxnLst>
              <a:cxn ang="0">
                <a:pos x="T0" y="T1"/>
              </a:cxn>
              <a:cxn ang="0">
                <a:pos x="T2" y="T3"/>
              </a:cxn>
              <a:cxn ang="0">
                <a:pos x="T4" y="T5"/>
              </a:cxn>
              <a:cxn ang="0">
                <a:pos x="T6" y="T7"/>
              </a:cxn>
              <a:cxn ang="0">
                <a:pos x="T8" y="T9"/>
              </a:cxn>
            </a:cxnLst>
            <a:rect l="0" t="0" r="r" b="b"/>
            <a:pathLst>
              <a:path w="743" h="71">
                <a:moveTo>
                  <a:pt x="508" y="0"/>
                </a:moveTo>
                <a:lnTo>
                  <a:pt x="743" y="71"/>
                </a:lnTo>
                <a:lnTo>
                  <a:pt x="13" y="71"/>
                </a:lnTo>
                <a:lnTo>
                  <a:pt x="0" y="0"/>
                </a:lnTo>
                <a:lnTo>
                  <a:pt x="508" y="0"/>
                </a:lnTo>
                <a:close/>
              </a:path>
            </a:pathLst>
          </a:custGeom>
          <a:solidFill>
            <a:schemeClr val="bg1">
              <a:lumMod val="50000"/>
            </a:schemeClr>
          </a:solidFill>
          <a:ln>
            <a:noFill/>
          </a:ln>
        </p:spPr>
        <p:txBody>
          <a:bodyPr vert="horz" wrap="square" lIns="68580" tIns="34290" rIns="68580" bIns="34290" numCol="1" anchor="t" anchorCtr="0" compatLnSpc="1"/>
          <a:lstStyle/>
          <a:p>
            <a:endParaRPr lang="id-ID" sz="1050"/>
          </a:p>
        </p:txBody>
      </p:sp>
      <p:sp>
        <p:nvSpPr>
          <p:cNvPr id="12" name="Rectangle 12"/>
          <p:cNvSpPr>
            <a:spLocks noChangeArrowheads="1"/>
          </p:cNvSpPr>
          <p:nvPr/>
        </p:nvSpPr>
        <p:spPr bwMode="auto">
          <a:xfrm rot="5400000">
            <a:off x="1447220" y="3440818"/>
            <a:ext cx="767120" cy="766069"/>
          </a:xfrm>
          <a:prstGeom prst="rect">
            <a:avLst/>
          </a:prstGeom>
          <a:solidFill>
            <a:srgbClr val="C3DCEA"/>
          </a:solidFill>
          <a:ln>
            <a:noFill/>
          </a:ln>
        </p:spPr>
        <p:txBody>
          <a:bodyPr vert="horz" wrap="square" lIns="68580" tIns="34290" rIns="68580" bIns="34290" numCol="1" anchor="t" anchorCtr="0" compatLnSpc="1"/>
          <a:lstStyle/>
          <a:p>
            <a:endParaRPr lang="id-ID" sz="1050"/>
          </a:p>
        </p:txBody>
      </p:sp>
      <p:sp>
        <p:nvSpPr>
          <p:cNvPr id="13" name="Freeform 13"/>
          <p:cNvSpPr/>
          <p:nvPr/>
        </p:nvSpPr>
        <p:spPr bwMode="auto">
          <a:xfrm rot="5400000">
            <a:off x="1192916" y="1381156"/>
            <a:ext cx="68306" cy="1132814"/>
          </a:xfrm>
          <a:custGeom>
            <a:avLst/>
            <a:gdLst>
              <a:gd name="T0" fmla="*/ 0 w 65"/>
              <a:gd name="T1" fmla="*/ 349 h 1078"/>
              <a:gd name="T2" fmla="*/ 0 w 65"/>
              <a:gd name="T3" fmla="*/ 1078 h 1078"/>
              <a:gd name="T4" fmla="*/ 65 w 65"/>
              <a:gd name="T5" fmla="*/ 729 h 1078"/>
              <a:gd name="T6" fmla="*/ 65 w 65"/>
              <a:gd name="T7" fmla="*/ 0 h 1078"/>
              <a:gd name="T8" fmla="*/ 0 w 65"/>
              <a:gd name="T9" fmla="*/ 349 h 1078"/>
            </a:gdLst>
            <a:ahLst/>
            <a:cxnLst>
              <a:cxn ang="0">
                <a:pos x="T0" y="T1"/>
              </a:cxn>
              <a:cxn ang="0">
                <a:pos x="T2" y="T3"/>
              </a:cxn>
              <a:cxn ang="0">
                <a:pos x="T4" y="T5"/>
              </a:cxn>
              <a:cxn ang="0">
                <a:pos x="T6" y="T7"/>
              </a:cxn>
              <a:cxn ang="0">
                <a:pos x="T8" y="T9"/>
              </a:cxn>
            </a:cxnLst>
            <a:rect l="0" t="0" r="r" b="b"/>
            <a:pathLst>
              <a:path w="65" h="1078">
                <a:moveTo>
                  <a:pt x="0" y="349"/>
                </a:moveTo>
                <a:lnTo>
                  <a:pt x="0" y="1078"/>
                </a:lnTo>
                <a:lnTo>
                  <a:pt x="65" y="729"/>
                </a:lnTo>
                <a:lnTo>
                  <a:pt x="65" y="0"/>
                </a:lnTo>
                <a:lnTo>
                  <a:pt x="0" y="349"/>
                </a:lnTo>
                <a:close/>
              </a:path>
            </a:pathLst>
          </a:custGeom>
          <a:solidFill>
            <a:srgbClr val="25648F"/>
          </a:solidFill>
          <a:ln>
            <a:noFill/>
          </a:ln>
        </p:spPr>
        <p:txBody>
          <a:bodyPr vert="horz" wrap="square" lIns="68580" tIns="34290" rIns="68580" bIns="34290" numCol="1" anchor="t" anchorCtr="0" compatLnSpc="1"/>
          <a:lstStyle/>
          <a:p>
            <a:endParaRPr lang="id-ID" sz="1050"/>
          </a:p>
        </p:txBody>
      </p:sp>
      <p:sp>
        <p:nvSpPr>
          <p:cNvPr id="14" name="Freeform 14"/>
          <p:cNvSpPr/>
          <p:nvPr/>
        </p:nvSpPr>
        <p:spPr bwMode="auto">
          <a:xfrm rot="5400000">
            <a:off x="1192916" y="1381155"/>
            <a:ext cx="834374" cy="366746"/>
          </a:xfrm>
          <a:custGeom>
            <a:avLst/>
            <a:gdLst>
              <a:gd name="T0" fmla="*/ 794 w 794"/>
              <a:gd name="T1" fmla="*/ 0 h 349"/>
              <a:gd name="T2" fmla="*/ 729 w 794"/>
              <a:gd name="T3" fmla="*/ 349 h 349"/>
              <a:gd name="T4" fmla="*/ 0 w 794"/>
              <a:gd name="T5" fmla="*/ 349 h 349"/>
              <a:gd name="T6" fmla="*/ 214 w 794"/>
              <a:gd name="T7" fmla="*/ 0 h 349"/>
              <a:gd name="T8" fmla="*/ 794 w 794"/>
              <a:gd name="T9" fmla="*/ 0 h 349"/>
            </a:gdLst>
            <a:ahLst/>
            <a:cxnLst>
              <a:cxn ang="0">
                <a:pos x="T0" y="T1"/>
              </a:cxn>
              <a:cxn ang="0">
                <a:pos x="T2" y="T3"/>
              </a:cxn>
              <a:cxn ang="0">
                <a:pos x="T4" y="T5"/>
              </a:cxn>
              <a:cxn ang="0">
                <a:pos x="T6" y="T7"/>
              </a:cxn>
              <a:cxn ang="0">
                <a:pos x="T8" y="T9"/>
              </a:cxn>
            </a:cxnLst>
            <a:rect l="0" t="0" r="r" b="b"/>
            <a:pathLst>
              <a:path w="794" h="349">
                <a:moveTo>
                  <a:pt x="794" y="0"/>
                </a:moveTo>
                <a:lnTo>
                  <a:pt x="729" y="349"/>
                </a:lnTo>
                <a:lnTo>
                  <a:pt x="0" y="349"/>
                </a:lnTo>
                <a:lnTo>
                  <a:pt x="214" y="0"/>
                </a:lnTo>
                <a:lnTo>
                  <a:pt x="794" y="0"/>
                </a:lnTo>
                <a:close/>
              </a:path>
            </a:pathLst>
          </a:custGeom>
          <a:solidFill>
            <a:schemeClr val="bg1">
              <a:lumMod val="85000"/>
            </a:schemeClr>
          </a:solidFill>
          <a:ln>
            <a:noFill/>
          </a:ln>
        </p:spPr>
        <p:txBody>
          <a:bodyPr vert="horz" wrap="square" lIns="68580" tIns="34290" rIns="68580" bIns="34290" numCol="1" anchor="t" anchorCtr="0" compatLnSpc="1"/>
          <a:lstStyle/>
          <a:p>
            <a:endParaRPr lang="id-ID" sz="1050"/>
          </a:p>
        </p:txBody>
      </p:sp>
      <p:sp>
        <p:nvSpPr>
          <p:cNvPr id="15" name="Rectangle 15"/>
          <p:cNvSpPr>
            <a:spLocks noChangeArrowheads="1"/>
          </p:cNvSpPr>
          <p:nvPr/>
        </p:nvSpPr>
        <p:spPr bwMode="auto">
          <a:xfrm rot="5400000">
            <a:off x="660660" y="1147341"/>
            <a:ext cx="766069" cy="766069"/>
          </a:xfrm>
          <a:prstGeom prst="rect">
            <a:avLst/>
          </a:prstGeom>
          <a:solidFill>
            <a:srgbClr val="CABFD5"/>
          </a:solidFill>
          <a:ln>
            <a:noFill/>
          </a:ln>
        </p:spPr>
        <p:txBody>
          <a:bodyPr vert="horz" wrap="square" lIns="68580" tIns="34290" rIns="68580" bIns="34290" numCol="1" anchor="t" anchorCtr="0" compatLnSpc="1"/>
          <a:lstStyle/>
          <a:p>
            <a:endParaRPr lang="id-ID" sz="1050"/>
          </a:p>
        </p:txBody>
      </p:sp>
      <p:sp>
        <p:nvSpPr>
          <p:cNvPr id="16" name="Freeform 16"/>
          <p:cNvSpPr/>
          <p:nvPr/>
        </p:nvSpPr>
        <p:spPr bwMode="auto">
          <a:xfrm rot="5400000">
            <a:off x="1439229" y="2189347"/>
            <a:ext cx="765017" cy="272170"/>
          </a:xfrm>
          <a:custGeom>
            <a:avLst/>
            <a:gdLst>
              <a:gd name="T0" fmla="*/ 728 w 728"/>
              <a:gd name="T1" fmla="*/ 0 h 259"/>
              <a:gd name="T2" fmla="*/ 728 w 728"/>
              <a:gd name="T3" fmla="*/ 259 h 259"/>
              <a:gd name="T4" fmla="*/ 0 w 728"/>
              <a:gd name="T5" fmla="*/ 259 h 259"/>
              <a:gd name="T6" fmla="*/ 47 w 728"/>
              <a:gd name="T7" fmla="*/ 0 h 259"/>
              <a:gd name="T8" fmla="*/ 728 w 728"/>
              <a:gd name="T9" fmla="*/ 0 h 259"/>
            </a:gdLst>
            <a:ahLst/>
            <a:cxnLst>
              <a:cxn ang="0">
                <a:pos x="T0" y="T1"/>
              </a:cxn>
              <a:cxn ang="0">
                <a:pos x="T2" y="T3"/>
              </a:cxn>
              <a:cxn ang="0">
                <a:pos x="T4" y="T5"/>
              </a:cxn>
              <a:cxn ang="0">
                <a:pos x="T6" y="T7"/>
              </a:cxn>
              <a:cxn ang="0">
                <a:pos x="T8" y="T9"/>
              </a:cxn>
            </a:cxnLst>
            <a:rect l="0" t="0" r="r" b="b"/>
            <a:pathLst>
              <a:path w="728" h="259">
                <a:moveTo>
                  <a:pt x="728" y="0"/>
                </a:moveTo>
                <a:lnTo>
                  <a:pt x="728" y="259"/>
                </a:lnTo>
                <a:lnTo>
                  <a:pt x="0" y="259"/>
                </a:lnTo>
                <a:lnTo>
                  <a:pt x="47" y="0"/>
                </a:lnTo>
                <a:lnTo>
                  <a:pt x="728" y="0"/>
                </a:lnTo>
                <a:close/>
              </a:path>
            </a:pathLst>
          </a:custGeom>
          <a:solidFill>
            <a:schemeClr val="bg1">
              <a:lumMod val="75000"/>
            </a:schemeClr>
          </a:solidFill>
          <a:ln>
            <a:noFill/>
          </a:ln>
        </p:spPr>
        <p:txBody>
          <a:bodyPr vert="horz" wrap="square" lIns="68580" tIns="34290" rIns="68580" bIns="34290" numCol="1" anchor="t" anchorCtr="0" compatLnSpc="1"/>
          <a:lstStyle/>
          <a:p>
            <a:endParaRPr lang="id-ID" sz="1050"/>
          </a:p>
        </p:txBody>
      </p:sp>
      <p:sp>
        <p:nvSpPr>
          <p:cNvPr id="17" name="Rectangle 17"/>
          <p:cNvSpPr>
            <a:spLocks noChangeArrowheads="1"/>
          </p:cNvSpPr>
          <p:nvPr/>
        </p:nvSpPr>
        <p:spPr bwMode="auto">
          <a:xfrm rot="5400000">
            <a:off x="919695" y="1930749"/>
            <a:ext cx="767120" cy="766069"/>
          </a:xfrm>
          <a:prstGeom prst="rect">
            <a:avLst/>
          </a:prstGeom>
          <a:solidFill>
            <a:srgbClr val="C3DCEA"/>
          </a:solidFill>
          <a:ln>
            <a:noFill/>
          </a:ln>
        </p:spPr>
        <p:txBody>
          <a:bodyPr vert="horz" wrap="square" lIns="68580" tIns="34290" rIns="68580" bIns="34290" numCol="1" anchor="t" anchorCtr="0" compatLnSpc="1"/>
          <a:lstStyle/>
          <a:p>
            <a:endParaRPr lang="id-ID" sz="1050"/>
          </a:p>
        </p:txBody>
      </p:sp>
      <p:sp>
        <p:nvSpPr>
          <p:cNvPr id="18" name="Freeform 18"/>
          <p:cNvSpPr/>
          <p:nvPr/>
        </p:nvSpPr>
        <p:spPr bwMode="auto">
          <a:xfrm rot="5400000">
            <a:off x="1653712" y="2991581"/>
            <a:ext cx="766069" cy="173390"/>
          </a:xfrm>
          <a:custGeom>
            <a:avLst/>
            <a:gdLst>
              <a:gd name="T0" fmla="*/ 696 w 729"/>
              <a:gd name="T1" fmla="*/ 0 h 165"/>
              <a:gd name="T2" fmla="*/ 729 w 729"/>
              <a:gd name="T3" fmla="*/ 165 h 165"/>
              <a:gd name="T4" fmla="*/ 0 w 729"/>
              <a:gd name="T5" fmla="*/ 165 h 165"/>
              <a:gd name="T6" fmla="*/ 0 w 729"/>
              <a:gd name="T7" fmla="*/ 0 h 165"/>
              <a:gd name="T8" fmla="*/ 696 w 729"/>
              <a:gd name="T9" fmla="*/ 0 h 165"/>
            </a:gdLst>
            <a:ahLst/>
            <a:cxnLst>
              <a:cxn ang="0">
                <a:pos x="T0" y="T1"/>
              </a:cxn>
              <a:cxn ang="0">
                <a:pos x="T2" y="T3"/>
              </a:cxn>
              <a:cxn ang="0">
                <a:pos x="T4" y="T5"/>
              </a:cxn>
              <a:cxn ang="0">
                <a:pos x="T6" y="T7"/>
              </a:cxn>
              <a:cxn ang="0">
                <a:pos x="T8" y="T9"/>
              </a:cxn>
            </a:cxnLst>
            <a:rect l="0" t="0" r="r" b="b"/>
            <a:pathLst>
              <a:path w="729" h="165">
                <a:moveTo>
                  <a:pt x="696" y="0"/>
                </a:moveTo>
                <a:lnTo>
                  <a:pt x="729" y="165"/>
                </a:lnTo>
                <a:lnTo>
                  <a:pt x="0" y="165"/>
                </a:lnTo>
                <a:lnTo>
                  <a:pt x="0" y="0"/>
                </a:lnTo>
                <a:lnTo>
                  <a:pt x="696" y="0"/>
                </a:lnTo>
                <a:close/>
              </a:path>
            </a:pathLst>
          </a:custGeom>
          <a:solidFill>
            <a:schemeClr val="bg1">
              <a:lumMod val="75000"/>
            </a:schemeClr>
          </a:solidFill>
          <a:ln>
            <a:noFill/>
          </a:ln>
        </p:spPr>
        <p:txBody>
          <a:bodyPr vert="horz" wrap="square" lIns="68580" tIns="34290" rIns="68580" bIns="34290" numCol="1" anchor="t" anchorCtr="0" compatLnSpc="1"/>
          <a:lstStyle/>
          <a:p>
            <a:endParaRPr lang="id-ID" sz="1050"/>
          </a:p>
        </p:txBody>
      </p:sp>
      <p:sp>
        <p:nvSpPr>
          <p:cNvPr id="19" name="Rectangle 19"/>
          <p:cNvSpPr>
            <a:spLocks noChangeArrowheads="1"/>
          </p:cNvSpPr>
          <p:nvPr/>
        </p:nvSpPr>
        <p:spPr bwMode="auto">
          <a:xfrm rot="5400000">
            <a:off x="1171917" y="2695241"/>
            <a:ext cx="766069" cy="766069"/>
          </a:xfrm>
          <a:prstGeom prst="rect">
            <a:avLst/>
          </a:prstGeom>
          <a:solidFill>
            <a:srgbClr val="CABFD5"/>
          </a:solidFill>
          <a:ln>
            <a:noFill/>
          </a:ln>
        </p:spPr>
        <p:txBody>
          <a:bodyPr vert="horz" wrap="square" lIns="68580" tIns="34290" rIns="68580" bIns="34290" numCol="1" anchor="t" anchorCtr="0" compatLnSpc="1"/>
          <a:lstStyle/>
          <a:p>
            <a:endParaRPr lang="id-ID" sz="1050"/>
          </a:p>
        </p:txBody>
      </p:sp>
      <p:sp>
        <p:nvSpPr>
          <p:cNvPr id="86" name="Oval 85"/>
          <p:cNvSpPr/>
          <p:nvPr/>
        </p:nvSpPr>
        <p:spPr>
          <a:xfrm>
            <a:off x="3592249" y="1315271"/>
            <a:ext cx="717959" cy="717959"/>
          </a:xfrm>
          <a:prstGeom prst="ellipse">
            <a:avLst/>
          </a:prstGeom>
          <a:solidFill>
            <a:schemeClr val="bg1"/>
          </a:solidFill>
          <a:ln w="92075">
            <a:solidFill>
              <a:srgbClr val="CAB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0" name="Oval 89"/>
          <p:cNvSpPr/>
          <p:nvPr/>
        </p:nvSpPr>
        <p:spPr>
          <a:xfrm>
            <a:off x="3165779" y="1998730"/>
            <a:ext cx="717959" cy="717959"/>
          </a:xfrm>
          <a:prstGeom prst="ellipse">
            <a:avLst/>
          </a:prstGeom>
          <a:solidFill>
            <a:schemeClr val="bg1"/>
          </a:solidFill>
          <a:ln w="92075">
            <a:solidFill>
              <a:srgbClr val="B2D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1" name="Oval 94"/>
          <p:cNvSpPr/>
          <p:nvPr/>
        </p:nvSpPr>
        <p:spPr>
          <a:xfrm>
            <a:off x="3801323" y="2686209"/>
            <a:ext cx="778932" cy="778932"/>
          </a:xfrm>
          <a:prstGeom prst="ellipse">
            <a:avLst/>
          </a:prstGeom>
          <a:solidFill>
            <a:schemeClr val="bg1"/>
          </a:solidFill>
          <a:ln w="92075">
            <a:solidFill>
              <a:srgbClr val="CAB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2" name="Oval 95"/>
          <p:cNvSpPr/>
          <p:nvPr/>
        </p:nvSpPr>
        <p:spPr>
          <a:xfrm>
            <a:off x="3373216" y="3465279"/>
            <a:ext cx="717959" cy="717959"/>
          </a:xfrm>
          <a:prstGeom prst="ellipse">
            <a:avLst/>
          </a:prstGeom>
          <a:solidFill>
            <a:schemeClr val="bg1"/>
          </a:solidFill>
          <a:ln w="92075">
            <a:solidFill>
              <a:srgbClr val="B2D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grpSp>
        <p:nvGrpSpPr>
          <p:cNvPr id="120" name="Group 119"/>
          <p:cNvGrpSpPr/>
          <p:nvPr/>
        </p:nvGrpSpPr>
        <p:grpSpPr>
          <a:xfrm>
            <a:off x="889915" y="1423517"/>
            <a:ext cx="256876" cy="252785"/>
            <a:chOff x="6297613" y="1392238"/>
            <a:chExt cx="498475" cy="490537"/>
          </a:xfrm>
          <a:solidFill>
            <a:schemeClr val="bg1"/>
          </a:solidFill>
        </p:grpSpPr>
        <p:sp>
          <p:nvSpPr>
            <p:cNvPr id="121" name="Freeform 120"/>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sp>
          <p:nvSpPr>
            <p:cNvPr id="122" name="Freeform 121"/>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sp>
          <p:nvSpPr>
            <p:cNvPr id="149" name="Freeform 148"/>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grpSp>
      <p:grpSp>
        <p:nvGrpSpPr>
          <p:cNvPr id="23" name="Group 149"/>
          <p:cNvGrpSpPr/>
          <p:nvPr/>
        </p:nvGrpSpPr>
        <p:grpSpPr>
          <a:xfrm>
            <a:off x="1166741" y="2174636"/>
            <a:ext cx="238060" cy="252785"/>
            <a:chOff x="6881813" y="2154238"/>
            <a:chExt cx="461963" cy="490538"/>
          </a:xfrm>
          <a:solidFill>
            <a:schemeClr val="bg1"/>
          </a:solidFill>
        </p:grpSpPr>
        <p:sp>
          <p:nvSpPr>
            <p:cNvPr id="155"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sp>
          <p:nvSpPr>
            <p:cNvPr id="171"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sp>
          <p:nvSpPr>
            <p:cNvPr id="181"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grpSp>
      <p:sp>
        <p:nvSpPr>
          <p:cNvPr id="182" name="Freeform 28"/>
          <p:cNvSpPr>
            <a:spLocks noEditPoints="1"/>
          </p:cNvSpPr>
          <p:nvPr/>
        </p:nvSpPr>
        <p:spPr bwMode="auto">
          <a:xfrm>
            <a:off x="1702403" y="3707559"/>
            <a:ext cx="253604" cy="253604"/>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68580" tIns="34290" rIns="68580" bIns="34290" numCol="1" anchor="t" anchorCtr="0" compatLnSpc="1"/>
          <a:lstStyle/>
          <a:p>
            <a:endParaRPr lang="id-ID" sz="1050"/>
          </a:p>
        </p:txBody>
      </p:sp>
      <p:grpSp>
        <p:nvGrpSpPr>
          <p:cNvPr id="190" name="Group 189"/>
          <p:cNvGrpSpPr/>
          <p:nvPr/>
        </p:nvGrpSpPr>
        <p:grpSpPr>
          <a:xfrm>
            <a:off x="1393288" y="2901923"/>
            <a:ext cx="354004" cy="350601"/>
            <a:chOff x="7219950" y="3429000"/>
            <a:chExt cx="495300" cy="490538"/>
          </a:xfrm>
          <a:solidFill>
            <a:schemeClr val="bg1"/>
          </a:solidFill>
        </p:grpSpPr>
        <p:sp>
          <p:nvSpPr>
            <p:cNvPr id="191"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sp>
          <p:nvSpPr>
            <p:cNvPr id="192"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sp>
          <p:nvSpPr>
            <p:cNvPr id="193"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sp>
          <p:nvSpPr>
            <p:cNvPr id="194"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sp>
          <p:nvSpPr>
            <p:cNvPr id="195"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sp>
          <p:nvSpPr>
            <p:cNvPr id="196"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p>
          </p:txBody>
        </p:sp>
      </p:grpSp>
      <p:sp>
        <p:nvSpPr>
          <p:cNvPr id="197" name="TextBox 196"/>
          <p:cNvSpPr txBox="1"/>
          <p:nvPr/>
        </p:nvSpPr>
        <p:spPr>
          <a:xfrm>
            <a:off x="1895900" y="1395610"/>
            <a:ext cx="969645" cy="252730"/>
          </a:xfrm>
          <a:prstGeom prst="rect">
            <a:avLst/>
          </a:prstGeom>
          <a:noFill/>
        </p:spPr>
        <p:txBody>
          <a:bodyPr wrap="none" rtlCol="0">
            <a:spAutoFit/>
          </a:bodyPr>
          <a:lstStyle/>
          <a:p>
            <a:r>
              <a:rPr lang="id-ID" sz="1050" dirty="0">
                <a:solidFill>
                  <a:schemeClr val="bg1"/>
                </a:solidFill>
                <a:latin typeface="Raleway" panose="020B0003030101060003" pitchFamily="34" charset="0"/>
              </a:rPr>
              <a:t>Content</a:t>
            </a:r>
            <a:r>
              <a:rPr lang="id-ID" sz="1050" b="1" dirty="0">
                <a:solidFill>
                  <a:schemeClr val="bg1"/>
                </a:solidFill>
                <a:latin typeface="Raleway" panose="020B0003030101060003" pitchFamily="34" charset="0"/>
              </a:rPr>
              <a:t> 01</a:t>
            </a:r>
          </a:p>
        </p:txBody>
      </p:sp>
      <p:sp>
        <p:nvSpPr>
          <p:cNvPr id="198" name="TextBox 197"/>
          <p:cNvSpPr txBox="1"/>
          <p:nvPr/>
        </p:nvSpPr>
        <p:spPr>
          <a:xfrm>
            <a:off x="1895900" y="1621070"/>
            <a:ext cx="1112999" cy="321945"/>
          </a:xfrm>
          <a:prstGeom prst="rect">
            <a:avLst/>
          </a:prstGeom>
          <a:noFill/>
        </p:spPr>
        <p:txBody>
          <a:bodyPr wrap="square" rtlCol="0">
            <a:spAutoFit/>
          </a:bodyPr>
          <a:lstStyle/>
          <a:p>
            <a:r>
              <a:rPr lang="zh-CN" sz="750" dirty="0">
                <a:solidFill>
                  <a:schemeClr val="bg1"/>
                </a:solidFill>
              </a:rPr>
              <a:t>点此添加文字</a:t>
            </a:r>
            <a:r>
              <a:rPr lang="zh-CN" sz="750" dirty="0">
                <a:solidFill>
                  <a:schemeClr val="bg1"/>
                </a:solidFill>
                <a:sym typeface="+mn-ea"/>
              </a:rPr>
              <a:t>点此添加文字点此添加文字</a:t>
            </a:r>
            <a:endParaRPr lang="zh-CN" sz="750" b="1" dirty="0">
              <a:solidFill>
                <a:schemeClr val="bg1"/>
              </a:solidFill>
              <a:latin typeface="Signika Negative" pitchFamily="2" charset="0"/>
            </a:endParaRPr>
          </a:p>
        </p:txBody>
      </p:sp>
      <p:sp>
        <p:nvSpPr>
          <p:cNvPr id="199" name="TextBox 198"/>
          <p:cNvSpPr txBox="1"/>
          <p:nvPr/>
        </p:nvSpPr>
        <p:spPr>
          <a:xfrm>
            <a:off x="2047010" y="2074725"/>
            <a:ext cx="969645" cy="252730"/>
          </a:xfrm>
          <a:prstGeom prst="rect">
            <a:avLst/>
          </a:prstGeom>
          <a:noFill/>
        </p:spPr>
        <p:txBody>
          <a:bodyPr wrap="none" rtlCol="0">
            <a:spAutoFit/>
          </a:bodyPr>
          <a:lstStyle/>
          <a:p>
            <a:r>
              <a:rPr lang="id-ID" sz="1050" dirty="0">
                <a:solidFill>
                  <a:schemeClr val="bg1"/>
                </a:solidFill>
                <a:latin typeface="Raleway" panose="020B0003030101060003" pitchFamily="34" charset="0"/>
              </a:rPr>
              <a:t>Content</a:t>
            </a:r>
            <a:r>
              <a:rPr lang="id-ID" sz="1050" b="1" dirty="0">
                <a:solidFill>
                  <a:schemeClr val="bg1"/>
                </a:solidFill>
                <a:latin typeface="Raleway" panose="020B0003030101060003" pitchFamily="34" charset="0"/>
              </a:rPr>
              <a:t> 02</a:t>
            </a:r>
          </a:p>
        </p:txBody>
      </p:sp>
      <p:sp>
        <p:nvSpPr>
          <p:cNvPr id="201" name="TextBox 200"/>
          <p:cNvSpPr txBox="1"/>
          <p:nvPr/>
        </p:nvSpPr>
        <p:spPr>
          <a:xfrm>
            <a:off x="2229193" y="2809481"/>
            <a:ext cx="969645" cy="252730"/>
          </a:xfrm>
          <a:prstGeom prst="rect">
            <a:avLst/>
          </a:prstGeom>
          <a:noFill/>
        </p:spPr>
        <p:txBody>
          <a:bodyPr wrap="none" rtlCol="0">
            <a:spAutoFit/>
          </a:bodyPr>
          <a:lstStyle/>
          <a:p>
            <a:r>
              <a:rPr lang="id-ID" sz="1050" dirty="0">
                <a:solidFill>
                  <a:schemeClr val="bg1"/>
                </a:solidFill>
                <a:latin typeface="Raleway" panose="020B0003030101060003" pitchFamily="34" charset="0"/>
              </a:rPr>
              <a:t>Content</a:t>
            </a:r>
            <a:r>
              <a:rPr lang="id-ID" sz="1050" b="1" dirty="0">
                <a:solidFill>
                  <a:schemeClr val="bg1"/>
                </a:solidFill>
                <a:latin typeface="Raleway" panose="020B0003030101060003" pitchFamily="34" charset="0"/>
              </a:rPr>
              <a:t> 03</a:t>
            </a:r>
          </a:p>
        </p:txBody>
      </p:sp>
      <p:sp>
        <p:nvSpPr>
          <p:cNvPr id="203" name="TextBox 202"/>
          <p:cNvSpPr txBox="1"/>
          <p:nvPr/>
        </p:nvSpPr>
        <p:spPr>
          <a:xfrm>
            <a:off x="2337467" y="3513797"/>
            <a:ext cx="969645" cy="252730"/>
          </a:xfrm>
          <a:prstGeom prst="rect">
            <a:avLst/>
          </a:prstGeom>
          <a:noFill/>
        </p:spPr>
        <p:txBody>
          <a:bodyPr wrap="none" rtlCol="0">
            <a:spAutoFit/>
          </a:bodyPr>
          <a:lstStyle/>
          <a:p>
            <a:r>
              <a:rPr lang="id-ID" sz="1050" dirty="0">
                <a:solidFill>
                  <a:schemeClr val="bg1"/>
                </a:solidFill>
                <a:latin typeface="Raleway" panose="020B0003030101060003" pitchFamily="34" charset="0"/>
              </a:rPr>
              <a:t>Content</a:t>
            </a:r>
            <a:r>
              <a:rPr lang="id-ID" sz="1050" b="1" dirty="0">
                <a:solidFill>
                  <a:schemeClr val="bg1"/>
                </a:solidFill>
                <a:latin typeface="Raleway" panose="020B0003030101060003" pitchFamily="34" charset="0"/>
              </a:rPr>
              <a:t> 04</a:t>
            </a:r>
          </a:p>
        </p:txBody>
      </p:sp>
      <p:sp>
        <p:nvSpPr>
          <p:cNvPr id="219" name="Rectangle 218"/>
          <p:cNvSpPr/>
          <p:nvPr/>
        </p:nvSpPr>
        <p:spPr>
          <a:xfrm>
            <a:off x="5147852" y="1943217"/>
            <a:ext cx="3239152" cy="1222375"/>
          </a:xfrm>
          <a:prstGeom prst="rect">
            <a:avLst/>
          </a:prstGeom>
        </p:spPr>
        <p:txBody>
          <a:bodyPr wrap="square">
            <a:spAutoFit/>
          </a:bodyPr>
          <a:lstStyle/>
          <a:p>
            <a:pPr algn="just"/>
            <a:r>
              <a:rPr lang="zh-CN" altLang="en-US" sz="1050" dirty="0">
                <a:solidFill>
                  <a:srgbClr val="7F7F7F"/>
                </a:solidFill>
                <a:latin typeface="微软雅黑" panose="020B0503020204020204" pitchFamily="34" charset="-122"/>
                <a:sym typeface="+mn-ea"/>
              </a:rPr>
              <a:t>在此输入你的文本，请使用符合主题并且简洁生动的文字来进行表述。在此输入你的文本，请使用符合主题并且简洁生动的文字来进行表述。在此输入你的文本，请使用符合主题并且简洁生动的文字来进行表述。在此输入你的文本，请使用符合主题并且简洁生动的文字来进行表述。在此输入你的文本，请使用符合主题并且简洁生动的文字来进行表述。</a:t>
            </a:r>
            <a:endParaRPr lang="id-ID" sz="1050" dirty="0">
              <a:solidFill>
                <a:schemeClr val="bg1">
                  <a:lumMod val="65000"/>
                </a:schemeClr>
              </a:solidFill>
              <a:latin typeface="PT Sans" panose="020B0503020203020204" pitchFamily="34" charset="0"/>
            </a:endParaRPr>
          </a:p>
        </p:txBody>
      </p:sp>
      <p:grpSp>
        <p:nvGrpSpPr>
          <p:cNvPr id="24" name="Group 29"/>
          <p:cNvGrpSpPr/>
          <p:nvPr/>
        </p:nvGrpSpPr>
        <p:grpSpPr>
          <a:xfrm>
            <a:off x="3855085" y="1499870"/>
            <a:ext cx="194945" cy="284480"/>
            <a:chOff x="3582988" y="3510757"/>
            <a:chExt cx="319088" cy="465138"/>
          </a:xfrm>
          <a:solidFill>
            <a:schemeClr val="bg1">
              <a:lumMod val="75000"/>
            </a:schemeClr>
          </a:solidFill>
        </p:grpSpPr>
        <p:sp>
          <p:nvSpPr>
            <p:cNvPr id="2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2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nvGrpSpPr>
          <p:cNvPr id="27" name="Group 11"/>
          <p:cNvGrpSpPr/>
          <p:nvPr/>
        </p:nvGrpSpPr>
        <p:grpSpPr>
          <a:xfrm>
            <a:off x="3366135" y="2214880"/>
            <a:ext cx="271780" cy="272415"/>
            <a:chOff x="9145588" y="4435475"/>
            <a:chExt cx="464344" cy="465138"/>
          </a:xfrm>
          <a:solidFill>
            <a:srgbClr val="C3DCEA"/>
          </a:solidFill>
        </p:grpSpPr>
        <p:sp>
          <p:nvSpPr>
            <p:cNvPr id="2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2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30"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31"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32"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33"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34"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35"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36"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nvGrpSpPr>
          <p:cNvPr id="37" name="Group 26"/>
          <p:cNvGrpSpPr/>
          <p:nvPr/>
        </p:nvGrpSpPr>
        <p:grpSpPr>
          <a:xfrm>
            <a:off x="4077335" y="2975610"/>
            <a:ext cx="226695" cy="212725"/>
            <a:chOff x="5368132" y="3540125"/>
            <a:chExt cx="465138" cy="435769"/>
          </a:xfrm>
          <a:solidFill>
            <a:srgbClr val="CABFD5"/>
          </a:solidFill>
        </p:grpSpPr>
        <p:sp>
          <p:nvSpPr>
            <p:cNvPr id="3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40" name="Group 32"/>
          <p:cNvGrpSpPr/>
          <p:nvPr/>
        </p:nvGrpSpPr>
        <p:grpSpPr>
          <a:xfrm>
            <a:off x="3610610" y="3696335"/>
            <a:ext cx="273050" cy="229870"/>
            <a:chOff x="5368132" y="2625725"/>
            <a:chExt cx="465138" cy="391319"/>
          </a:xfrm>
          <a:solidFill>
            <a:srgbClr val="C3DCEA"/>
          </a:solidFill>
        </p:grpSpPr>
        <p:sp>
          <p:nvSpPr>
            <p:cNvPr id="41"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5" name="TextBox 197"/>
          <p:cNvSpPr txBox="1"/>
          <p:nvPr/>
        </p:nvSpPr>
        <p:spPr>
          <a:xfrm>
            <a:off x="2022900" y="2299885"/>
            <a:ext cx="1112999" cy="321945"/>
          </a:xfrm>
          <a:prstGeom prst="rect">
            <a:avLst/>
          </a:prstGeom>
          <a:noFill/>
        </p:spPr>
        <p:txBody>
          <a:bodyPr wrap="square" rtlCol="0">
            <a:spAutoFit/>
          </a:bodyPr>
          <a:lstStyle/>
          <a:p>
            <a:r>
              <a:rPr lang="zh-CN" sz="750" dirty="0">
                <a:solidFill>
                  <a:schemeClr val="bg1"/>
                </a:solidFill>
              </a:rPr>
              <a:t>点此添加文字</a:t>
            </a:r>
            <a:r>
              <a:rPr lang="zh-CN" sz="750" dirty="0">
                <a:solidFill>
                  <a:schemeClr val="bg1"/>
                </a:solidFill>
                <a:sym typeface="+mn-ea"/>
              </a:rPr>
              <a:t>点此添加文字点此添加文字</a:t>
            </a:r>
            <a:endParaRPr lang="zh-CN" sz="750" b="1" dirty="0">
              <a:solidFill>
                <a:schemeClr val="bg1"/>
              </a:solidFill>
              <a:latin typeface="Signika Negative" pitchFamily="2" charset="0"/>
            </a:endParaRPr>
          </a:p>
        </p:txBody>
      </p:sp>
      <p:sp>
        <p:nvSpPr>
          <p:cNvPr id="46" name="TextBox 197"/>
          <p:cNvSpPr txBox="1"/>
          <p:nvPr/>
        </p:nvSpPr>
        <p:spPr>
          <a:xfrm>
            <a:off x="2193715" y="3039025"/>
            <a:ext cx="1112999" cy="321945"/>
          </a:xfrm>
          <a:prstGeom prst="rect">
            <a:avLst/>
          </a:prstGeom>
          <a:noFill/>
        </p:spPr>
        <p:txBody>
          <a:bodyPr wrap="square" rtlCol="0">
            <a:spAutoFit/>
          </a:bodyPr>
          <a:lstStyle/>
          <a:p>
            <a:r>
              <a:rPr lang="zh-CN" sz="750" dirty="0">
                <a:solidFill>
                  <a:schemeClr val="bg1"/>
                </a:solidFill>
              </a:rPr>
              <a:t>点此添加文字</a:t>
            </a:r>
            <a:r>
              <a:rPr lang="zh-CN" sz="750" dirty="0">
                <a:solidFill>
                  <a:schemeClr val="bg1"/>
                </a:solidFill>
                <a:sym typeface="+mn-ea"/>
              </a:rPr>
              <a:t>点此添加文字点此添加文字</a:t>
            </a:r>
            <a:endParaRPr lang="zh-CN" sz="750" b="1" dirty="0">
              <a:solidFill>
                <a:schemeClr val="bg1"/>
              </a:solidFill>
              <a:latin typeface="Signika Negative" pitchFamily="2" charset="0"/>
            </a:endParaRPr>
          </a:p>
        </p:txBody>
      </p:sp>
      <p:sp>
        <p:nvSpPr>
          <p:cNvPr id="47" name="TextBox 197"/>
          <p:cNvSpPr txBox="1"/>
          <p:nvPr/>
        </p:nvSpPr>
        <p:spPr>
          <a:xfrm>
            <a:off x="2265470" y="3729270"/>
            <a:ext cx="1112999" cy="321945"/>
          </a:xfrm>
          <a:prstGeom prst="rect">
            <a:avLst/>
          </a:prstGeom>
          <a:noFill/>
        </p:spPr>
        <p:txBody>
          <a:bodyPr wrap="square" rtlCol="0">
            <a:spAutoFit/>
          </a:bodyPr>
          <a:lstStyle/>
          <a:p>
            <a:r>
              <a:rPr lang="zh-CN" sz="750" dirty="0">
                <a:solidFill>
                  <a:schemeClr val="bg1"/>
                </a:solidFill>
              </a:rPr>
              <a:t>点此添加文字</a:t>
            </a:r>
            <a:r>
              <a:rPr lang="zh-CN" sz="750" dirty="0">
                <a:solidFill>
                  <a:schemeClr val="bg1"/>
                </a:solidFill>
                <a:sym typeface="+mn-ea"/>
              </a:rPr>
              <a:t>点此添加文字点此添加文字</a:t>
            </a:r>
            <a:endParaRPr lang="zh-CN" sz="750" b="1" dirty="0">
              <a:solidFill>
                <a:schemeClr val="bg1"/>
              </a:solidFill>
              <a:latin typeface="Signika Negative"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9"/>
                                        </p:tgtEl>
                                        <p:attrNameLst>
                                          <p:attrName>style.visibility</p:attrName>
                                        </p:attrNameLst>
                                      </p:cBhvr>
                                      <p:to>
                                        <p:strVal val="visible"/>
                                      </p:to>
                                    </p:set>
                                    <p:animEffect transition="in" filter="fade">
                                      <p:cBhvr>
                                        <p:cTn id="15" dur="500"/>
                                        <p:tgtEl>
                                          <p:spTgt spid="21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p:cTn id="19" dur="500" fill="hold"/>
                                        <p:tgtEl>
                                          <p:spTgt spid="86"/>
                                        </p:tgtEl>
                                        <p:attrNameLst>
                                          <p:attrName>ppt_w</p:attrName>
                                        </p:attrNameLst>
                                      </p:cBhvr>
                                      <p:tavLst>
                                        <p:tav tm="0">
                                          <p:val>
                                            <p:fltVal val="0"/>
                                          </p:val>
                                        </p:tav>
                                        <p:tav tm="100000">
                                          <p:val>
                                            <p:strVal val="#ppt_w"/>
                                          </p:val>
                                        </p:tav>
                                      </p:tavLst>
                                    </p:anim>
                                    <p:anim calcmode="lin" valueType="num">
                                      <p:cBhvr>
                                        <p:cTn id="20" dur="500" fill="hold"/>
                                        <p:tgtEl>
                                          <p:spTgt spid="86"/>
                                        </p:tgtEl>
                                        <p:attrNameLst>
                                          <p:attrName>ppt_h</p:attrName>
                                        </p:attrNameLst>
                                      </p:cBhvr>
                                      <p:tavLst>
                                        <p:tav tm="0">
                                          <p:val>
                                            <p:fltVal val="0"/>
                                          </p:val>
                                        </p:tav>
                                        <p:tav tm="100000">
                                          <p:val>
                                            <p:strVal val="#ppt_h"/>
                                          </p:val>
                                        </p:tav>
                                      </p:tavLst>
                                    </p:anim>
                                    <p:animEffect transition="in" filter="fade">
                                      <p:cBhvr>
                                        <p:cTn id="21" dur="500"/>
                                        <p:tgtEl>
                                          <p:spTgt spid="86"/>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7"/>
                                        </p:tgtEl>
                                        <p:attrNameLst>
                                          <p:attrName>style.visibility</p:attrName>
                                        </p:attrNameLst>
                                      </p:cBhvr>
                                      <p:to>
                                        <p:strVal val="visible"/>
                                      </p:to>
                                    </p:set>
                                    <p:animEffect transition="in" filter="fade">
                                      <p:cBhvr>
                                        <p:cTn id="28" dur="500"/>
                                        <p:tgtEl>
                                          <p:spTgt spid="19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fade">
                                      <p:cBhvr>
                                        <p:cTn id="31" dur="500"/>
                                        <p:tgtEl>
                                          <p:spTgt spid="19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fade">
                                      <p:cBhvr>
                                        <p:cTn id="50" dur="500"/>
                                        <p:tgtEl>
                                          <p:spTgt spid="120"/>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3000"/>
                            </p:stCondLst>
                            <p:childTnLst>
                              <p:par>
                                <p:cTn id="58" presetID="22" presetClass="entr" presetSubtype="2" fill="hold" grpId="0"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right)">
                                      <p:cBhvr>
                                        <p:cTn id="60" dur="500"/>
                                        <p:tgtEl>
                                          <p:spTgt spid="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9"/>
                                        </p:tgtEl>
                                        <p:attrNameLst>
                                          <p:attrName>style.visibility</p:attrName>
                                        </p:attrNameLst>
                                      </p:cBhvr>
                                      <p:to>
                                        <p:strVal val="visible"/>
                                      </p:to>
                                    </p:set>
                                    <p:animEffect transition="in" filter="fade">
                                      <p:cBhvr>
                                        <p:cTn id="63" dur="500"/>
                                        <p:tgtEl>
                                          <p:spTgt spid="19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par>
                          <p:cTn id="78" fill="hold">
                            <p:stCondLst>
                              <p:cond delay="4000"/>
                            </p:stCondLst>
                            <p:childTnLst>
                              <p:par>
                                <p:cTn id="79" presetID="53" presetClass="entr" presetSubtype="16"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4500"/>
                            </p:stCondLst>
                            <p:childTnLst>
                              <p:par>
                                <p:cTn id="85" presetID="22" presetClass="entr" presetSubtype="2"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right)">
                                      <p:cBhvr>
                                        <p:cTn id="87" dur="500"/>
                                        <p:tgtEl>
                                          <p:spTgt spid="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01"/>
                                        </p:tgtEl>
                                        <p:attrNameLst>
                                          <p:attrName>style.visibility</p:attrName>
                                        </p:attrNameLst>
                                      </p:cBhvr>
                                      <p:to>
                                        <p:strVal val="visible"/>
                                      </p:to>
                                    </p:set>
                                    <p:animEffect transition="in" filter="fade">
                                      <p:cBhvr>
                                        <p:cTn id="90" dur="500"/>
                                        <p:tgtEl>
                                          <p:spTgt spid="20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childTnLst>
                          </p:cTn>
                        </p:par>
                        <p:par>
                          <p:cTn id="101" fill="hold">
                            <p:stCondLst>
                              <p:cond delay="5000"/>
                            </p:stCondLst>
                            <p:childTnLst>
                              <p:par>
                                <p:cTn id="102" presetID="10" presetClass="entr" presetSubtype="0" fill="hold" nodeType="afterEffect">
                                  <p:stCondLst>
                                    <p:cond delay="0"/>
                                  </p:stCondLst>
                                  <p:childTnLst>
                                    <p:set>
                                      <p:cBhvr>
                                        <p:cTn id="103" dur="1" fill="hold">
                                          <p:stCondLst>
                                            <p:cond delay="0"/>
                                          </p:stCondLst>
                                        </p:cTn>
                                        <p:tgtEl>
                                          <p:spTgt spid="190"/>
                                        </p:tgtEl>
                                        <p:attrNameLst>
                                          <p:attrName>style.visibility</p:attrName>
                                        </p:attrNameLst>
                                      </p:cBhvr>
                                      <p:to>
                                        <p:strVal val="visible"/>
                                      </p:to>
                                    </p:set>
                                    <p:animEffect transition="in" filter="fade">
                                      <p:cBhvr>
                                        <p:cTn id="104" dur="500"/>
                                        <p:tgtEl>
                                          <p:spTgt spid="190"/>
                                        </p:tgtEl>
                                      </p:cBhvr>
                                    </p:animEffect>
                                  </p:childTnLst>
                                </p:cTn>
                              </p:par>
                            </p:childTnLst>
                          </p:cTn>
                        </p:par>
                        <p:par>
                          <p:cTn id="105" fill="hold">
                            <p:stCondLst>
                              <p:cond delay="5500"/>
                            </p:stCondLst>
                            <p:childTnLst>
                              <p:par>
                                <p:cTn id="106" presetID="53" presetClass="entr" presetSubtype="1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fltVal val="0"/>
                                          </p:val>
                                        </p:tav>
                                        <p:tav tm="100000">
                                          <p:val>
                                            <p:strVal val="#ppt_w"/>
                                          </p:val>
                                        </p:tav>
                                      </p:tavLst>
                                    </p:anim>
                                    <p:anim calcmode="lin" valueType="num">
                                      <p:cBhvr>
                                        <p:cTn id="109" dur="500" fill="hold"/>
                                        <p:tgtEl>
                                          <p:spTgt spid="22"/>
                                        </p:tgtEl>
                                        <p:attrNameLst>
                                          <p:attrName>ppt_h</p:attrName>
                                        </p:attrNameLst>
                                      </p:cBhvr>
                                      <p:tavLst>
                                        <p:tav tm="0">
                                          <p:val>
                                            <p:fltVal val="0"/>
                                          </p:val>
                                        </p:tav>
                                        <p:tav tm="100000">
                                          <p:val>
                                            <p:strVal val="#ppt_h"/>
                                          </p:val>
                                        </p:tav>
                                      </p:tavLst>
                                    </p:anim>
                                    <p:animEffect transition="in" filter="fade">
                                      <p:cBhvr>
                                        <p:cTn id="110" dur="500"/>
                                        <p:tgtEl>
                                          <p:spTgt spid="22"/>
                                        </p:tgtEl>
                                      </p:cBhvr>
                                    </p:animEffect>
                                  </p:childTnLst>
                                </p:cTn>
                              </p:par>
                            </p:childTnLst>
                          </p:cTn>
                        </p:par>
                        <p:par>
                          <p:cTn id="111" fill="hold">
                            <p:stCondLst>
                              <p:cond delay="6000"/>
                            </p:stCondLst>
                            <p:childTnLst>
                              <p:par>
                                <p:cTn id="112" presetID="22" presetClass="entr" presetSubtype="2"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right)">
                                      <p:cBhvr>
                                        <p:cTn id="114" dur="500"/>
                                        <p:tgtEl>
                                          <p:spTgt spid="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03"/>
                                        </p:tgtEl>
                                        <p:attrNameLst>
                                          <p:attrName>style.visibility</p:attrName>
                                        </p:attrNameLst>
                                      </p:cBhvr>
                                      <p:to>
                                        <p:strVal val="visible"/>
                                      </p:to>
                                    </p:set>
                                    <p:animEffect transition="in" filter="fade">
                                      <p:cBhvr>
                                        <p:cTn id="117" dur="500"/>
                                        <p:tgtEl>
                                          <p:spTgt spid="20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1"/>
                                        </p:tgtEl>
                                        <p:attrNameLst>
                                          <p:attrName>style.visibility</p:attrName>
                                        </p:attrNameLst>
                                      </p:cBhvr>
                                      <p:to>
                                        <p:strVal val="visible"/>
                                      </p:to>
                                    </p:set>
                                    <p:anim calcmode="lin" valueType="num">
                                      <p:cBhvr>
                                        <p:cTn id="120" dur="500" fill="hold"/>
                                        <p:tgtEl>
                                          <p:spTgt spid="11"/>
                                        </p:tgtEl>
                                        <p:attrNameLst>
                                          <p:attrName>ppt_w</p:attrName>
                                        </p:attrNameLst>
                                      </p:cBhvr>
                                      <p:tavLst>
                                        <p:tav tm="0">
                                          <p:val>
                                            <p:fltVal val="0"/>
                                          </p:val>
                                        </p:tav>
                                        <p:tav tm="100000">
                                          <p:val>
                                            <p:strVal val="#ppt_w"/>
                                          </p:val>
                                        </p:tav>
                                      </p:tavLst>
                                    </p:anim>
                                    <p:anim calcmode="lin" valueType="num">
                                      <p:cBhvr>
                                        <p:cTn id="121" dur="500" fill="hold"/>
                                        <p:tgtEl>
                                          <p:spTgt spid="11"/>
                                        </p:tgtEl>
                                        <p:attrNameLst>
                                          <p:attrName>ppt_h</p:attrName>
                                        </p:attrNameLst>
                                      </p:cBhvr>
                                      <p:tavLst>
                                        <p:tav tm="0">
                                          <p:val>
                                            <p:fltVal val="0"/>
                                          </p:val>
                                        </p:tav>
                                        <p:tav tm="100000">
                                          <p:val>
                                            <p:strVal val="#ppt_h"/>
                                          </p:val>
                                        </p:tav>
                                      </p:tavLst>
                                    </p:anim>
                                    <p:animEffect transition="in" filter="fade">
                                      <p:cBhvr>
                                        <p:cTn id="122" dur="500"/>
                                        <p:tgtEl>
                                          <p:spTgt spid="1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
                                        </p:tgtEl>
                                        <p:attrNameLst>
                                          <p:attrName>style.visibility</p:attrName>
                                        </p:attrNameLst>
                                      </p:cBhvr>
                                      <p:to>
                                        <p:strVal val="visible"/>
                                      </p:to>
                                    </p:set>
                                    <p:anim calcmode="lin" valueType="num">
                                      <p:cBhvr>
                                        <p:cTn id="125" dur="500" fill="hold"/>
                                        <p:tgtEl>
                                          <p:spTgt spid="12"/>
                                        </p:tgtEl>
                                        <p:attrNameLst>
                                          <p:attrName>ppt_w</p:attrName>
                                        </p:attrNameLst>
                                      </p:cBhvr>
                                      <p:tavLst>
                                        <p:tav tm="0">
                                          <p:val>
                                            <p:fltVal val="0"/>
                                          </p:val>
                                        </p:tav>
                                        <p:tav tm="100000">
                                          <p:val>
                                            <p:strVal val="#ppt_w"/>
                                          </p:val>
                                        </p:tav>
                                      </p:tavLst>
                                    </p:anim>
                                    <p:anim calcmode="lin" valueType="num">
                                      <p:cBhvr>
                                        <p:cTn id="126" dur="500" fill="hold"/>
                                        <p:tgtEl>
                                          <p:spTgt spid="12"/>
                                        </p:tgtEl>
                                        <p:attrNameLst>
                                          <p:attrName>ppt_h</p:attrName>
                                        </p:attrNameLst>
                                      </p:cBhvr>
                                      <p:tavLst>
                                        <p:tav tm="0">
                                          <p:val>
                                            <p:fltVal val="0"/>
                                          </p:val>
                                        </p:tav>
                                        <p:tav tm="100000">
                                          <p:val>
                                            <p:strVal val="#ppt_h"/>
                                          </p:val>
                                        </p:tav>
                                      </p:tavLst>
                                    </p:anim>
                                    <p:animEffect transition="in" filter="fade">
                                      <p:cBhvr>
                                        <p:cTn id="127" dur="500"/>
                                        <p:tgtEl>
                                          <p:spTgt spid="12"/>
                                        </p:tgtEl>
                                      </p:cBhvr>
                                    </p:animEffect>
                                  </p:childTnLst>
                                </p:cTn>
                              </p:par>
                            </p:childTnLst>
                          </p:cTn>
                        </p:par>
                        <p:par>
                          <p:cTn id="128" fill="hold">
                            <p:stCondLst>
                              <p:cond delay="6500"/>
                            </p:stCondLst>
                            <p:childTnLst>
                              <p:par>
                                <p:cTn id="129" presetID="10" presetClass="entr" presetSubtype="0" fill="hold" grpId="0" nodeType="afterEffect">
                                  <p:stCondLst>
                                    <p:cond delay="0"/>
                                  </p:stCondLst>
                                  <p:childTnLst>
                                    <p:set>
                                      <p:cBhvr>
                                        <p:cTn id="130" dur="1" fill="hold">
                                          <p:stCondLst>
                                            <p:cond delay="0"/>
                                          </p:stCondLst>
                                        </p:cTn>
                                        <p:tgtEl>
                                          <p:spTgt spid="182"/>
                                        </p:tgtEl>
                                        <p:attrNameLst>
                                          <p:attrName>style.visibility</p:attrName>
                                        </p:attrNameLst>
                                      </p:cBhvr>
                                      <p:to>
                                        <p:strVal val="visible"/>
                                      </p:to>
                                    </p:set>
                                    <p:animEffect transition="in" filter="fade">
                                      <p:cBhvr>
                                        <p:cTn id="131" dur="500"/>
                                        <p:tgtEl>
                                          <p:spTgt spid="18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fade">
                                      <p:cBhvr>
                                        <p:cTn id="134" dur="500"/>
                                        <p:tgtEl>
                                          <p:spTgt spid="4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fade">
                                      <p:cBhvr>
                                        <p:cTn id="137" dur="500"/>
                                        <p:tgtEl>
                                          <p:spTgt spid="46"/>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fade">
                                      <p:cBhvr>
                                        <p:cTn id="1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2"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86" grpId="0" bldLvl="0" animBg="1"/>
      <p:bldP spid="20" grpId="0" bldLvl="0" animBg="1"/>
      <p:bldP spid="21" grpId="0" bldLvl="0" animBg="1"/>
      <p:bldP spid="22" grpId="0" bldLvl="0" animBg="1"/>
      <p:bldP spid="182" grpId="0" bldLvl="0" animBg="1"/>
      <p:bldP spid="197" grpId="0"/>
      <p:bldP spid="198" grpId="0"/>
      <p:bldP spid="199" grpId="0"/>
      <p:bldP spid="201" grpId="0"/>
      <p:bldP spid="203" grpId="0"/>
      <p:bldP spid="219"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108"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sp>
        <p:nvSpPr>
          <p:cNvPr id="46" name="Freeform 45"/>
          <p:cNvSpPr/>
          <p:nvPr/>
        </p:nvSpPr>
        <p:spPr>
          <a:xfrm>
            <a:off x="6131901" y="2286277"/>
            <a:ext cx="1929701" cy="960927"/>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p>
        </p:txBody>
      </p:sp>
      <p:sp>
        <p:nvSpPr>
          <p:cNvPr id="45" name="Freeform 44"/>
          <p:cNvSpPr/>
          <p:nvPr/>
        </p:nvSpPr>
        <p:spPr>
          <a:xfrm>
            <a:off x="2765567" y="2286277"/>
            <a:ext cx="1929701" cy="960927"/>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p>
        </p:txBody>
      </p:sp>
      <p:sp>
        <p:nvSpPr>
          <p:cNvPr id="42" name="Freeform 41"/>
          <p:cNvSpPr/>
          <p:nvPr/>
        </p:nvSpPr>
        <p:spPr>
          <a:xfrm flipV="1">
            <a:off x="4448734" y="1325350"/>
            <a:ext cx="1929701" cy="960927"/>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p>
        </p:txBody>
      </p:sp>
      <p:sp>
        <p:nvSpPr>
          <p:cNvPr id="41" name="Freeform 40"/>
          <p:cNvSpPr/>
          <p:nvPr/>
        </p:nvSpPr>
        <p:spPr>
          <a:xfrm flipV="1">
            <a:off x="1082399" y="1325350"/>
            <a:ext cx="1929701" cy="960927"/>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p>
        </p:txBody>
      </p:sp>
      <p:sp>
        <p:nvSpPr>
          <p:cNvPr id="43" name="Freeform 42"/>
          <p:cNvSpPr/>
          <p:nvPr/>
        </p:nvSpPr>
        <p:spPr>
          <a:xfrm>
            <a:off x="1082399" y="2286277"/>
            <a:ext cx="1929701" cy="960927"/>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p>
        </p:txBody>
      </p:sp>
      <p:sp>
        <p:nvSpPr>
          <p:cNvPr id="49" name="Freeform 48"/>
          <p:cNvSpPr/>
          <p:nvPr/>
        </p:nvSpPr>
        <p:spPr>
          <a:xfrm>
            <a:off x="4448734" y="2286277"/>
            <a:ext cx="1929701" cy="960927"/>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p>
        </p:txBody>
      </p:sp>
      <p:sp>
        <p:nvSpPr>
          <p:cNvPr id="70" name="Freeform 69"/>
          <p:cNvSpPr/>
          <p:nvPr/>
        </p:nvSpPr>
        <p:spPr>
          <a:xfrm flipV="1">
            <a:off x="2765567" y="1325350"/>
            <a:ext cx="1929701" cy="960927"/>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p>
        </p:txBody>
      </p:sp>
      <p:sp>
        <p:nvSpPr>
          <p:cNvPr id="71" name="Freeform 70"/>
          <p:cNvSpPr/>
          <p:nvPr/>
        </p:nvSpPr>
        <p:spPr>
          <a:xfrm flipV="1">
            <a:off x="6131901" y="1325350"/>
            <a:ext cx="1929701" cy="960927"/>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p>
        </p:txBody>
      </p:sp>
      <p:sp>
        <p:nvSpPr>
          <p:cNvPr id="75" name="Oval 74"/>
          <p:cNvSpPr>
            <a:spLocks noChangeAspect="1"/>
          </p:cNvSpPr>
          <p:nvPr/>
        </p:nvSpPr>
        <p:spPr>
          <a:xfrm>
            <a:off x="1683274" y="1918043"/>
            <a:ext cx="725508" cy="725508"/>
          </a:xfrm>
          <a:prstGeom prst="ellipse">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800" dirty="0">
              <a:solidFill>
                <a:schemeClr val="bg1"/>
              </a:solidFill>
              <a:latin typeface="FontAwesome" pitchFamily="2" charset="0"/>
            </a:endParaRPr>
          </a:p>
        </p:txBody>
      </p:sp>
      <p:sp>
        <p:nvSpPr>
          <p:cNvPr id="76" name="Oval 75"/>
          <p:cNvSpPr>
            <a:spLocks noChangeAspect="1"/>
          </p:cNvSpPr>
          <p:nvPr/>
        </p:nvSpPr>
        <p:spPr>
          <a:xfrm>
            <a:off x="3373472" y="1918043"/>
            <a:ext cx="725508" cy="725508"/>
          </a:xfrm>
          <a:prstGeom prst="ellipse">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en-US" sz="1800" dirty="0"/>
          </a:p>
        </p:txBody>
      </p:sp>
      <p:sp>
        <p:nvSpPr>
          <p:cNvPr id="77" name="Oval 76"/>
          <p:cNvSpPr>
            <a:spLocks noChangeAspect="1"/>
          </p:cNvSpPr>
          <p:nvPr/>
        </p:nvSpPr>
        <p:spPr>
          <a:xfrm>
            <a:off x="5045021" y="1918043"/>
            <a:ext cx="725508" cy="725508"/>
          </a:xfrm>
          <a:prstGeom prst="ellipse">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800" dirty="0">
              <a:solidFill>
                <a:schemeClr val="bg1"/>
              </a:solidFill>
              <a:latin typeface="FontAwesome" pitchFamily="2" charset="0"/>
            </a:endParaRPr>
          </a:p>
        </p:txBody>
      </p:sp>
      <p:sp>
        <p:nvSpPr>
          <p:cNvPr id="78" name="Oval 77"/>
          <p:cNvSpPr>
            <a:spLocks noChangeAspect="1"/>
          </p:cNvSpPr>
          <p:nvPr/>
        </p:nvSpPr>
        <p:spPr>
          <a:xfrm>
            <a:off x="6740689" y="1918043"/>
            <a:ext cx="725508" cy="725508"/>
          </a:xfrm>
          <a:prstGeom prst="ellipse">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en-US" sz="1800" dirty="0"/>
          </a:p>
        </p:txBody>
      </p:sp>
      <p:sp>
        <p:nvSpPr>
          <p:cNvPr id="79" name="Text Placeholder 32"/>
          <p:cNvSpPr txBox="1"/>
          <p:nvPr/>
        </p:nvSpPr>
        <p:spPr>
          <a:xfrm>
            <a:off x="1430655" y="3826510"/>
            <a:ext cx="1334770" cy="6927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675" dirty="0">
                <a:latin typeface="+mj-ea"/>
                <a:sym typeface="+mn-ea"/>
              </a:rPr>
              <a:t>在此输入符合你的主题意义的文本</a:t>
            </a:r>
            <a:endParaRPr lang="en-US" altLang="zh-CN" sz="675" dirty="0">
              <a:latin typeface="+mj-ea"/>
            </a:endParaRPr>
          </a:p>
          <a:p>
            <a:pPr marL="0" indent="0" algn="ctr">
              <a:lnSpc>
                <a:spcPct val="120000"/>
              </a:lnSpc>
              <a:buNone/>
            </a:pPr>
            <a:r>
              <a:rPr lang="zh-CN" altLang="en-US" sz="675" dirty="0">
                <a:latin typeface="+mj-ea"/>
                <a:sym typeface="+mn-ea"/>
              </a:rPr>
              <a:t>在此输入符合你的主题意义的文本</a:t>
            </a:r>
            <a:endParaRPr lang="en-US" altLang="zh-CN" sz="675" dirty="0">
              <a:latin typeface="+mj-ea"/>
            </a:endParaRPr>
          </a:p>
          <a:p>
            <a:pPr marL="0" indent="0" algn="ctr">
              <a:lnSpc>
                <a:spcPct val="120000"/>
              </a:lnSpc>
              <a:buNone/>
            </a:pPr>
            <a:r>
              <a:rPr lang="zh-CN" altLang="en-US" sz="675" dirty="0">
                <a:latin typeface="+mj-ea"/>
                <a:sym typeface="+mn-ea"/>
              </a:rPr>
              <a:t>在此输入符合你的主题意义的文本</a:t>
            </a:r>
            <a:endParaRPr lang="en-US" sz="675" dirty="0">
              <a:solidFill>
                <a:schemeClr val="accent3"/>
              </a:solidFill>
            </a:endParaRPr>
          </a:p>
        </p:txBody>
      </p:sp>
      <p:sp>
        <p:nvSpPr>
          <p:cNvPr id="80" name="Text Placeholder 33"/>
          <p:cNvSpPr txBox="1"/>
          <p:nvPr/>
        </p:nvSpPr>
        <p:spPr>
          <a:xfrm>
            <a:off x="1431344" y="3502678"/>
            <a:ext cx="1237754" cy="23914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50" b="1" dirty="0">
                <a:solidFill>
                  <a:schemeClr val="tx2"/>
                </a:solidFill>
                <a:latin typeface="+mj-ea"/>
                <a:ea typeface="+mj-ea"/>
                <a:sym typeface="+mn-ea"/>
              </a:rPr>
              <a:t>标题文字</a:t>
            </a:r>
          </a:p>
        </p:txBody>
      </p:sp>
      <p:sp>
        <p:nvSpPr>
          <p:cNvPr id="47" name="Text Placeholder 32"/>
          <p:cNvSpPr txBox="1"/>
          <p:nvPr/>
        </p:nvSpPr>
        <p:spPr>
          <a:xfrm>
            <a:off x="3124200" y="3826510"/>
            <a:ext cx="1325245" cy="6616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675" dirty="0">
                <a:latin typeface="+mj-ea"/>
                <a:sym typeface="+mn-ea"/>
              </a:rPr>
              <a:t>在此输入符合你的主题意义的文本</a:t>
            </a:r>
            <a:endParaRPr lang="en-US" altLang="zh-CN" sz="675" dirty="0">
              <a:latin typeface="+mj-ea"/>
            </a:endParaRPr>
          </a:p>
          <a:p>
            <a:pPr marL="0" indent="0" algn="ctr">
              <a:lnSpc>
                <a:spcPct val="120000"/>
              </a:lnSpc>
              <a:buNone/>
            </a:pPr>
            <a:r>
              <a:rPr lang="zh-CN" altLang="en-US" sz="675" dirty="0">
                <a:latin typeface="+mj-ea"/>
                <a:sym typeface="+mn-ea"/>
              </a:rPr>
              <a:t>在此输入符合你的主题意义的文本</a:t>
            </a:r>
            <a:endParaRPr lang="en-US" altLang="zh-CN" sz="675" dirty="0">
              <a:latin typeface="+mj-ea"/>
            </a:endParaRPr>
          </a:p>
          <a:p>
            <a:pPr marL="0" indent="0" algn="ctr">
              <a:lnSpc>
                <a:spcPct val="120000"/>
              </a:lnSpc>
              <a:buNone/>
            </a:pPr>
            <a:r>
              <a:rPr lang="zh-CN" altLang="en-US" sz="675" dirty="0">
                <a:latin typeface="+mj-ea"/>
                <a:sym typeface="+mn-ea"/>
              </a:rPr>
              <a:t>在此输入符合你的主题意义的文本</a:t>
            </a:r>
            <a:endParaRPr lang="en-US" sz="675" dirty="0">
              <a:solidFill>
                <a:schemeClr val="accent3"/>
              </a:solidFill>
            </a:endParaRPr>
          </a:p>
        </p:txBody>
      </p:sp>
      <p:sp>
        <p:nvSpPr>
          <p:cNvPr id="48" name="Text Placeholder 33"/>
          <p:cNvSpPr txBox="1"/>
          <p:nvPr/>
        </p:nvSpPr>
        <p:spPr>
          <a:xfrm>
            <a:off x="3124182" y="3502678"/>
            <a:ext cx="1237754" cy="23914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50" b="1" dirty="0">
                <a:solidFill>
                  <a:schemeClr val="tx2"/>
                </a:solidFill>
                <a:latin typeface="+mj-ea"/>
                <a:ea typeface="+mj-ea"/>
                <a:sym typeface="+mn-ea"/>
              </a:rPr>
              <a:t>标题文字</a:t>
            </a:r>
          </a:p>
        </p:txBody>
      </p:sp>
      <p:sp>
        <p:nvSpPr>
          <p:cNvPr id="50" name="Text Placeholder 32"/>
          <p:cNvSpPr txBox="1"/>
          <p:nvPr/>
        </p:nvSpPr>
        <p:spPr>
          <a:xfrm>
            <a:off x="4792980" y="3826510"/>
            <a:ext cx="1339215" cy="65532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675" dirty="0">
                <a:latin typeface="+mj-ea"/>
                <a:sym typeface="+mn-ea"/>
              </a:rPr>
              <a:t>在此输入符合你的主题意义的文本</a:t>
            </a:r>
            <a:endParaRPr lang="en-US" altLang="zh-CN" sz="675" dirty="0">
              <a:latin typeface="+mj-ea"/>
            </a:endParaRPr>
          </a:p>
          <a:p>
            <a:pPr marL="0" indent="0" algn="ctr">
              <a:lnSpc>
                <a:spcPct val="120000"/>
              </a:lnSpc>
              <a:buNone/>
            </a:pPr>
            <a:r>
              <a:rPr lang="zh-CN" altLang="en-US" sz="675" dirty="0">
                <a:latin typeface="+mj-ea"/>
                <a:sym typeface="+mn-ea"/>
              </a:rPr>
              <a:t>在此输入符合你的主题意义的文本</a:t>
            </a:r>
            <a:endParaRPr lang="en-US" altLang="zh-CN" sz="675" dirty="0">
              <a:latin typeface="+mj-ea"/>
            </a:endParaRPr>
          </a:p>
          <a:p>
            <a:pPr marL="0" indent="0" algn="ctr">
              <a:lnSpc>
                <a:spcPct val="120000"/>
              </a:lnSpc>
              <a:buNone/>
            </a:pPr>
            <a:r>
              <a:rPr lang="zh-CN" altLang="en-US" sz="675" dirty="0">
                <a:latin typeface="+mj-ea"/>
                <a:sym typeface="+mn-ea"/>
              </a:rPr>
              <a:t>在此输入符合你的主题意义的文本</a:t>
            </a:r>
            <a:endParaRPr lang="en-US" sz="675" dirty="0">
              <a:solidFill>
                <a:schemeClr val="accent3"/>
              </a:solidFill>
            </a:endParaRPr>
          </a:p>
        </p:txBody>
      </p:sp>
      <p:sp>
        <p:nvSpPr>
          <p:cNvPr id="51" name="Text Placeholder 33"/>
          <p:cNvSpPr txBox="1"/>
          <p:nvPr/>
        </p:nvSpPr>
        <p:spPr>
          <a:xfrm>
            <a:off x="4792744" y="3502678"/>
            <a:ext cx="1237754" cy="23914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50" b="1" dirty="0">
                <a:solidFill>
                  <a:schemeClr val="tx2"/>
                </a:solidFill>
                <a:latin typeface="+mj-ea"/>
                <a:ea typeface="+mj-ea"/>
                <a:sym typeface="+mn-ea"/>
              </a:rPr>
              <a:t>标题文字</a:t>
            </a:r>
          </a:p>
        </p:txBody>
      </p:sp>
      <p:sp>
        <p:nvSpPr>
          <p:cNvPr id="52" name="Text Placeholder 32"/>
          <p:cNvSpPr txBox="1"/>
          <p:nvPr/>
        </p:nvSpPr>
        <p:spPr>
          <a:xfrm>
            <a:off x="6489065" y="3803015"/>
            <a:ext cx="1314450" cy="6705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675" dirty="0">
                <a:latin typeface="+mj-ea"/>
                <a:sym typeface="+mn-ea"/>
              </a:rPr>
              <a:t>在此输入符合你的主题意义的文本</a:t>
            </a:r>
            <a:endParaRPr lang="en-US" altLang="zh-CN" sz="675" dirty="0">
              <a:latin typeface="+mj-ea"/>
            </a:endParaRPr>
          </a:p>
          <a:p>
            <a:pPr marL="0" indent="0" algn="ctr">
              <a:lnSpc>
                <a:spcPct val="120000"/>
              </a:lnSpc>
              <a:buNone/>
            </a:pPr>
            <a:r>
              <a:rPr lang="zh-CN" altLang="en-US" sz="675" dirty="0">
                <a:latin typeface="+mj-ea"/>
                <a:sym typeface="+mn-ea"/>
              </a:rPr>
              <a:t>在此输入符合你的主题意义的文本</a:t>
            </a:r>
            <a:endParaRPr lang="en-US" altLang="zh-CN" sz="675" dirty="0">
              <a:latin typeface="+mj-ea"/>
            </a:endParaRPr>
          </a:p>
          <a:p>
            <a:pPr marL="0" indent="0" algn="ctr">
              <a:lnSpc>
                <a:spcPct val="120000"/>
              </a:lnSpc>
              <a:buNone/>
            </a:pPr>
            <a:r>
              <a:rPr lang="zh-CN" altLang="en-US" sz="675" dirty="0">
                <a:latin typeface="+mj-ea"/>
                <a:sym typeface="+mn-ea"/>
              </a:rPr>
              <a:t>在此输入符合你的主题意义的文本</a:t>
            </a:r>
            <a:endParaRPr lang="en-US" sz="675" dirty="0">
              <a:solidFill>
                <a:schemeClr val="accent3"/>
              </a:solidFill>
            </a:endParaRPr>
          </a:p>
        </p:txBody>
      </p:sp>
      <p:sp>
        <p:nvSpPr>
          <p:cNvPr id="53" name="Text Placeholder 33"/>
          <p:cNvSpPr txBox="1"/>
          <p:nvPr/>
        </p:nvSpPr>
        <p:spPr>
          <a:xfrm>
            <a:off x="6475230" y="3502678"/>
            <a:ext cx="1237754" cy="23914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50" b="1" dirty="0">
                <a:solidFill>
                  <a:schemeClr val="tx2"/>
                </a:solidFill>
                <a:latin typeface="+mj-ea"/>
                <a:ea typeface="+mj-ea"/>
                <a:sym typeface="+mn-ea"/>
              </a:rPr>
              <a:t>标题文字</a:t>
            </a:r>
          </a:p>
        </p:txBody>
      </p:sp>
      <p:sp>
        <p:nvSpPr>
          <p:cNvPr id="2" name="AutoShape 17"/>
          <p:cNvSpPr/>
          <p:nvPr/>
        </p:nvSpPr>
        <p:spPr bwMode="auto">
          <a:xfrm>
            <a:off x="1917700" y="2156460"/>
            <a:ext cx="257175" cy="249555"/>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3" name="Group 178"/>
          <p:cNvGrpSpPr/>
          <p:nvPr/>
        </p:nvGrpSpPr>
        <p:grpSpPr>
          <a:xfrm>
            <a:off x="3615690" y="2164080"/>
            <a:ext cx="271145" cy="271780"/>
            <a:chOff x="9145588" y="4435475"/>
            <a:chExt cx="464344" cy="465138"/>
          </a:xfrm>
          <a:solidFill>
            <a:schemeClr val="bg1"/>
          </a:solidFill>
        </p:grpSpPr>
        <p:sp>
          <p:nvSpPr>
            <p:cNvPr id="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8"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1"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2"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3"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8" name="Group 191"/>
          <p:cNvGrpSpPr/>
          <p:nvPr/>
        </p:nvGrpSpPr>
        <p:grpSpPr>
          <a:xfrm>
            <a:off x="6955790" y="2156460"/>
            <a:ext cx="295910" cy="295910"/>
            <a:chOff x="4439444" y="1652588"/>
            <a:chExt cx="464344" cy="464344"/>
          </a:xfrm>
          <a:solidFill>
            <a:schemeClr val="bg1"/>
          </a:solidFill>
        </p:grpSpPr>
        <p:sp>
          <p:nvSpPr>
            <p:cNvPr id="1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2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2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22" name="Group 195"/>
          <p:cNvGrpSpPr/>
          <p:nvPr/>
        </p:nvGrpSpPr>
        <p:grpSpPr>
          <a:xfrm>
            <a:off x="5281930" y="2190115"/>
            <a:ext cx="274955" cy="215265"/>
            <a:chOff x="2581275" y="1710532"/>
            <a:chExt cx="464344" cy="362744"/>
          </a:xfrm>
          <a:solidFill>
            <a:schemeClr val="bg1"/>
          </a:solidFill>
        </p:grpSpPr>
        <p:sp>
          <p:nvSpPr>
            <p:cNvPr id="2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700"/>
                                        <p:tgtEl>
                                          <p:spTgt spid="10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left)">
                                      <p:cBhvr>
                                        <p:cTn id="75" dur="500"/>
                                        <p:tgtEl>
                                          <p:spTgt spid="7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fade">
                                      <p:cBhvr>
                                        <p:cTn id="80" dur="500"/>
                                        <p:tgtEl>
                                          <p:spTgt spid="7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08" grpId="0"/>
      <p:bldP spid="46" grpId="0" bldLvl="0" animBg="1"/>
      <p:bldP spid="45" grpId="0" bldLvl="0" animBg="1"/>
      <p:bldP spid="42" grpId="0" bldLvl="0" animBg="1"/>
      <p:bldP spid="41" grpId="0" bldLvl="0" animBg="1"/>
      <p:bldP spid="43" grpId="0" bldLvl="0" animBg="1"/>
      <p:bldP spid="49" grpId="0" bldLvl="0" animBg="1"/>
      <p:bldP spid="70" grpId="0" bldLvl="0" animBg="1"/>
      <p:bldP spid="71" grpId="0" bldLvl="0" animBg="1"/>
      <p:bldP spid="75" grpId="0" bldLvl="0" animBg="1"/>
      <p:bldP spid="76" grpId="0" bldLvl="0" animBg="1"/>
      <p:bldP spid="77" grpId="0" bldLvl="0" animBg="1"/>
      <p:bldP spid="78" grpId="0" bldLvl="0" animBg="1"/>
      <p:bldP spid="79" grpId="0"/>
      <p:bldP spid="80" grpId="0"/>
      <p:bldP spid="47" grpId="0"/>
      <p:bldP spid="48" grpId="0"/>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36"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sp>
        <p:nvSpPr>
          <p:cNvPr id="7" name="Freeform 5"/>
          <p:cNvSpPr/>
          <p:nvPr/>
        </p:nvSpPr>
        <p:spPr bwMode="auto">
          <a:xfrm>
            <a:off x="1803959" y="2190750"/>
            <a:ext cx="1837251" cy="630126"/>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C3DCEA"/>
          </a:solidFill>
          <a:ln>
            <a:noFill/>
          </a:ln>
        </p:spPr>
        <p:txBody>
          <a:bodyPr vert="horz" wrap="square" lIns="91440" tIns="45720" rIns="91440" bIns="45720" numCol="1" anchor="t" anchorCtr="0" compatLnSpc="1"/>
          <a:lstStyle/>
          <a:p>
            <a:endParaRPr lang="en-US"/>
          </a:p>
        </p:txBody>
      </p:sp>
      <p:sp>
        <p:nvSpPr>
          <p:cNvPr id="8" name="Freeform 6"/>
          <p:cNvSpPr/>
          <p:nvPr/>
        </p:nvSpPr>
        <p:spPr bwMode="auto">
          <a:xfrm>
            <a:off x="1386335" y="2820876"/>
            <a:ext cx="2671025" cy="62865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CABFD5"/>
          </a:solidFill>
          <a:ln>
            <a:noFill/>
          </a:ln>
        </p:spPr>
        <p:txBody>
          <a:bodyPr vert="horz" wrap="square" lIns="91440" tIns="45720" rIns="91440" bIns="45720" numCol="1" anchor="t" anchorCtr="0" compatLnSpc="1"/>
          <a:lstStyle/>
          <a:p>
            <a:endParaRPr lang="en-US"/>
          </a:p>
        </p:txBody>
      </p:sp>
      <p:sp>
        <p:nvSpPr>
          <p:cNvPr id="9" name="Freeform 7"/>
          <p:cNvSpPr/>
          <p:nvPr/>
        </p:nvSpPr>
        <p:spPr bwMode="auto">
          <a:xfrm>
            <a:off x="971662" y="3449526"/>
            <a:ext cx="3500370" cy="627175"/>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C3DCEA"/>
          </a:solidFill>
          <a:ln>
            <a:noFill/>
          </a:ln>
        </p:spPr>
        <p:txBody>
          <a:bodyPr vert="horz" wrap="square" lIns="91440" tIns="45720" rIns="91440" bIns="45720" numCol="1" anchor="t" anchorCtr="0" compatLnSpc="1"/>
          <a:lstStyle/>
          <a:p>
            <a:endParaRPr lang="en-US"/>
          </a:p>
        </p:txBody>
      </p:sp>
      <p:sp>
        <p:nvSpPr>
          <p:cNvPr id="10" name="Freeform 8"/>
          <p:cNvSpPr/>
          <p:nvPr/>
        </p:nvSpPr>
        <p:spPr bwMode="auto">
          <a:xfrm>
            <a:off x="554038" y="4076700"/>
            <a:ext cx="4335619" cy="62865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CABFD5"/>
          </a:solidFill>
          <a:ln>
            <a:noFill/>
          </a:ln>
        </p:spPr>
        <p:txBody>
          <a:bodyPr vert="horz" wrap="square" lIns="91440" tIns="45720" rIns="91440" bIns="45720" numCol="1" anchor="t" anchorCtr="0" compatLnSpc="1"/>
          <a:lstStyle/>
          <a:p>
            <a:r>
              <a:rPr lang="en-US"/>
              <a:t>                  </a:t>
            </a:r>
          </a:p>
        </p:txBody>
      </p:sp>
      <p:sp>
        <p:nvSpPr>
          <p:cNvPr id="12" name="Oval 11"/>
          <p:cNvSpPr/>
          <p:nvPr/>
        </p:nvSpPr>
        <p:spPr>
          <a:xfrm>
            <a:off x="3322895" y="2399708"/>
            <a:ext cx="212210" cy="212210"/>
          </a:xfrm>
          <a:prstGeom prst="ellipse">
            <a:avLst/>
          </a:prstGeom>
          <a:solidFill>
            <a:schemeClr val="bg1"/>
          </a:solidFill>
          <a:ln>
            <a:solidFill>
              <a:srgbClr val="B9D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50190" y="3029096"/>
            <a:ext cx="212210" cy="212210"/>
          </a:xfrm>
          <a:prstGeom prst="ellipse">
            <a:avLst/>
          </a:prstGeom>
          <a:solidFill>
            <a:schemeClr val="bg1"/>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31190" y="3657008"/>
            <a:ext cx="212210" cy="212210"/>
          </a:xfrm>
          <a:prstGeom prst="ellipse">
            <a:avLst/>
          </a:prstGeom>
          <a:solidFill>
            <a:schemeClr val="bg1"/>
          </a:solidFill>
          <a:ln>
            <a:solidFill>
              <a:srgbClr val="45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75895" y="4284920"/>
            <a:ext cx="212210" cy="212210"/>
          </a:xfrm>
          <a:prstGeom prst="ellipse">
            <a:avLst/>
          </a:prstGeom>
          <a:solidFill>
            <a:schemeClr val="bg1"/>
          </a:solidFill>
          <a:ln>
            <a:solidFill>
              <a:srgbClr val="0E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p:cNvSpPr txBox="1">
            <a:spLocks noChangeArrowheads="1"/>
          </p:cNvSpPr>
          <p:nvPr/>
        </p:nvSpPr>
        <p:spPr bwMode="auto">
          <a:xfrm>
            <a:off x="6522985" y="1047750"/>
            <a:ext cx="2286000" cy="737870"/>
          </a:xfrm>
          <a:prstGeom prst="rect">
            <a:avLst/>
          </a:prstGeom>
          <a:noFill/>
          <a:ln w="9525">
            <a:noFill/>
            <a:miter lim="800000"/>
          </a:ln>
        </p:spPr>
        <p:txBody>
          <a:bodyPr wrap="square" lIns="45720" tIns="22860" rIns="45720" bIns="22860">
            <a:spAutoFit/>
          </a:bodyPr>
          <a:lstStyle/>
          <a:p>
            <a:pPr defTabSz="1087755">
              <a:lnSpc>
                <a:spcPct val="200000"/>
              </a:lnSpc>
            </a:pPr>
            <a:r>
              <a:rPr lang="zh-CN" altLang="en-US" sz="1200" b="1" dirty="0">
                <a:solidFill>
                  <a:schemeClr val="tx2"/>
                </a:solidFill>
                <a:latin typeface="微软雅黑" panose="020B0503020204020204" pitchFamily="34" charset="-122"/>
                <a:ea typeface="微软雅黑" panose="020B0503020204020204" pitchFamily="34" charset="-122"/>
                <a:sym typeface="+mn-ea"/>
              </a:rPr>
              <a:t>点击添加内容</a:t>
            </a:r>
            <a:endParaRPr lang="zh-CN" altLang="en-US" sz="1200" b="1" dirty="0">
              <a:solidFill>
                <a:schemeClr val="tx2"/>
              </a:solidFill>
              <a:latin typeface="微软雅黑" panose="020B0503020204020204" pitchFamily="34" charset="-122"/>
              <a:ea typeface="微软雅黑" panose="020B0503020204020204" pitchFamily="34" charset="-122"/>
              <a:cs typeface="Open Sans" pitchFamily="34" charset="0"/>
              <a:sym typeface="+mn-ea"/>
            </a:endParaRPr>
          </a:p>
          <a:p>
            <a:pPr defTabSz="1087755"/>
            <a:r>
              <a:rPr lang="zh-CN" altLang="en-US" sz="1050" dirty="0">
                <a:latin typeface="+mj-ea"/>
                <a:sym typeface="+mn-ea"/>
              </a:rPr>
              <a:t>在此输入符合你的主题意义的文本单击此处添加</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7" name="Oval 16"/>
          <p:cNvSpPr/>
          <p:nvPr/>
        </p:nvSpPr>
        <p:spPr>
          <a:xfrm>
            <a:off x="5987903" y="1183644"/>
            <a:ext cx="487415" cy="490212"/>
          </a:xfrm>
          <a:prstGeom prst="ellipse">
            <a:avLst/>
          </a:prstGeom>
          <a:solidFill>
            <a:srgbClr val="C3DCE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8" name="Text Box 10"/>
          <p:cNvSpPr txBox="1">
            <a:spLocks noChangeArrowheads="1"/>
          </p:cNvSpPr>
          <p:nvPr/>
        </p:nvSpPr>
        <p:spPr bwMode="auto">
          <a:xfrm>
            <a:off x="6522985" y="1938827"/>
            <a:ext cx="2286000" cy="553085"/>
          </a:xfrm>
          <a:prstGeom prst="rect">
            <a:avLst/>
          </a:prstGeom>
          <a:noFill/>
          <a:ln w="9525">
            <a:noFill/>
            <a:miter lim="800000"/>
          </a:ln>
        </p:spPr>
        <p:txBody>
          <a:bodyPr wrap="square" lIns="45720" tIns="22860" rIns="45720" bIns="22860">
            <a:spAutoFit/>
          </a:bodyPr>
          <a:lstStyle/>
          <a:p>
            <a:pPr defTabSz="1087755"/>
            <a:r>
              <a:rPr lang="zh-CN" altLang="en-US" sz="1200" b="1" dirty="0">
                <a:solidFill>
                  <a:schemeClr val="tx2"/>
                </a:solidFill>
                <a:latin typeface="微软雅黑" panose="020B0503020204020204" pitchFamily="34" charset="-122"/>
                <a:ea typeface="微软雅黑" panose="020B0503020204020204" pitchFamily="34" charset="-122"/>
                <a:sym typeface="+mn-ea"/>
              </a:rPr>
              <a:t>点击添加内容</a:t>
            </a:r>
          </a:p>
          <a:p>
            <a:pPr defTabSz="1087755"/>
            <a:r>
              <a:rPr lang="zh-CN" altLang="en-US" sz="1050" dirty="0">
                <a:latin typeface="+mj-ea"/>
                <a:sym typeface="+mn-ea"/>
              </a:rPr>
              <a:t>在此输入符合你的主题意义的文本单击此处添加</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9" name="Oval 18"/>
          <p:cNvSpPr/>
          <p:nvPr/>
        </p:nvSpPr>
        <p:spPr>
          <a:xfrm>
            <a:off x="5987903" y="2074721"/>
            <a:ext cx="487415" cy="490212"/>
          </a:xfrm>
          <a:prstGeom prst="ellipse">
            <a:avLst/>
          </a:prstGeom>
          <a:solidFill>
            <a:srgbClr val="CABFD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0" name="Text Box 10"/>
          <p:cNvSpPr txBox="1">
            <a:spLocks noChangeArrowheads="1"/>
          </p:cNvSpPr>
          <p:nvPr/>
        </p:nvSpPr>
        <p:spPr bwMode="auto">
          <a:xfrm>
            <a:off x="6522985" y="2811845"/>
            <a:ext cx="2286000" cy="737870"/>
          </a:xfrm>
          <a:prstGeom prst="rect">
            <a:avLst/>
          </a:prstGeom>
          <a:noFill/>
          <a:ln w="9525">
            <a:noFill/>
            <a:miter lim="800000"/>
          </a:ln>
        </p:spPr>
        <p:txBody>
          <a:bodyPr wrap="square" lIns="45720" tIns="22860" rIns="45720" bIns="22860">
            <a:spAutoFit/>
          </a:bodyPr>
          <a:lstStyle/>
          <a:p>
            <a:pPr defTabSz="1087755">
              <a:lnSpc>
                <a:spcPct val="200000"/>
              </a:lnSpc>
            </a:pPr>
            <a:r>
              <a:rPr lang="zh-CN" altLang="en-US" sz="1200" b="1" dirty="0">
                <a:solidFill>
                  <a:schemeClr val="tx2"/>
                </a:solidFill>
                <a:latin typeface="微软雅黑" panose="020B0503020204020204" pitchFamily="34" charset="-122"/>
                <a:ea typeface="微软雅黑" panose="020B0503020204020204" pitchFamily="34" charset="-122"/>
                <a:sym typeface="+mn-ea"/>
              </a:rPr>
              <a:t>点击添加内容</a:t>
            </a:r>
            <a:endParaRPr lang="zh-CN" altLang="en-US" sz="1200" b="1" dirty="0">
              <a:solidFill>
                <a:schemeClr val="tx2"/>
              </a:solidFill>
              <a:latin typeface="微软雅黑" panose="020B0503020204020204" pitchFamily="34" charset="-122"/>
              <a:ea typeface="微软雅黑" panose="020B0503020204020204" pitchFamily="34" charset="-122"/>
              <a:cs typeface="Open Sans" pitchFamily="34" charset="0"/>
              <a:sym typeface="+mn-ea"/>
            </a:endParaRPr>
          </a:p>
          <a:p>
            <a:pPr defTabSz="1087755"/>
            <a:r>
              <a:rPr lang="zh-CN" altLang="en-US" sz="1050" dirty="0">
                <a:latin typeface="+mj-ea"/>
                <a:sym typeface="+mn-ea"/>
              </a:rPr>
              <a:t>在此输入符合你的主题意义的文本单击此处添加</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21" name="Oval 20"/>
          <p:cNvSpPr/>
          <p:nvPr/>
        </p:nvSpPr>
        <p:spPr>
          <a:xfrm>
            <a:off x="5987903" y="2947739"/>
            <a:ext cx="487415" cy="490212"/>
          </a:xfrm>
          <a:prstGeom prst="ellipse">
            <a:avLst/>
          </a:prstGeom>
          <a:solidFill>
            <a:srgbClr val="C3DCE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2" name="Text Box 10"/>
          <p:cNvSpPr txBox="1">
            <a:spLocks noChangeArrowheads="1"/>
          </p:cNvSpPr>
          <p:nvPr/>
        </p:nvSpPr>
        <p:spPr bwMode="auto">
          <a:xfrm>
            <a:off x="6519620" y="3651967"/>
            <a:ext cx="2286000" cy="553085"/>
          </a:xfrm>
          <a:prstGeom prst="rect">
            <a:avLst/>
          </a:prstGeom>
          <a:noFill/>
          <a:ln w="9525">
            <a:noFill/>
            <a:miter lim="800000"/>
          </a:ln>
        </p:spPr>
        <p:txBody>
          <a:bodyPr wrap="square" lIns="45720" tIns="22860" rIns="45720" bIns="22860">
            <a:spAutoFit/>
          </a:bodyPr>
          <a:lstStyle/>
          <a:p>
            <a:pPr defTabSz="1087755"/>
            <a:r>
              <a:rPr lang="zh-CN" altLang="en-US" sz="1200" b="1" dirty="0">
                <a:solidFill>
                  <a:schemeClr val="tx2"/>
                </a:solidFill>
                <a:latin typeface="微软雅黑" panose="020B0503020204020204" pitchFamily="34" charset="-122"/>
                <a:ea typeface="微软雅黑" panose="020B0503020204020204" pitchFamily="34" charset="-122"/>
                <a:sym typeface="+mn-ea"/>
              </a:rPr>
              <a:t>点击添加内容</a:t>
            </a:r>
          </a:p>
          <a:p>
            <a:pPr defTabSz="1087755"/>
            <a:r>
              <a:rPr lang="zh-CN" altLang="en-US" sz="1050" dirty="0">
                <a:latin typeface="+mj-ea"/>
                <a:sym typeface="+mn-ea"/>
              </a:rPr>
              <a:t>在此输入符合你的主题意义的文本单击此处添加</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23" name="Oval 22"/>
          <p:cNvSpPr/>
          <p:nvPr/>
        </p:nvSpPr>
        <p:spPr>
          <a:xfrm>
            <a:off x="5987903" y="3787861"/>
            <a:ext cx="487415" cy="490212"/>
          </a:xfrm>
          <a:prstGeom prst="ellipse">
            <a:avLst/>
          </a:prstGeom>
          <a:solidFill>
            <a:srgbClr val="CABFD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27" name="Group 26"/>
          <p:cNvGrpSpPr/>
          <p:nvPr/>
        </p:nvGrpSpPr>
        <p:grpSpPr>
          <a:xfrm>
            <a:off x="2317653" y="1301463"/>
            <a:ext cx="809861" cy="773258"/>
            <a:chOff x="4417791" y="3086470"/>
            <a:chExt cx="441754" cy="421788"/>
          </a:xfrm>
          <a:solidFill>
            <a:srgbClr val="CABFD5"/>
          </a:solidFill>
        </p:grpSpPr>
        <p:sp>
          <p:nvSpPr>
            <p:cNvPr id="28"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p>
          </p:txBody>
        </p:sp>
        <p:sp>
          <p:nvSpPr>
            <p:cNvPr id="29"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p>
          </p:txBody>
        </p:sp>
      </p:grpSp>
      <p:cxnSp>
        <p:nvCxnSpPr>
          <p:cNvPr id="31" name="Straight Arrow Connector 30"/>
          <p:cNvCxnSpPr>
            <a:endCxn id="17" idx="2"/>
          </p:cNvCxnSpPr>
          <p:nvPr/>
        </p:nvCxnSpPr>
        <p:spPr>
          <a:xfrm>
            <a:off x="4343400" y="1428750"/>
            <a:ext cx="1644503"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788105" y="2319827"/>
            <a:ext cx="1198115"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029200" y="3192845"/>
            <a:ext cx="960385"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334000" y="4018198"/>
            <a:ext cx="652220"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7"/>
          </p:cNvCxnSpPr>
          <p:nvPr/>
        </p:nvCxnSpPr>
        <p:spPr>
          <a:xfrm flipV="1">
            <a:off x="3504028" y="1417082"/>
            <a:ext cx="839372" cy="10137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3" idx="7"/>
          </p:cNvCxnSpPr>
          <p:nvPr/>
        </p:nvCxnSpPr>
        <p:spPr>
          <a:xfrm flipV="1">
            <a:off x="3931323" y="2319827"/>
            <a:ext cx="856782" cy="7403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5" idx="6"/>
          </p:cNvCxnSpPr>
          <p:nvPr/>
        </p:nvCxnSpPr>
        <p:spPr>
          <a:xfrm flipV="1">
            <a:off x="4788105" y="4032967"/>
            <a:ext cx="545895" cy="3580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4" idx="6"/>
          </p:cNvCxnSpPr>
          <p:nvPr/>
        </p:nvCxnSpPr>
        <p:spPr>
          <a:xfrm flipV="1">
            <a:off x="4343400" y="3192845"/>
            <a:ext cx="685800" cy="570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 Box 10"/>
          <p:cNvSpPr txBox="1">
            <a:spLocks noChangeArrowheads="1"/>
          </p:cNvSpPr>
          <p:nvPr/>
        </p:nvSpPr>
        <p:spPr bwMode="auto">
          <a:xfrm>
            <a:off x="1648231" y="4244831"/>
            <a:ext cx="2147232" cy="260985"/>
          </a:xfrm>
          <a:prstGeom prst="rect">
            <a:avLst/>
          </a:prstGeom>
          <a:noFill/>
          <a:ln w="9525">
            <a:noFill/>
            <a:miter lim="800000"/>
          </a:ln>
        </p:spPr>
        <p:txBody>
          <a:bodyPr wrap="square" lIns="45720" tIns="22860" rIns="45720" bIns="22860">
            <a:spAutoFit/>
          </a:bodyPr>
          <a:lstStyle/>
          <a:p>
            <a:pPr algn="ctr" defTabSz="1087755"/>
            <a:r>
              <a:rPr lang="en-US" sz="1400" b="1" dirty="0">
                <a:solidFill>
                  <a:schemeClr val="bg1"/>
                </a:solidFill>
                <a:latin typeface="微软雅黑" panose="020B0503020204020204" pitchFamily="34" charset="-122"/>
                <a:ea typeface="微软雅黑" panose="020B0503020204020204" pitchFamily="34" charset="-122"/>
                <a:cs typeface="Open Sans" pitchFamily="34" charset="0"/>
              </a:rPr>
              <a:t>20X8</a:t>
            </a:r>
            <a:endParaRPr lang="en-US"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3" name="Text Box 10"/>
          <p:cNvSpPr txBox="1">
            <a:spLocks noChangeArrowheads="1"/>
          </p:cNvSpPr>
          <p:nvPr/>
        </p:nvSpPr>
        <p:spPr bwMode="auto">
          <a:xfrm>
            <a:off x="1648231" y="3616919"/>
            <a:ext cx="2147232" cy="260985"/>
          </a:xfrm>
          <a:prstGeom prst="rect">
            <a:avLst/>
          </a:prstGeom>
          <a:noFill/>
          <a:ln w="9525">
            <a:noFill/>
            <a:miter lim="800000"/>
          </a:ln>
        </p:spPr>
        <p:txBody>
          <a:bodyPr wrap="square" lIns="45720" tIns="22860" rIns="45720" bIns="22860">
            <a:spAutoFit/>
          </a:bodyPr>
          <a:lstStyle/>
          <a:p>
            <a:pPr algn="ctr" defTabSz="1087755"/>
            <a:r>
              <a:rPr lang="en-US" sz="1400" b="1" dirty="0">
                <a:solidFill>
                  <a:schemeClr val="bg1"/>
                </a:solidFill>
                <a:latin typeface="微软雅黑" panose="020B0503020204020204" pitchFamily="34" charset="-122"/>
                <a:ea typeface="微软雅黑" panose="020B0503020204020204" pitchFamily="34" charset="-122"/>
                <a:cs typeface="Open Sans" pitchFamily="34" charset="0"/>
              </a:rPr>
              <a:t>20X7</a:t>
            </a:r>
            <a:endParaRPr lang="en-US"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4" name="Text Box 10"/>
          <p:cNvSpPr txBox="1">
            <a:spLocks noChangeArrowheads="1"/>
          </p:cNvSpPr>
          <p:nvPr/>
        </p:nvSpPr>
        <p:spPr bwMode="auto">
          <a:xfrm>
            <a:off x="1902041" y="3024448"/>
            <a:ext cx="1639612" cy="260985"/>
          </a:xfrm>
          <a:prstGeom prst="rect">
            <a:avLst/>
          </a:prstGeom>
          <a:noFill/>
          <a:ln w="9525">
            <a:noFill/>
            <a:miter lim="800000"/>
          </a:ln>
        </p:spPr>
        <p:txBody>
          <a:bodyPr wrap="square" lIns="45720" tIns="22860" rIns="45720" bIns="22860">
            <a:spAutoFit/>
          </a:bodyPr>
          <a:lstStyle/>
          <a:p>
            <a:pPr algn="ctr" defTabSz="1087755"/>
            <a:r>
              <a:rPr lang="en-US" sz="1400" b="1" dirty="0">
                <a:solidFill>
                  <a:schemeClr val="bg1"/>
                </a:solidFill>
                <a:latin typeface="微软雅黑" panose="020B0503020204020204" pitchFamily="34" charset="-122"/>
                <a:ea typeface="微软雅黑" panose="020B0503020204020204" pitchFamily="34" charset="-122"/>
                <a:cs typeface="Open Sans" pitchFamily="34" charset="0"/>
              </a:rPr>
              <a:t>20X6</a:t>
            </a:r>
            <a:endParaRPr lang="en-US"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5" name="Text Box 10"/>
          <p:cNvSpPr txBox="1">
            <a:spLocks noChangeArrowheads="1"/>
          </p:cNvSpPr>
          <p:nvPr/>
        </p:nvSpPr>
        <p:spPr bwMode="auto">
          <a:xfrm>
            <a:off x="2021963" y="2409778"/>
            <a:ext cx="1399769" cy="260985"/>
          </a:xfrm>
          <a:prstGeom prst="rect">
            <a:avLst/>
          </a:prstGeom>
          <a:noFill/>
          <a:ln w="9525">
            <a:noFill/>
            <a:miter lim="800000"/>
          </a:ln>
        </p:spPr>
        <p:txBody>
          <a:bodyPr wrap="square" lIns="45720" tIns="22860" rIns="45720" bIns="22860">
            <a:spAutoFit/>
          </a:bodyPr>
          <a:lstStyle/>
          <a:p>
            <a:pPr algn="ctr" defTabSz="1087755"/>
            <a:r>
              <a:rPr lang="en-US" sz="1400" b="1" dirty="0">
                <a:solidFill>
                  <a:schemeClr val="bg1"/>
                </a:solidFill>
                <a:latin typeface="微软雅黑" panose="020B0503020204020204" pitchFamily="34" charset="-122"/>
                <a:ea typeface="微软雅黑" panose="020B0503020204020204" pitchFamily="34" charset="-122"/>
                <a:cs typeface="Open Sans" pitchFamily="34" charset="0"/>
              </a:rPr>
              <a:t>20X5</a:t>
            </a:r>
            <a:endParaRPr lang="en-US"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6" name="Freeform 6"/>
          <p:cNvSpPr>
            <a:spLocks noEditPoints="1"/>
          </p:cNvSpPr>
          <p:nvPr/>
        </p:nvSpPr>
        <p:spPr bwMode="auto">
          <a:xfrm>
            <a:off x="6134403" y="1295541"/>
            <a:ext cx="194414" cy="266419"/>
          </a:xfrm>
          <a:custGeom>
            <a:avLst/>
            <a:gdLst>
              <a:gd name="T0" fmla="*/ 99 w 109"/>
              <a:gd name="T1" fmla="*/ 0 h 150"/>
              <a:gd name="T2" fmla="*/ 10 w 109"/>
              <a:gd name="T3" fmla="*/ 0 h 150"/>
              <a:gd name="T4" fmla="*/ 0 w 109"/>
              <a:gd name="T5" fmla="*/ 11 h 150"/>
              <a:gd name="T6" fmla="*/ 0 w 109"/>
              <a:gd name="T7" fmla="*/ 140 h 150"/>
              <a:gd name="T8" fmla="*/ 10 w 109"/>
              <a:gd name="T9" fmla="*/ 150 h 150"/>
              <a:gd name="T10" fmla="*/ 99 w 109"/>
              <a:gd name="T11" fmla="*/ 150 h 150"/>
              <a:gd name="T12" fmla="*/ 109 w 109"/>
              <a:gd name="T13" fmla="*/ 140 h 150"/>
              <a:gd name="T14" fmla="*/ 109 w 109"/>
              <a:gd name="T15" fmla="*/ 11 h 150"/>
              <a:gd name="T16" fmla="*/ 99 w 109"/>
              <a:gd name="T17" fmla="*/ 0 h 150"/>
              <a:gd name="T18" fmla="*/ 54 w 109"/>
              <a:gd name="T19" fmla="*/ 146 h 150"/>
              <a:gd name="T20" fmla="*/ 48 w 109"/>
              <a:gd name="T21" fmla="*/ 140 h 150"/>
              <a:gd name="T22" fmla="*/ 54 w 109"/>
              <a:gd name="T23" fmla="*/ 134 h 150"/>
              <a:gd name="T24" fmla="*/ 60 w 109"/>
              <a:gd name="T25" fmla="*/ 140 h 150"/>
              <a:gd name="T26" fmla="*/ 54 w 109"/>
              <a:gd name="T27" fmla="*/ 146 h 150"/>
              <a:gd name="T28" fmla="*/ 99 w 109"/>
              <a:gd name="T29" fmla="*/ 129 h 150"/>
              <a:gd name="T30" fmla="*/ 10 w 109"/>
              <a:gd name="T31" fmla="*/ 129 h 150"/>
              <a:gd name="T32" fmla="*/ 10 w 109"/>
              <a:gd name="T33" fmla="*/ 13 h 150"/>
              <a:gd name="T34" fmla="*/ 99 w 109"/>
              <a:gd name="T35" fmla="*/ 13 h 150"/>
              <a:gd name="T36" fmla="*/ 99 w 109"/>
              <a:gd name="T37"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50">
                <a:moveTo>
                  <a:pt x="99" y="0"/>
                </a:moveTo>
                <a:cubicBezTo>
                  <a:pt x="10" y="0"/>
                  <a:pt x="10" y="0"/>
                  <a:pt x="10" y="0"/>
                </a:cubicBezTo>
                <a:cubicBezTo>
                  <a:pt x="4" y="0"/>
                  <a:pt x="0" y="5"/>
                  <a:pt x="0" y="11"/>
                </a:cubicBezTo>
                <a:cubicBezTo>
                  <a:pt x="0" y="140"/>
                  <a:pt x="0" y="140"/>
                  <a:pt x="0" y="140"/>
                </a:cubicBezTo>
                <a:cubicBezTo>
                  <a:pt x="0" y="146"/>
                  <a:pt x="4" y="150"/>
                  <a:pt x="10" y="150"/>
                </a:cubicBezTo>
                <a:cubicBezTo>
                  <a:pt x="99" y="150"/>
                  <a:pt x="99" y="150"/>
                  <a:pt x="99" y="150"/>
                </a:cubicBezTo>
                <a:cubicBezTo>
                  <a:pt x="104" y="150"/>
                  <a:pt x="109" y="146"/>
                  <a:pt x="109" y="140"/>
                </a:cubicBezTo>
                <a:cubicBezTo>
                  <a:pt x="109" y="11"/>
                  <a:pt x="109" y="11"/>
                  <a:pt x="109" y="11"/>
                </a:cubicBezTo>
                <a:cubicBezTo>
                  <a:pt x="109" y="5"/>
                  <a:pt x="104" y="0"/>
                  <a:pt x="99" y="0"/>
                </a:cubicBezTo>
                <a:close/>
                <a:moveTo>
                  <a:pt x="54" y="146"/>
                </a:moveTo>
                <a:cubicBezTo>
                  <a:pt x="51" y="146"/>
                  <a:pt x="48" y="144"/>
                  <a:pt x="48" y="140"/>
                </a:cubicBezTo>
                <a:cubicBezTo>
                  <a:pt x="48" y="137"/>
                  <a:pt x="51" y="134"/>
                  <a:pt x="54" y="134"/>
                </a:cubicBezTo>
                <a:cubicBezTo>
                  <a:pt x="58" y="134"/>
                  <a:pt x="60" y="137"/>
                  <a:pt x="60" y="140"/>
                </a:cubicBezTo>
                <a:cubicBezTo>
                  <a:pt x="60" y="144"/>
                  <a:pt x="58" y="146"/>
                  <a:pt x="54" y="146"/>
                </a:cubicBezTo>
                <a:close/>
                <a:moveTo>
                  <a:pt x="99" y="129"/>
                </a:moveTo>
                <a:cubicBezTo>
                  <a:pt x="10" y="129"/>
                  <a:pt x="10" y="129"/>
                  <a:pt x="10" y="129"/>
                </a:cubicBezTo>
                <a:cubicBezTo>
                  <a:pt x="10" y="13"/>
                  <a:pt x="10" y="13"/>
                  <a:pt x="10" y="13"/>
                </a:cubicBezTo>
                <a:cubicBezTo>
                  <a:pt x="99" y="13"/>
                  <a:pt x="99" y="13"/>
                  <a:pt x="99" y="13"/>
                </a:cubicBezTo>
                <a:lnTo>
                  <a:pt x="99" y="129"/>
                </a:ln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57" name="Group 56"/>
          <p:cNvGrpSpPr/>
          <p:nvPr/>
        </p:nvGrpSpPr>
        <p:grpSpPr>
          <a:xfrm>
            <a:off x="6113165" y="3105547"/>
            <a:ext cx="236891" cy="174597"/>
            <a:chOff x="2538413" y="2725738"/>
            <a:chExt cx="428625" cy="315912"/>
          </a:xfrm>
          <a:solidFill>
            <a:schemeClr val="bg1"/>
          </a:solidFill>
        </p:grpSpPr>
        <p:sp>
          <p:nvSpPr>
            <p:cNvPr id="58" name="Freeform 9"/>
            <p:cNvSpPr>
              <a:spLocks noEditPoints="1"/>
            </p:cNvSpPr>
            <p:nvPr/>
          </p:nvSpPr>
          <p:spPr bwMode="auto">
            <a:xfrm>
              <a:off x="2549525" y="2725738"/>
              <a:ext cx="409575" cy="250825"/>
            </a:xfrm>
            <a:custGeom>
              <a:avLst/>
              <a:gdLst>
                <a:gd name="T0" fmla="*/ 258 w 258"/>
                <a:gd name="T1" fmla="*/ 0 h 158"/>
                <a:gd name="T2" fmla="*/ 0 w 258"/>
                <a:gd name="T3" fmla="*/ 0 h 158"/>
                <a:gd name="T4" fmla="*/ 0 w 258"/>
                <a:gd name="T5" fmla="*/ 158 h 158"/>
                <a:gd name="T6" fmla="*/ 258 w 258"/>
                <a:gd name="T7" fmla="*/ 158 h 158"/>
                <a:gd name="T8" fmla="*/ 258 w 258"/>
                <a:gd name="T9" fmla="*/ 0 h 158"/>
                <a:gd name="T10" fmla="*/ 247 w 258"/>
                <a:gd name="T11" fmla="*/ 145 h 158"/>
                <a:gd name="T12" fmla="*/ 10 w 258"/>
                <a:gd name="T13" fmla="*/ 145 h 158"/>
                <a:gd name="T14" fmla="*/ 10 w 258"/>
                <a:gd name="T15" fmla="*/ 12 h 158"/>
                <a:gd name="T16" fmla="*/ 247 w 258"/>
                <a:gd name="T17" fmla="*/ 12 h 158"/>
                <a:gd name="T18" fmla="*/ 247 w 258"/>
                <a:gd name="T19" fmla="*/ 14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158">
                  <a:moveTo>
                    <a:pt x="258" y="0"/>
                  </a:moveTo>
                  <a:lnTo>
                    <a:pt x="0" y="0"/>
                  </a:lnTo>
                  <a:lnTo>
                    <a:pt x="0" y="158"/>
                  </a:lnTo>
                  <a:lnTo>
                    <a:pt x="258" y="158"/>
                  </a:lnTo>
                  <a:lnTo>
                    <a:pt x="258" y="0"/>
                  </a:lnTo>
                  <a:close/>
                  <a:moveTo>
                    <a:pt x="247" y="145"/>
                  </a:moveTo>
                  <a:lnTo>
                    <a:pt x="10" y="145"/>
                  </a:lnTo>
                  <a:lnTo>
                    <a:pt x="10" y="12"/>
                  </a:lnTo>
                  <a:lnTo>
                    <a:pt x="247" y="12"/>
                  </a:lnTo>
                  <a:lnTo>
                    <a:pt x="2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Freeform 10"/>
            <p:cNvSpPr/>
            <p:nvPr/>
          </p:nvSpPr>
          <p:spPr bwMode="auto">
            <a:xfrm>
              <a:off x="2538413" y="2987675"/>
              <a:ext cx="428625" cy="53975"/>
            </a:xfrm>
            <a:custGeom>
              <a:avLst/>
              <a:gdLst>
                <a:gd name="T0" fmla="*/ 270 w 270"/>
                <a:gd name="T1" fmla="*/ 22 h 34"/>
                <a:gd name="T2" fmla="*/ 265 w 270"/>
                <a:gd name="T3" fmla="*/ 0 h 34"/>
                <a:gd name="T4" fmla="*/ 5 w 270"/>
                <a:gd name="T5" fmla="*/ 0 h 34"/>
                <a:gd name="T6" fmla="*/ 0 w 270"/>
                <a:gd name="T7" fmla="*/ 22 h 34"/>
                <a:gd name="T8" fmla="*/ 0 w 270"/>
                <a:gd name="T9" fmla="*/ 22 h 34"/>
                <a:gd name="T10" fmla="*/ 0 w 270"/>
                <a:gd name="T11" fmla="*/ 34 h 34"/>
                <a:gd name="T12" fmla="*/ 270 w 270"/>
                <a:gd name="T13" fmla="*/ 34 h 34"/>
                <a:gd name="T14" fmla="*/ 270 w 270"/>
                <a:gd name="T15" fmla="*/ 22 h 34"/>
                <a:gd name="T16" fmla="*/ 270 w 270"/>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4">
                  <a:moveTo>
                    <a:pt x="270" y="22"/>
                  </a:moveTo>
                  <a:lnTo>
                    <a:pt x="265" y="0"/>
                  </a:lnTo>
                  <a:lnTo>
                    <a:pt x="5" y="0"/>
                  </a:lnTo>
                  <a:lnTo>
                    <a:pt x="0" y="22"/>
                  </a:lnTo>
                  <a:lnTo>
                    <a:pt x="0" y="22"/>
                  </a:lnTo>
                  <a:lnTo>
                    <a:pt x="0" y="34"/>
                  </a:lnTo>
                  <a:lnTo>
                    <a:pt x="270" y="34"/>
                  </a:lnTo>
                  <a:lnTo>
                    <a:pt x="270" y="22"/>
                  </a:lnTo>
                  <a:lnTo>
                    <a:pt x="27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60" name="Group 59"/>
          <p:cNvGrpSpPr/>
          <p:nvPr/>
        </p:nvGrpSpPr>
        <p:grpSpPr>
          <a:xfrm>
            <a:off x="6073275" y="2190751"/>
            <a:ext cx="316670" cy="275366"/>
            <a:chOff x="1879600" y="3937000"/>
            <a:chExt cx="401638" cy="349250"/>
          </a:xfrm>
          <a:solidFill>
            <a:schemeClr val="bg1"/>
          </a:solidFill>
        </p:grpSpPr>
        <p:sp>
          <p:nvSpPr>
            <p:cNvPr id="61" name="Freeform 12"/>
            <p:cNvSpPr>
              <a:spLocks noEditPoints="1"/>
            </p:cNvSpPr>
            <p:nvPr/>
          </p:nvSpPr>
          <p:spPr bwMode="auto">
            <a:xfrm>
              <a:off x="1879600" y="3937000"/>
              <a:ext cx="401638" cy="349250"/>
            </a:xfrm>
            <a:custGeom>
              <a:avLst/>
              <a:gdLst>
                <a:gd name="T0" fmla="*/ 146 w 146"/>
                <a:gd name="T1" fmla="*/ 104 h 127"/>
                <a:gd name="T2" fmla="*/ 146 w 146"/>
                <a:gd name="T3" fmla="*/ 0 h 127"/>
                <a:gd name="T4" fmla="*/ 0 w 146"/>
                <a:gd name="T5" fmla="*/ 0 h 127"/>
                <a:gd name="T6" fmla="*/ 0 w 146"/>
                <a:gd name="T7" fmla="*/ 104 h 127"/>
                <a:gd name="T8" fmla="*/ 108 w 146"/>
                <a:gd name="T9" fmla="*/ 104 h 127"/>
                <a:gd name="T10" fmla="*/ 118 w 146"/>
                <a:gd name="T11" fmla="*/ 113 h 127"/>
                <a:gd name="T12" fmla="*/ 132 w 146"/>
                <a:gd name="T13" fmla="*/ 127 h 127"/>
                <a:gd name="T14" fmla="*/ 137 w 146"/>
                <a:gd name="T15" fmla="*/ 127 h 127"/>
                <a:gd name="T16" fmla="*/ 117 w 146"/>
                <a:gd name="T17" fmla="*/ 107 h 127"/>
                <a:gd name="T18" fmla="*/ 114 w 146"/>
                <a:gd name="T19" fmla="*/ 104 h 127"/>
                <a:gd name="T20" fmla="*/ 146 w 146"/>
                <a:gd name="T21" fmla="*/ 104 h 127"/>
                <a:gd name="T22" fmla="*/ 8 w 146"/>
                <a:gd name="T23" fmla="*/ 10 h 127"/>
                <a:gd name="T24" fmla="*/ 138 w 146"/>
                <a:gd name="T25" fmla="*/ 10 h 127"/>
                <a:gd name="T26" fmla="*/ 138 w 146"/>
                <a:gd name="T27" fmla="*/ 94 h 127"/>
                <a:gd name="T28" fmla="*/ 8 w 146"/>
                <a:gd name="T29" fmla="*/ 94 h 127"/>
                <a:gd name="T30" fmla="*/ 8 w 146"/>
                <a:gd name="T31"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27">
                  <a:moveTo>
                    <a:pt x="146" y="104"/>
                  </a:moveTo>
                  <a:cubicBezTo>
                    <a:pt x="146" y="0"/>
                    <a:pt x="146" y="0"/>
                    <a:pt x="146" y="0"/>
                  </a:cubicBezTo>
                  <a:cubicBezTo>
                    <a:pt x="0" y="0"/>
                    <a:pt x="0" y="0"/>
                    <a:pt x="0" y="0"/>
                  </a:cubicBezTo>
                  <a:cubicBezTo>
                    <a:pt x="0" y="104"/>
                    <a:pt x="0" y="104"/>
                    <a:pt x="0" y="104"/>
                  </a:cubicBezTo>
                  <a:cubicBezTo>
                    <a:pt x="108" y="104"/>
                    <a:pt x="108" y="104"/>
                    <a:pt x="108" y="104"/>
                  </a:cubicBezTo>
                  <a:cubicBezTo>
                    <a:pt x="108" y="107"/>
                    <a:pt x="109" y="113"/>
                    <a:pt x="118" y="113"/>
                  </a:cubicBezTo>
                  <a:cubicBezTo>
                    <a:pt x="118" y="113"/>
                    <a:pt x="132" y="112"/>
                    <a:pt x="132" y="127"/>
                  </a:cubicBezTo>
                  <a:cubicBezTo>
                    <a:pt x="137" y="127"/>
                    <a:pt x="137" y="127"/>
                    <a:pt x="137" y="127"/>
                  </a:cubicBezTo>
                  <a:cubicBezTo>
                    <a:pt x="137" y="127"/>
                    <a:pt x="138" y="107"/>
                    <a:pt x="117" y="107"/>
                  </a:cubicBezTo>
                  <a:cubicBezTo>
                    <a:pt x="117" y="107"/>
                    <a:pt x="113" y="107"/>
                    <a:pt x="114" y="104"/>
                  </a:cubicBezTo>
                  <a:lnTo>
                    <a:pt x="146" y="104"/>
                  </a:lnTo>
                  <a:close/>
                  <a:moveTo>
                    <a:pt x="8" y="10"/>
                  </a:moveTo>
                  <a:cubicBezTo>
                    <a:pt x="138" y="10"/>
                    <a:pt x="138" y="10"/>
                    <a:pt x="138" y="10"/>
                  </a:cubicBezTo>
                  <a:cubicBezTo>
                    <a:pt x="138" y="94"/>
                    <a:pt x="138" y="94"/>
                    <a:pt x="138" y="94"/>
                  </a:cubicBezTo>
                  <a:cubicBezTo>
                    <a:pt x="8" y="94"/>
                    <a:pt x="8" y="94"/>
                    <a:pt x="8" y="94"/>
                  </a:cubicBezTo>
                  <a:lnTo>
                    <a:pt x="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Rectangle 13"/>
            <p:cNvSpPr>
              <a:spLocks noChangeArrowheads="1"/>
            </p:cNvSpPr>
            <p:nvPr/>
          </p:nvSpPr>
          <p:spPr bwMode="auto">
            <a:xfrm>
              <a:off x="2025650" y="4233863"/>
              <a:ext cx="1143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3" name="Rectangle 14"/>
            <p:cNvSpPr>
              <a:spLocks noChangeArrowheads="1"/>
            </p:cNvSpPr>
            <p:nvPr/>
          </p:nvSpPr>
          <p:spPr bwMode="auto">
            <a:xfrm>
              <a:off x="1965325" y="4260850"/>
              <a:ext cx="233363" cy="174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64" name="Group 63"/>
          <p:cNvGrpSpPr/>
          <p:nvPr/>
        </p:nvGrpSpPr>
        <p:grpSpPr>
          <a:xfrm>
            <a:off x="6113011" y="3889591"/>
            <a:ext cx="237198" cy="286752"/>
            <a:chOff x="3526798" y="4057329"/>
            <a:chExt cx="284519" cy="359394"/>
          </a:xfrm>
          <a:solidFill>
            <a:schemeClr val="bg1"/>
          </a:solidFill>
        </p:grpSpPr>
        <p:sp>
          <p:nvSpPr>
            <p:cNvPr id="65"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700"/>
                                        <p:tgtEl>
                                          <p:spTgt spid="36"/>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50" fill="hold"/>
                                        <p:tgtEl>
                                          <p:spTgt spid="10"/>
                                        </p:tgtEl>
                                        <p:attrNameLst>
                                          <p:attrName>ppt_x</p:attrName>
                                        </p:attrNameLst>
                                      </p:cBhvr>
                                      <p:tavLst>
                                        <p:tav tm="0">
                                          <p:val>
                                            <p:strVal val="#ppt_x"/>
                                          </p:val>
                                        </p:tav>
                                        <p:tav tm="100000">
                                          <p:val>
                                            <p:strVal val="#ppt_x"/>
                                          </p:val>
                                        </p:tav>
                                      </p:tavLst>
                                    </p:anim>
                                    <p:anim calcmode="lin" valueType="num">
                                      <p:cBhvr additive="base">
                                        <p:cTn id="21" dur="25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250" fill="hold"/>
                                        <p:tgtEl>
                                          <p:spTgt spid="52"/>
                                        </p:tgtEl>
                                        <p:attrNameLst>
                                          <p:attrName>ppt_x</p:attrName>
                                        </p:attrNameLst>
                                      </p:cBhvr>
                                      <p:tavLst>
                                        <p:tav tm="0">
                                          <p:val>
                                            <p:strVal val="#ppt_x"/>
                                          </p:val>
                                        </p:tav>
                                        <p:tav tm="100000">
                                          <p:val>
                                            <p:strVal val="#ppt_x"/>
                                          </p:val>
                                        </p:tav>
                                      </p:tavLst>
                                    </p:anim>
                                    <p:anim calcmode="lin" valueType="num">
                                      <p:cBhvr additive="base">
                                        <p:cTn id="26" dur="250" fill="hold"/>
                                        <p:tgtEl>
                                          <p:spTgt spid="52"/>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250" fill="hold"/>
                                        <p:tgtEl>
                                          <p:spTgt spid="15"/>
                                        </p:tgtEl>
                                        <p:attrNameLst>
                                          <p:attrName>ppt_x</p:attrName>
                                        </p:attrNameLst>
                                      </p:cBhvr>
                                      <p:tavLst>
                                        <p:tav tm="0">
                                          <p:val>
                                            <p:strVal val="#ppt_x"/>
                                          </p:val>
                                        </p:tav>
                                        <p:tav tm="100000">
                                          <p:val>
                                            <p:strVal val="#ppt_x"/>
                                          </p:val>
                                        </p:tav>
                                      </p:tavLst>
                                    </p:anim>
                                    <p:anim calcmode="lin" valueType="num">
                                      <p:cBhvr additive="base">
                                        <p:cTn id="31" dur="25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250" fill="hold"/>
                                        <p:tgtEl>
                                          <p:spTgt spid="49"/>
                                        </p:tgtEl>
                                        <p:attrNameLst>
                                          <p:attrName>ppt_x</p:attrName>
                                        </p:attrNameLst>
                                      </p:cBhvr>
                                      <p:tavLst>
                                        <p:tav tm="0">
                                          <p:val>
                                            <p:strVal val="#ppt_x"/>
                                          </p:val>
                                        </p:tav>
                                        <p:tav tm="100000">
                                          <p:val>
                                            <p:strVal val="#ppt_x"/>
                                          </p:val>
                                        </p:tav>
                                      </p:tavLst>
                                    </p:anim>
                                    <p:anim calcmode="lin" valueType="num">
                                      <p:cBhvr additive="base">
                                        <p:cTn id="36" dur="250" fill="hold"/>
                                        <p:tgtEl>
                                          <p:spTgt spid="49"/>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250" fill="hold"/>
                                        <p:tgtEl>
                                          <p:spTgt spid="35"/>
                                        </p:tgtEl>
                                        <p:attrNameLst>
                                          <p:attrName>ppt_x</p:attrName>
                                        </p:attrNameLst>
                                      </p:cBhvr>
                                      <p:tavLst>
                                        <p:tav tm="0">
                                          <p:val>
                                            <p:strVal val="#ppt_x"/>
                                          </p:val>
                                        </p:tav>
                                        <p:tav tm="100000">
                                          <p:val>
                                            <p:strVal val="#ppt_x"/>
                                          </p:val>
                                        </p:tav>
                                      </p:tavLst>
                                    </p:anim>
                                    <p:anim calcmode="lin" valueType="num">
                                      <p:cBhvr additive="base">
                                        <p:cTn id="41" dur="250" fill="hold"/>
                                        <p:tgtEl>
                                          <p:spTgt spid="35"/>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250" fill="hold"/>
                                        <p:tgtEl>
                                          <p:spTgt spid="23"/>
                                        </p:tgtEl>
                                        <p:attrNameLst>
                                          <p:attrName>ppt_x</p:attrName>
                                        </p:attrNameLst>
                                      </p:cBhvr>
                                      <p:tavLst>
                                        <p:tav tm="0">
                                          <p:val>
                                            <p:strVal val="#ppt_x"/>
                                          </p:val>
                                        </p:tav>
                                        <p:tav tm="100000">
                                          <p:val>
                                            <p:strVal val="#ppt_x"/>
                                          </p:val>
                                        </p:tav>
                                      </p:tavLst>
                                    </p:anim>
                                    <p:anim calcmode="lin" valueType="num">
                                      <p:cBhvr additive="base">
                                        <p:cTn id="46" dur="250" fill="hold"/>
                                        <p:tgtEl>
                                          <p:spTgt spid="2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additive="base">
                                        <p:cTn id="50" dur="250" fill="hold"/>
                                        <p:tgtEl>
                                          <p:spTgt spid="64"/>
                                        </p:tgtEl>
                                        <p:attrNameLst>
                                          <p:attrName>ppt_x</p:attrName>
                                        </p:attrNameLst>
                                      </p:cBhvr>
                                      <p:tavLst>
                                        <p:tav tm="0">
                                          <p:val>
                                            <p:strVal val="#ppt_x"/>
                                          </p:val>
                                        </p:tav>
                                        <p:tav tm="100000">
                                          <p:val>
                                            <p:strVal val="#ppt_x"/>
                                          </p:val>
                                        </p:tav>
                                      </p:tavLst>
                                    </p:anim>
                                    <p:anim calcmode="lin" valueType="num">
                                      <p:cBhvr additive="base">
                                        <p:cTn id="51" dur="250" fill="hold"/>
                                        <p:tgtEl>
                                          <p:spTgt spid="64"/>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250" fill="hold"/>
                                        <p:tgtEl>
                                          <p:spTgt spid="22"/>
                                        </p:tgtEl>
                                        <p:attrNameLst>
                                          <p:attrName>ppt_x</p:attrName>
                                        </p:attrNameLst>
                                      </p:cBhvr>
                                      <p:tavLst>
                                        <p:tav tm="0">
                                          <p:val>
                                            <p:strVal val="#ppt_x"/>
                                          </p:val>
                                        </p:tav>
                                        <p:tav tm="100000">
                                          <p:val>
                                            <p:strVal val="#ppt_x"/>
                                          </p:val>
                                        </p:tav>
                                      </p:tavLst>
                                    </p:anim>
                                    <p:anim calcmode="lin" valueType="num">
                                      <p:cBhvr additive="base">
                                        <p:cTn id="56" dur="250" fill="hold"/>
                                        <p:tgtEl>
                                          <p:spTgt spid="22"/>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 presetClass="entr" presetSubtype="4"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250" fill="hold"/>
                                        <p:tgtEl>
                                          <p:spTgt spid="9"/>
                                        </p:tgtEl>
                                        <p:attrNameLst>
                                          <p:attrName>ppt_x</p:attrName>
                                        </p:attrNameLst>
                                      </p:cBhvr>
                                      <p:tavLst>
                                        <p:tav tm="0">
                                          <p:val>
                                            <p:strVal val="#ppt_x"/>
                                          </p:val>
                                        </p:tav>
                                        <p:tav tm="100000">
                                          <p:val>
                                            <p:strVal val="#ppt_x"/>
                                          </p:val>
                                        </p:tav>
                                      </p:tavLst>
                                    </p:anim>
                                    <p:anim calcmode="lin" valueType="num">
                                      <p:cBhvr additive="base">
                                        <p:cTn id="61" dur="250" fill="hold"/>
                                        <p:tgtEl>
                                          <p:spTgt spid="9"/>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additive="base">
                                        <p:cTn id="65" dur="250" fill="hold"/>
                                        <p:tgtEl>
                                          <p:spTgt spid="53"/>
                                        </p:tgtEl>
                                        <p:attrNameLst>
                                          <p:attrName>ppt_x</p:attrName>
                                        </p:attrNameLst>
                                      </p:cBhvr>
                                      <p:tavLst>
                                        <p:tav tm="0">
                                          <p:val>
                                            <p:strVal val="#ppt_x"/>
                                          </p:val>
                                        </p:tav>
                                        <p:tav tm="100000">
                                          <p:val>
                                            <p:strVal val="#ppt_x"/>
                                          </p:val>
                                        </p:tav>
                                      </p:tavLst>
                                    </p:anim>
                                    <p:anim calcmode="lin" valueType="num">
                                      <p:cBhvr additive="base">
                                        <p:cTn id="66" dur="250" fill="hold"/>
                                        <p:tgtEl>
                                          <p:spTgt spid="53"/>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 presetClass="entr" presetSubtype="4"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250" fill="hold"/>
                                        <p:tgtEl>
                                          <p:spTgt spid="14"/>
                                        </p:tgtEl>
                                        <p:attrNameLst>
                                          <p:attrName>ppt_x</p:attrName>
                                        </p:attrNameLst>
                                      </p:cBhvr>
                                      <p:tavLst>
                                        <p:tav tm="0">
                                          <p:val>
                                            <p:strVal val="#ppt_x"/>
                                          </p:val>
                                        </p:tav>
                                        <p:tav tm="100000">
                                          <p:val>
                                            <p:strVal val="#ppt_x"/>
                                          </p:val>
                                        </p:tav>
                                      </p:tavLst>
                                    </p:anim>
                                    <p:anim calcmode="lin" valueType="num">
                                      <p:cBhvr additive="base">
                                        <p:cTn id="71" dur="250" fill="hold"/>
                                        <p:tgtEl>
                                          <p:spTgt spid="14"/>
                                        </p:tgtEl>
                                        <p:attrNameLst>
                                          <p:attrName>ppt_y</p:attrName>
                                        </p:attrNameLst>
                                      </p:cBhvr>
                                      <p:tavLst>
                                        <p:tav tm="0">
                                          <p:val>
                                            <p:strVal val="1+#ppt_h/2"/>
                                          </p:val>
                                        </p:tav>
                                        <p:tav tm="100000">
                                          <p:val>
                                            <p:strVal val="#ppt_y"/>
                                          </p:val>
                                        </p:tav>
                                      </p:tavLst>
                                    </p:anim>
                                  </p:childTnLst>
                                </p:cTn>
                              </p:par>
                            </p:childTnLst>
                          </p:cTn>
                        </p:par>
                        <p:par>
                          <p:cTn id="72" fill="hold">
                            <p:stCondLst>
                              <p:cond delay="7500"/>
                            </p:stCondLst>
                            <p:childTnLst>
                              <p:par>
                                <p:cTn id="73" presetID="2" presetClass="entr" presetSubtype="4"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250" fill="hold"/>
                                        <p:tgtEl>
                                          <p:spTgt spid="51"/>
                                        </p:tgtEl>
                                        <p:attrNameLst>
                                          <p:attrName>ppt_x</p:attrName>
                                        </p:attrNameLst>
                                      </p:cBhvr>
                                      <p:tavLst>
                                        <p:tav tm="0">
                                          <p:val>
                                            <p:strVal val="#ppt_x"/>
                                          </p:val>
                                        </p:tav>
                                        <p:tav tm="100000">
                                          <p:val>
                                            <p:strVal val="#ppt_x"/>
                                          </p:val>
                                        </p:tav>
                                      </p:tavLst>
                                    </p:anim>
                                    <p:anim calcmode="lin" valueType="num">
                                      <p:cBhvr additive="base">
                                        <p:cTn id="76" dur="250" fill="hold"/>
                                        <p:tgtEl>
                                          <p:spTgt spid="51"/>
                                        </p:tgtEl>
                                        <p:attrNameLst>
                                          <p:attrName>ppt_y</p:attrName>
                                        </p:attrNameLst>
                                      </p:cBhvr>
                                      <p:tavLst>
                                        <p:tav tm="0">
                                          <p:val>
                                            <p:strVal val="1+#ppt_h/2"/>
                                          </p:val>
                                        </p:tav>
                                        <p:tav tm="100000">
                                          <p:val>
                                            <p:strVal val="#ppt_y"/>
                                          </p:val>
                                        </p:tav>
                                      </p:tavLst>
                                    </p:anim>
                                  </p:childTnLst>
                                </p:cTn>
                              </p:par>
                            </p:childTnLst>
                          </p:cTn>
                        </p:par>
                        <p:par>
                          <p:cTn id="77" fill="hold">
                            <p:stCondLst>
                              <p:cond delay="8000"/>
                            </p:stCondLst>
                            <p:childTnLst>
                              <p:par>
                                <p:cTn id="78" presetID="2" presetClass="entr" presetSubtype="4" fill="hold"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250" fill="hold"/>
                                        <p:tgtEl>
                                          <p:spTgt spid="34"/>
                                        </p:tgtEl>
                                        <p:attrNameLst>
                                          <p:attrName>ppt_x</p:attrName>
                                        </p:attrNameLst>
                                      </p:cBhvr>
                                      <p:tavLst>
                                        <p:tav tm="0">
                                          <p:val>
                                            <p:strVal val="#ppt_x"/>
                                          </p:val>
                                        </p:tav>
                                        <p:tav tm="100000">
                                          <p:val>
                                            <p:strVal val="#ppt_x"/>
                                          </p:val>
                                        </p:tav>
                                      </p:tavLst>
                                    </p:anim>
                                    <p:anim calcmode="lin" valueType="num">
                                      <p:cBhvr additive="base">
                                        <p:cTn id="81" dur="250" fill="hold"/>
                                        <p:tgtEl>
                                          <p:spTgt spid="34"/>
                                        </p:tgtEl>
                                        <p:attrNameLst>
                                          <p:attrName>ppt_y</p:attrName>
                                        </p:attrNameLst>
                                      </p:cBhvr>
                                      <p:tavLst>
                                        <p:tav tm="0">
                                          <p:val>
                                            <p:strVal val="1+#ppt_h/2"/>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250" fill="hold"/>
                                        <p:tgtEl>
                                          <p:spTgt spid="21"/>
                                        </p:tgtEl>
                                        <p:attrNameLst>
                                          <p:attrName>ppt_x</p:attrName>
                                        </p:attrNameLst>
                                      </p:cBhvr>
                                      <p:tavLst>
                                        <p:tav tm="0">
                                          <p:val>
                                            <p:strVal val="#ppt_x"/>
                                          </p:val>
                                        </p:tav>
                                        <p:tav tm="100000">
                                          <p:val>
                                            <p:strVal val="#ppt_x"/>
                                          </p:val>
                                        </p:tav>
                                      </p:tavLst>
                                    </p:anim>
                                    <p:anim calcmode="lin" valueType="num">
                                      <p:cBhvr additive="base">
                                        <p:cTn id="86" dur="250" fill="hold"/>
                                        <p:tgtEl>
                                          <p:spTgt spid="21"/>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 presetClass="entr" presetSubtype="4" fill="hold" nodeType="afterEffect">
                                  <p:stCondLst>
                                    <p:cond delay="0"/>
                                  </p:stCondLst>
                                  <p:childTnLst>
                                    <p:set>
                                      <p:cBhvr>
                                        <p:cTn id="89" dur="1" fill="hold">
                                          <p:stCondLst>
                                            <p:cond delay="0"/>
                                          </p:stCondLst>
                                        </p:cTn>
                                        <p:tgtEl>
                                          <p:spTgt spid="57"/>
                                        </p:tgtEl>
                                        <p:attrNameLst>
                                          <p:attrName>style.visibility</p:attrName>
                                        </p:attrNameLst>
                                      </p:cBhvr>
                                      <p:to>
                                        <p:strVal val="visible"/>
                                      </p:to>
                                    </p:set>
                                    <p:anim calcmode="lin" valueType="num">
                                      <p:cBhvr additive="base">
                                        <p:cTn id="90" dur="250" fill="hold"/>
                                        <p:tgtEl>
                                          <p:spTgt spid="57"/>
                                        </p:tgtEl>
                                        <p:attrNameLst>
                                          <p:attrName>ppt_x</p:attrName>
                                        </p:attrNameLst>
                                      </p:cBhvr>
                                      <p:tavLst>
                                        <p:tav tm="0">
                                          <p:val>
                                            <p:strVal val="#ppt_x"/>
                                          </p:val>
                                        </p:tav>
                                        <p:tav tm="100000">
                                          <p:val>
                                            <p:strVal val="#ppt_x"/>
                                          </p:val>
                                        </p:tav>
                                      </p:tavLst>
                                    </p:anim>
                                    <p:anim calcmode="lin" valueType="num">
                                      <p:cBhvr additive="base">
                                        <p:cTn id="91" dur="250" fill="hold"/>
                                        <p:tgtEl>
                                          <p:spTgt spid="57"/>
                                        </p:tgtEl>
                                        <p:attrNameLst>
                                          <p:attrName>ppt_y</p:attrName>
                                        </p:attrNameLst>
                                      </p:cBhvr>
                                      <p:tavLst>
                                        <p:tav tm="0">
                                          <p:val>
                                            <p:strVal val="1+#ppt_h/2"/>
                                          </p:val>
                                        </p:tav>
                                        <p:tav tm="100000">
                                          <p:val>
                                            <p:strVal val="#ppt_y"/>
                                          </p:val>
                                        </p:tav>
                                      </p:tavLst>
                                    </p:anim>
                                  </p:childTnLst>
                                </p:cTn>
                              </p:par>
                            </p:childTnLst>
                          </p:cTn>
                        </p:par>
                        <p:par>
                          <p:cTn id="92" fill="hold">
                            <p:stCondLst>
                              <p:cond delay="9500"/>
                            </p:stCondLst>
                            <p:childTnLst>
                              <p:par>
                                <p:cTn id="93" presetID="2" presetClass="entr" presetSubtype="4"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250" fill="hold"/>
                                        <p:tgtEl>
                                          <p:spTgt spid="20"/>
                                        </p:tgtEl>
                                        <p:attrNameLst>
                                          <p:attrName>ppt_x</p:attrName>
                                        </p:attrNameLst>
                                      </p:cBhvr>
                                      <p:tavLst>
                                        <p:tav tm="0">
                                          <p:val>
                                            <p:strVal val="#ppt_x"/>
                                          </p:val>
                                        </p:tav>
                                        <p:tav tm="100000">
                                          <p:val>
                                            <p:strVal val="#ppt_x"/>
                                          </p:val>
                                        </p:tav>
                                      </p:tavLst>
                                    </p:anim>
                                    <p:anim calcmode="lin" valueType="num">
                                      <p:cBhvr additive="base">
                                        <p:cTn id="96" dur="250" fill="hold"/>
                                        <p:tgtEl>
                                          <p:spTgt spid="20"/>
                                        </p:tgtEl>
                                        <p:attrNameLst>
                                          <p:attrName>ppt_y</p:attrName>
                                        </p:attrNameLst>
                                      </p:cBhvr>
                                      <p:tavLst>
                                        <p:tav tm="0">
                                          <p:val>
                                            <p:strVal val="1+#ppt_h/2"/>
                                          </p:val>
                                        </p:tav>
                                        <p:tav tm="100000">
                                          <p:val>
                                            <p:strVal val="#ppt_y"/>
                                          </p:val>
                                        </p:tav>
                                      </p:tavLst>
                                    </p:anim>
                                  </p:childTnLst>
                                </p:cTn>
                              </p:par>
                            </p:childTnLst>
                          </p:cTn>
                        </p:par>
                        <p:par>
                          <p:cTn id="97" fill="hold">
                            <p:stCondLst>
                              <p:cond delay="10000"/>
                            </p:stCondLst>
                            <p:childTnLst>
                              <p:par>
                                <p:cTn id="98" presetID="2" presetClass="entr" presetSubtype="4"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additive="base">
                                        <p:cTn id="100" dur="250" fill="hold"/>
                                        <p:tgtEl>
                                          <p:spTgt spid="8"/>
                                        </p:tgtEl>
                                        <p:attrNameLst>
                                          <p:attrName>ppt_x</p:attrName>
                                        </p:attrNameLst>
                                      </p:cBhvr>
                                      <p:tavLst>
                                        <p:tav tm="0">
                                          <p:val>
                                            <p:strVal val="#ppt_x"/>
                                          </p:val>
                                        </p:tav>
                                        <p:tav tm="100000">
                                          <p:val>
                                            <p:strVal val="#ppt_x"/>
                                          </p:val>
                                        </p:tav>
                                      </p:tavLst>
                                    </p:anim>
                                    <p:anim calcmode="lin" valueType="num">
                                      <p:cBhvr additive="base">
                                        <p:cTn id="101" dur="250" fill="hold"/>
                                        <p:tgtEl>
                                          <p:spTgt spid="8"/>
                                        </p:tgtEl>
                                        <p:attrNameLst>
                                          <p:attrName>ppt_y</p:attrName>
                                        </p:attrNameLst>
                                      </p:cBhvr>
                                      <p:tavLst>
                                        <p:tav tm="0">
                                          <p:val>
                                            <p:strVal val="1+#ppt_h/2"/>
                                          </p:val>
                                        </p:tav>
                                        <p:tav tm="100000">
                                          <p:val>
                                            <p:strVal val="#ppt_y"/>
                                          </p:val>
                                        </p:tav>
                                      </p:tavLst>
                                    </p:anim>
                                  </p:childTnLst>
                                </p:cTn>
                              </p:par>
                            </p:childTnLst>
                          </p:cTn>
                        </p:par>
                        <p:par>
                          <p:cTn id="102" fill="hold">
                            <p:stCondLst>
                              <p:cond delay="10500"/>
                            </p:stCondLst>
                            <p:childTnLst>
                              <p:par>
                                <p:cTn id="103" presetID="2" presetClass="entr" presetSubtype="4"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250" fill="hold"/>
                                        <p:tgtEl>
                                          <p:spTgt spid="54"/>
                                        </p:tgtEl>
                                        <p:attrNameLst>
                                          <p:attrName>ppt_x</p:attrName>
                                        </p:attrNameLst>
                                      </p:cBhvr>
                                      <p:tavLst>
                                        <p:tav tm="0">
                                          <p:val>
                                            <p:strVal val="#ppt_x"/>
                                          </p:val>
                                        </p:tav>
                                        <p:tav tm="100000">
                                          <p:val>
                                            <p:strVal val="#ppt_x"/>
                                          </p:val>
                                        </p:tav>
                                      </p:tavLst>
                                    </p:anim>
                                    <p:anim calcmode="lin" valueType="num">
                                      <p:cBhvr additive="base">
                                        <p:cTn id="106" dur="250" fill="hold"/>
                                        <p:tgtEl>
                                          <p:spTgt spid="54"/>
                                        </p:tgtEl>
                                        <p:attrNameLst>
                                          <p:attrName>ppt_y</p:attrName>
                                        </p:attrNameLst>
                                      </p:cBhvr>
                                      <p:tavLst>
                                        <p:tav tm="0">
                                          <p:val>
                                            <p:strVal val="1+#ppt_h/2"/>
                                          </p:val>
                                        </p:tav>
                                        <p:tav tm="100000">
                                          <p:val>
                                            <p:strVal val="#ppt_y"/>
                                          </p:val>
                                        </p:tav>
                                      </p:tavLst>
                                    </p:anim>
                                  </p:childTnLst>
                                </p:cTn>
                              </p:par>
                            </p:childTnLst>
                          </p:cTn>
                        </p:par>
                        <p:par>
                          <p:cTn id="107" fill="hold">
                            <p:stCondLst>
                              <p:cond delay="11000"/>
                            </p:stCondLst>
                            <p:childTnLst>
                              <p:par>
                                <p:cTn id="108" presetID="2" presetClass="entr" presetSubtype="4" fill="hold" grpId="0" nodeType="after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additive="base">
                                        <p:cTn id="110" dur="250" fill="hold"/>
                                        <p:tgtEl>
                                          <p:spTgt spid="13"/>
                                        </p:tgtEl>
                                        <p:attrNameLst>
                                          <p:attrName>ppt_x</p:attrName>
                                        </p:attrNameLst>
                                      </p:cBhvr>
                                      <p:tavLst>
                                        <p:tav tm="0">
                                          <p:val>
                                            <p:strVal val="#ppt_x"/>
                                          </p:val>
                                        </p:tav>
                                        <p:tav tm="100000">
                                          <p:val>
                                            <p:strVal val="#ppt_x"/>
                                          </p:val>
                                        </p:tav>
                                      </p:tavLst>
                                    </p:anim>
                                    <p:anim calcmode="lin" valueType="num">
                                      <p:cBhvr additive="base">
                                        <p:cTn id="111" dur="250" fill="hold"/>
                                        <p:tgtEl>
                                          <p:spTgt spid="13"/>
                                        </p:tgtEl>
                                        <p:attrNameLst>
                                          <p:attrName>ppt_y</p:attrName>
                                        </p:attrNameLst>
                                      </p:cBhvr>
                                      <p:tavLst>
                                        <p:tav tm="0">
                                          <p:val>
                                            <p:strVal val="1+#ppt_h/2"/>
                                          </p:val>
                                        </p:tav>
                                        <p:tav tm="100000">
                                          <p:val>
                                            <p:strVal val="#ppt_y"/>
                                          </p:val>
                                        </p:tav>
                                      </p:tavLst>
                                    </p:anim>
                                  </p:childTnLst>
                                </p:cTn>
                              </p:par>
                            </p:childTnLst>
                          </p:cTn>
                        </p:par>
                        <p:par>
                          <p:cTn id="112" fill="hold">
                            <p:stCondLst>
                              <p:cond delay="11500"/>
                            </p:stCondLst>
                            <p:childTnLst>
                              <p:par>
                                <p:cTn id="113" presetID="2" presetClass="entr" presetSubtype="4" fill="hold" nodeType="after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250" fill="hold"/>
                                        <p:tgtEl>
                                          <p:spTgt spid="47"/>
                                        </p:tgtEl>
                                        <p:attrNameLst>
                                          <p:attrName>ppt_x</p:attrName>
                                        </p:attrNameLst>
                                      </p:cBhvr>
                                      <p:tavLst>
                                        <p:tav tm="0">
                                          <p:val>
                                            <p:strVal val="#ppt_x"/>
                                          </p:val>
                                        </p:tav>
                                        <p:tav tm="100000">
                                          <p:val>
                                            <p:strVal val="#ppt_x"/>
                                          </p:val>
                                        </p:tav>
                                      </p:tavLst>
                                    </p:anim>
                                    <p:anim calcmode="lin" valueType="num">
                                      <p:cBhvr additive="base">
                                        <p:cTn id="116" dur="250" fill="hold"/>
                                        <p:tgtEl>
                                          <p:spTgt spid="47"/>
                                        </p:tgtEl>
                                        <p:attrNameLst>
                                          <p:attrName>ppt_y</p:attrName>
                                        </p:attrNameLst>
                                      </p:cBhvr>
                                      <p:tavLst>
                                        <p:tav tm="0">
                                          <p:val>
                                            <p:strVal val="1+#ppt_h/2"/>
                                          </p:val>
                                        </p:tav>
                                        <p:tav tm="100000">
                                          <p:val>
                                            <p:strVal val="#ppt_y"/>
                                          </p:val>
                                        </p:tav>
                                      </p:tavLst>
                                    </p:anim>
                                  </p:childTnLst>
                                </p:cTn>
                              </p:par>
                            </p:childTnLst>
                          </p:cTn>
                        </p:par>
                        <p:par>
                          <p:cTn id="117" fill="hold">
                            <p:stCondLst>
                              <p:cond delay="12000"/>
                            </p:stCondLst>
                            <p:childTnLst>
                              <p:par>
                                <p:cTn id="118" presetID="2" presetClass="entr" presetSubtype="4" fill="hold" nodeType="afterEffect">
                                  <p:stCondLst>
                                    <p:cond delay="0"/>
                                  </p:stCondLst>
                                  <p:childTnLst>
                                    <p:set>
                                      <p:cBhvr>
                                        <p:cTn id="119" dur="1" fill="hold">
                                          <p:stCondLst>
                                            <p:cond delay="0"/>
                                          </p:stCondLst>
                                        </p:cTn>
                                        <p:tgtEl>
                                          <p:spTgt spid="33"/>
                                        </p:tgtEl>
                                        <p:attrNameLst>
                                          <p:attrName>style.visibility</p:attrName>
                                        </p:attrNameLst>
                                      </p:cBhvr>
                                      <p:to>
                                        <p:strVal val="visible"/>
                                      </p:to>
                                    </p:set>
                                    <p:anim calcmode="lin" valueType="num">
                                      <p:cBhvr additive="base">
                                        <p:cTn id="120" dur="250" fill="hold"/>
                                        <p:tgtEl>
                                          <p:spTgt spid="33"/>
                                        </p:tgtEl>
                                        <p:attrNameLst>
                                          <p:attrName>ppt_x</p:attrName>
                                        </p:attrNameLst>
                                      </p:cBhvr>
                                      <p:tavLst>
                                        <p:tav tm="0">
                                          <p:val>
                                            <p:strVal val="#ppt_x"/>
                                          </p:val>
                                        </p:tav>
                                        <p:tav tm="100000">
                                          <p:val>
                                            <p:strVal val="#ppt_x"/>
                                          </p:val>
                                        </p:tav>
                                      </p:tavLst>
                                    </p:anim>
                                    <p:anim calcmode="lin" valueType="num">
                                      <p:cBhvr additive="base">
                                        <p:cTn id="121" dur="250" fill="hold"/>
                                        <p:tgtEl>
                                          <p:spTgt spid="33"/>
                                        </p:tgtEl>
                                        <p:attrNameLst>
                                          <p:attrName>ppt_y</p:attrName>
                                        </p:attrNameLst>
                                      </p:cBhvr>
                                      <p:tavLst>
                                        <p:tav tm="0">
                                          <p:val>
                                            <p:strVal val="1+#ppt_h/2"/>
                                          </p:val>
                                        </p:tav>
                                        <p:tav tm="100000">
                                          <p:val>
                                            <p:strVal val="#ppt_y"/>
                                          </p:val>
                                        </p:tav>
                                      </p:tavLst>
                                    </p:anim>
                                  </p:childTnLst>
                                </p:cTn>
                              </p:par>
                            </p:childTnLst>
                          </p:cTn>
                        </p:par>
                        <p:par>
                          <p:cTn id="122" fill="hold">
                            <p:stCondLst>
                              <p:cond delay="12500"/>
                            </p:stCondLst>
                            <p:childTnLst>
                              <p:par>
                                <p:cTn id="123" presetID="2" presetClass="entr" presetSubtype="4" fill="hold" grpId="0" nodeType="afterEffect">
                                  <p:stCondLst>
                                    <p:cond delay="0"/>
                                  </p:stCondLst>
                                  <p:childTnLst>
                                    <p:set>
                                      <p:cBhvr>
                                        <p:cTn id="124" dur="1" fill="hold">
                                          <p:stCondLst>
                                            <p:cond delay="0"/>
                                          </p:stCondLst>
                                        </p:cTn>
                                        <p:tgtEl>
                                          <p:spTgt spid="19"/>
                                        </p:tgtEl>
                                        <p:attrNameLst>
                                          <p:attrName>style.visibility</p:attrName>
                                        </p:attrNameLst>
                                      </p:cBhvr>
                                      <p:to>
                                        <p:strVal val="visible"/>
                                      </p:to>
                                    </p:set>
                                    <p:anim calcmode="lin" valueType="num">
                                      <p:cBhvr additive="base">
                                        <p:cTn id="125" dur="250" fill="hold"/>
                                        <p:tgtEl>
                                          <p:spTgt spid="19"/>
                                        </p:tgtEl>
                                        <p:attrNameLst>
                                          <p:attrName>ppt_x</p:attrName>
                                        </p:attrNameLst>
                                      </p:cBhvr>
                                      <p:tavLst>
                                        <p:tav tm="0">
                                          <p:val>
                                            <p:strVal val="#ppt_x"/>
                                          </p:val>
                                        </p:tav>
                                        <p:tav tm="100000">
                                          <p:val>
                                            <p:strVal val="#ppt_x"/>
                                          </p:val>
                                        </p:tav>
                                      </p:tavLst>
                                    </p:anim>
                                    <p:anim calcmode="lin" valueType="num">
                                      <p:cBhvr additive="base">
                                        <p:cTn id="126" dur="250" fill="hold"/>
                                        <p:tgtEl>
                                          <p:spTgt spid="19"/>
                                        </p:tgtEl>
                                        <p:attrNameLst>
                                          <p:attrName>ppt_y</p:attrName>
                                        </p:attrNameLst>
                                      </p:cBhvr>
                                      <p:tavLst>
                                        <p:tav tm="0">
                                          <p:val>
                                            <p:strVal val="1+#ppt_h/2"/>
                                          </p:val>
                                        </p:tav>
                                        <p:tav tm="100000">
                                          <p:val>
                                            <p:strVal val="#ppt_y"/>
                                          </p:val>
                                        </p:tav>
                                      </p:tavLst>
                                    </p:anim>
                                  </p:childTnLst>
                                </p:cTn>
                              </p:par>
                            </p:childTnLst>
                          </p:cTn>
                        </p:par>
                        <p:par>
                          <p:cTn id="127" fill="hold">
                            <p:stCondLst>
                              <p:cond delay="13000"/>
                            </p:stCondLst>
                            <p:childTnLst>
                              <p:par>
                                <p:cTn id="128" presetID="2" presetClass="entr" presetSubtype="4" fill="hold"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250" fill="hold"/>
                                        <p:tgtEl>
                                          <p:spTgt spid="60"/>
                                        </p:tgtEl>
                                        <p:attrNameLst>
                                          <p:attrName>ppt_x</p:attrName>
                                        </p:attrNameLst>
                                      </p:cBhvr>
                                      <p:tavLst>
                                        <p:tav tm="0">
                                          <p:val>
                                            <p:strVal val="#ppt_x"/>
                                          </p:val>
                                        </p:tav>
                                        <p:tav tm="100000">
                                          <p:val>
                                            <p:strVal val="#ppt_x"/>
                                          </p:val>
                                        </p:tav>
                                      </p:tavLst>
                                    </p:anim>
                                    <p:anim calcmode="lin" valueType="num">
                                      <p:cBhvr additive="base">
                                        <p:cTn id="131" dur="250" fill="hold"/>
                                        <p:tgtEl>
                                          <p:spTgt spid="60"/>
                                        </p:tgtEl>
                                        <p:attrNameLst>
                                          <p:attrName>ppt_y</p:attrName>
                                        </p:attrNameLst>
                                      </p:cBhvr>
                                      <p:tavLst>
                                        <p:tav tm="0">
                                          <p:val>
                                            <p:strVal val="1+#ppt_h/2"/>
                                          </p:val>
                                        </p:tav>
                                        <p:tav tm="100000">
                                          <p:val>
                                            <p:strVal val="#ppt_y"/>
                                          </p:val>
                                        </p:tav>
                                      </p:tavLst>
                                    </p:anim>
                                  </p:childTnLst>
                                </p:cTn>
                              </p:par>
                            </p:childTnLst>
                          </p:cTn>
                        </p:par>
                        <p:par>
                          <p:cTn id="132" fill="hold">
                            <p:stCondLst>
                              <p:cond delay="13500"/>
                            </p:stCondLst>
                            <p:childTnLst>
                              <p:par>
                                <p:cTn id="133" presetID="2" presetClass="entr" presetSubtype="4" fill="hold" grpId="0" nodeType="afterEffect">
                                  <p:stCondLst>
                                    <p:cond delay="0"/>
                                  </p:stCondLst>
                                  <p:childTnLst>
                                    <p:set>
                                      <p:cBhvr>
                                        <p:cTn id="134" dur="1" fill="hold">
                                          <p:stCondLst>
                                            <p:cond delay="0"/>
                                          </p:stCondLst>
                                        </p:cTn>
                                        <p:tgtEl>
                                          <p:spTgt spid="18"/>
                                        </p:tgtEl>
                                        <p:attrNameLst>
                                          <p:attrName>style.visibility</p:attrName>
                                        </p:attrNameLst>
                                      </p:cBhvr>
                                      <p:to>
                                        <p:strVal val="visible"/>
                                      </p:to>
                                    </p:set>
                                    <p:anim calcmode="lin" valueType="num">
                                      <p:cBhvr additive="base">
                                        <p:cTn id="135" dur="250" fill="hold"/>
                                        <p:tgtEl>
                                          <p:spTgt spid="18"/>
                                        </p:tgtEl>
                                        <p:attrNameLst>
                                          <p:attrName>ppt_x</p:attrName>
                                        </p:attrNameLst>
                                      </p:cBhvr>
                                      <p:tavLst>
                                        <p:tav tm="0">
                                          <p:val>
                                            <p:strVal val="#ppt_x"/>
                                          </p:val>
                                        </p:tav>
                                        <p:tav tm="100000">
                                          <p:val>
                                            <p:strVal val="#ppt_x"/>
                                          </p:val>
                                        </p:tav>
                                      </p:tavLst>
                                    </p:anim>
                                    <p:anim calcmode="lin" valueType="num">
                                      <p:cBhvr additive="base">
                                        <p:cTn id="136" dur="250" fill="hold"/>
                                        <p:tgtEl>
                                          <p:spTgt spid="18"/>
                                        </p:tgtEl>
                                        <p:attrNameLst>
                                          <p:attrName>ppt_y</p:attrName>
                                        </p:attrNameLst>
                                      </p:cBhvr>
                                      <p:tavLst>
                                        <p:tav tm="0">
                                          <p:val>
                                            <p:strVal val="1+#ppt_h/2"/>
                                          </p:val>
                                        </p:tav>
                                        <p:tav tm="100000">
                                          <p:val>
                                            <p:strVal val="#ppt_y"/>
                                          </p:val>
                                        </p:tav>
                                      </p:tavLst>
                                    </p:anim>
                                  </p:childTnLst>
                                </p:cTn>
                              </p:par>
                            </p:childTnLst>
                          </p:cTn>
                        </p:par>
                        <p:par>
                          <p:cTn id="137" fill="hold">
                            <p:stCondLst>
                              <p:cond delay="14000"/>
                            </p:stCondLst>
                            <p:childTnLst>
                              <p:par>
                                <p:cTn id="138" presetID="2" presetClass="entr" presetSubtype="4"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 calcmode="lin" valueType="num">
                                      <p:cBhvr additive="base">
                                        <p:cTn id="140" dur="250" fill="hold"/>
                                        <p:tgtEl>
                                          <p:spTgt spid="7"/>
                                        </p:tgtEl>
                                        <p:attrNameLst>
                                          <p:attrName>ppt_x</p:attrName>
                                        </p:attrNameLst>
                                      </p:cBhvr>
                                      <p:tavLst>
                                        <p:tav tm="0">
                                          <p:val>
                                            <p:strVal val="#ppt_x"/>
                                          </p:val>
                                        </p:tav>
                                        <p:tav tm="100000">
                                          <p:val>
                                            <p:strVal val="#ppt_x"/>
                                          </p:val>
                                        </p:tav>
                                      </p:tavLst>
                                    </p:anim>
                                    <p:anim calcmode="lin" valueType="num">
                                      <p:cBhvr additive="base">
                                        <p:cTn id="141" dur="250" fill="hold"/>
                                        <p:tgtEl>
                                          <p:spTgt spid="7"/>
                                        </p:tgtEl>
                                        <p:attrNameLst>
                                          <p:attrName>ppt_y</p:attrName>
                                        </p:attrNameLst>
                                      </p:cBhvr>
                                      <p:tavLst>
                                        <p:tav tm="0">
                                          <p:val>
                                            <p:strVal val="1+#ppt_h/2"/>
                                          </p:val>
                                        </p:tav>
                                        <p:tav tm="100000">
                                          <p:val>
                                            <p:strVal val="#ppt_y"/>
                                          </p:val>
                                        </p:tav>
                                      </p:tavLst>
                                    </p:anim>
                                  </p:childTnLst>
                                </p:cTn>
                              </p:par>
                            </p:childTnLst>
                          </p:cTn>
                        </p:par>
                        <p:par>
                          <p:cTn id="142" fill="hold">
                            <p:stCondLst>
                              <p:cond delay="14500"/>
                            </p:stCondLst>
                            <p:childTnLst>
                              <p:par>
                                <p:cTn id="143" presetID="2" presetClass="entr" presetSubtype="4"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additive="base">
                                        <p:cTn id="145" dur="250" fill="hold"/>
                                        <p:tgtEl>
                                          <p:spTgt spid="55"/>
                                        </p:tgtEl>
                                        <p:attrNameLst>
                                          <p:attrName>ppt_x</p:attrName>
                                        </p:attrNameLst>
                                      </p:cBhvr>
                                      <p:tavLst>
                                        <p:tav tm="0">
                                          <p:val>
                                            <p:strVal val="#ppt_x"/>
                                          </p:val>
                                        </p:tav>
                                        <p:tav tm="100000">
                                          <p:val>
                                            <p:strVal val="#ppt_x"/>
                                          </p:val>
                                        </p:tav>
                                      </p:tavLst>
                                    </p:anim>
                                    <p:anim calcmode="lin" valueType="num">
                                      <p:cBhvr additive="base">
                                        <p:cTn id="146" dur="250" fill="hold"/>
                                        <p:tgtEl>
                                          <p:spTgt spid="55"/>
                                        </p:tgtEl>
                                        <p:attrNameLst>
                                          <p:attrName>ppt_y</p:attrName>
                                        </p:attrNameLst>
                                      </p:cBhvr>
                                      <p:tavLst>
                                        <p:tav tm="0">
                                          <p:val>
                                            <p:strVal val="1+#ppt_h/2"/>
                                          </p:val>
                                        </p:tav>
                                        <p:tav tm="100000">
                                          <p:val>
                                            <p:strVal val="#ppt_y"/>
                                          </p:val>
                                        </p:tav>
                                      </p:tavLst>
                                    </p:anim>
                                  </p:childTnLst>
                                </p:cTn>
                              </p:par>
                            </p:childTnLst>
                          </p:cTn>
                        </p:par>
                        <p:par>
                          <p:cTn id="147" fill="hold">
                            <p:stCondLst>
                              <p:cond delay="15000"/>
                            </p:stCondLst>
                            <p:childTnLst>
                              <p:par>
                                <p:cTn id="148" presetID="2" presetClass="entr" presetSubtype="4" fill="hold" grpId="0" nodeType="afterEffect">
                                  <p:stCondLst>
                                    <p:cond delay="0"/>
                                  </p:stCondLst>
                                  <p:childTnLst>
                                    <p:set>
                                      <p:cBhvr>
                                        <p:cTn id="149" dur="1" fill="hold">
                                          <p:stCondLst>
                                            <p:cond delay="0"/>
                                          </p:stCondLst>
                                        </p:cTn>
                                        <p:tgtEl>
                                          <p:spTgt spid="12"/>
                                        </p:tgtEl>
                                        <p:attrNameLst>
                                          <p:attrName>style.visibility</p:attrName>
                                        </p:attrNameLst>
                                      </p:cBhvr>
                                      <p:to>
                                        <p:strVal val="visible"/>
                                      </p:to>
                                    </p:set>
                                    <p:anim calcmode="lin" valueType="num">
                                      <p:cBhvr additive="base">
                                        <p:cTn id="150" dur="250" fill="hold"/>
                                        <p:tgtEl>
                                          <p:spTgt spid="12"/>
                                        </p:tgtEl>
                                        <p:attrNameLst>
                                          <p:attrName>ppt_x</p:attrName>
                                        </p:attrNameLst>
                                      </p:cBhvr>
                                      <p:tavLst>
                                        <p:tav tm="0">
                                          <p:val>
                                            <p:strVal val="#ppt_x"/>
                                          </p:val>
                                        </p:tav>
                                        <p:tav tm="100000">
                                          <p:val>
                                            <p:strVal val="#ppt_x"/>
                                          </p:val>
                                        </p:tav>
                                      </p:tavLst>
                                    </p:anim>
                                    <p:anim calcmode="lin" valueType="num">
                                      <p:cBhvr additive="base">
                                        <p:cTn id="151" dur="250" fill="hold"/>
                                        <p:tgtEl>
                                          <p:spTgt spid="12"/>
                                        </p:tgtEl>
                                        <p:attrNameLst>
                                          <p:attrName>ppt_y</p:attrName>
                                        </p:attrNameLst>
                                      </p:cBhvr>
                                      <p:tavLst>
                                        <p:tav tm="0">
                                          <p:val>
                                            <p:strVal val="1+#ppt_h/2"/>
                                          </p:val>
                                        </p:tav>
                                        <p:tav tm="100000">
                                          <p:val>
                                            <p:strVal val="#ppt_y"/>
                                          </p:val>
                                        </p:tav>
                                      </p:tavLst>
                                    </p:anim>
                                  </p:childTnLst>
                                </p:cTn>
                              </p:par>
                            </p:childTnLst>
                          </p:cTn>
                        </p:par>
                        <p:par>
                          <p:cTn id="152" fill="hold">
                            <p:stCondLst>
                              <p:cond delay="15500"/>
                            </p:stCondLst>
                            <p:childTnLst>
                              <p:par>
                                <p:cTn id="153" presetID="2" presetClass="entr" presetSubtype="4" fill="hold" nodeType="afterEffect">
                                  <p:stCondLst>
                                    <p:cond delay="0"/>
                                  </p:stCondLst>
                                  <p:childTnLst>
                                    <p:set>
                                      <p:cBhvr>
                                        <p:cTn id="154" dur="1" fill="hold">
                                          <p:stCondLst>
                                            <p:cond delay="0"/>
                                          </p:stCondLst>
                                        </p:cTn>
                                        <p:tgtEl>
                                          <p:spTgt spid="45"/>
                                        </p:tgtEl>
                                        <p:attrNameLst>
                                          <p:attrName>style.visibility</p:attrName>
                                        </p:attrNameLst>
                                      </p:cBhvr>
                                      <p:to>
                                        <p:strVal val="visible"/>
                                      </p:to>
                                    </p:set>
                                    <p:anim calcmode="lin" valueType="num">
                                      <p:cBhvr additive="base">
                                        <p:cTn id="155" dur="250" fill="hold"/>
                                        <p:tgtEl>
                                          <p:spTgt spid="45"/>
                                        </p:tgtEl>
                                        <p:attrNameLst>
                                          <p:attrName>ppt_x</p:attrName>
                                        </p:attrNameLst>
                                      </p:cBhvr>
                                      <p:tavLst>
                                        <p:tav tm="0">
                                          <p:val>
                                            <p:strVal val="#ppt_x"/>
                                          </p:val>
                                        </p:tav>
                                        <p:tav tm="100000">
                                          <p:val>
                                            <p:strVal val="#ppt_x"/>
                                          </p:val>
                                        </p:tav>
                                      </p:tavLst>
                                    </p:anim>
                                    <p:anim calcmode="lin" valueType="num">
                                      <p:cBhvr additive="base">
                                        <p:cTn id="156" dur="250" fill="hold"/>
                                        <p:tgtEl>
                                          <p:spTgt spid="45"/>
                                        </p:tgtEl>
                                        <p:attrNameLst>
                                          <p:attrName>ppt_y</p:attrName>
                                        </p:attrNameLst>
                                      </p:cBhvr>
                                      <p:tavLst>
                                        <p:tav tm="0">
                                          <p:val>
                                            <p:strVal val="1+#ppt_h/2"/>
                                          </p:val>
                                        </p:tav>
                                        <p:tav tm="100000">
                                          <p:val>
                                            <p:strVal val="#ppt_y"/>
                                          </p:val>
                                        </p:tav>
                                      </p:tavLst>
                                    </p:anim>
                                  </p:childTnLst>
                                </p:cTn>
                              </p:par>
                            </p:childTnLst>
                          </p:cTn>
                        </p:par>
                        <p:par>
                          <p:cTn id="157" fill="hold">
                            <p:stCondLst>
                              <p:cond delay="16000"/>
                            </p:stCondLst>
                            <p:childTnLst>
                              <p:par>
                                <p:cTn id="158" presetID="2" presetClass="entr" presetSubtype="4" fill="hold" nodeType="afterEffect">
                                  <p:stCondLst>
                                    <p:cond delay="0"/>
                                  </p:stCondLst>
                                  <p:childTnLst>
                                    <p:set>
                                      <p:cBhvr>
                                        <p:cTn id="159" dur="1" fill="hold">
                                          <p:stCondLst>
                                            <p:cond delay="0"/>
                                          </p:stCondLst>
                                        </p:cTn>
                                        <p:tgtEl>
                                          <p:spTgt spid="31"/>
                                        </p:tgtEl>
                                        <p:attrNameLst>
                                          <p:attrName>style.visibility</p:attrName>
                                        </p:attrNameLst>
                                      </p:cBhvr>
                                      <p:to>
                                        <p:strVal val="visible"/>
                                      </p:to>
                                    </p:set>
                                    <p:anim calcmode="lin" valueType="num">
                                      <p:cBhvr additive="base">
                                        <p:cTn id="160" dur="250" fill="hold"/>
                                        <p:tgtEl>
                                          <p:spTgt spid="31"/>
                                        </p:tgtEl>
                                        <p:attrNameLst>
                                          <p:attrName>ppt_x</p:attrName>
                                        </p:attrNameLst>
                                      </p:cBhvr>
                                      <p:tavLst>
                                        <p:tav tm="0">
                                          <p:val>
                                            <p:strVal val="#ppt_x"/>
                                          </p:val>
                                        </p:tav>
                                        <p:tav tm="100000">
                                          <p:val>
                                            <p:strVal val="#ppt_x"/>
                                          </p:val>
                                        </p:tav>
                                      </p:tavLst>
                                    </p:anim>
                                    <p:anim calcmode="lin" valueType="num">
                                      <p:cBhvr additive="base">
                                        <p:cTn id="161" dur="250" fill="hold"/>
                                        <p:tgtEl>
                                          <p:spTgt spid="31"/>
                                        </p:tgtEl>
                                        <p:attrNameLst>
                                          <p:attrName>ppt_y</p:attrName>
                                        </p:attrNameLst>
                                      </p:cBhvr>
                                      <p:tavLst>
                                        <p:tav tm="0">
                                          <p:val>
                                            <p:strVal val="1+#ppt_h/2"/>
                                          </p:val>
                                        </p:tav>
                                        <p:tav tm="100000">
                                          <p:val>
                                            <p:strVal val="#ppt_y"/>
                                          </p:val>
                                        </p:tav>
                                      </p:tavLst>
                                    </p:anim>
                                  </p:childTnLst>
                                </p:cTn>
                              </p:par>
                            </p:childTnLst>
                          </p:cTn>
                        </p:par>
                        <p:par>
                          <p:cTn id="162" fill="hold">
                            <p:stCondLst>
                              <p:cond delay="16500"/>
                            </p:stCondLst>
                            <p:childTnLst>
                              <p:par>
                                <p:cTn id="163" presetID="2" presetClass="entr" presetSubtype="4" fill="hold" grpId="0" nodeType="afterEffect">
                                  <p:stCondLst>
                                    <p:cond delay="0"/>
                                  </p:stCondLst>
                                  <p:childTnLst>
                                    <p:set>
                                      <p:cBhvr>
                                        <p:cTn id="164" dur="1" fill="hold">
                                          <p:stCondLst>
                                            <p:cond delay="0"/>
                                          </p:stCondLst>
                                        </p:cTn>
                                        <p:tgtEl>
                                          <p:spTgt spid="17"/>
                                        </p:tgtEl>
                                        <p:attrNameLst>
                                          <p:attrName>style.visibility</p:attrName>
                                        </p:attrNameLst>
                                      </p:cBhvr>
                                      <p:to>
                                        <p:strVal val="visible"/>
                                      </p:to>
                                    </p:set>
                                    <p:anim calcmode="lin" valueType="num">
                                      <p:cBhvr additive="base">
                                        <p:cTn id="165" dur="250" fill="hold"/>
                                        <p:tgtEl>
                                          <p:spTgt spid="17"/>
                                        </p:tgtEl>
                                        <p:attrNameLst>
                                          <p:attrName>ppt_x</p:attrName>
                                        </p:attrNameLst>
                                      </p:cBhvr>
                                      <p:tavLst>
                                        <p:tav tm="0">
                                          <p:val>
                                            <p:strVal val="#ppt_x"/>
                                          </p:val>
                                        </p:tav>
                                        <p:tav tm="100000">
                                          <p:val>
                                            <p:strVal val="#ppt_x"/>
                                          </p:val>
                                        </p:tav>
                                      </p:tavLst>
                                    </p:anim>
                                    <p:anim calcmode="lin" valueType="num">
                                      <p:cBhvr additive="base">
                                        <p:cTn id="166" dur="250" fill="hold"/>
                                        <p:tgtEl>
                                          <p:spTgt spid="17"/>
                                        </p:tgtEl>
                                        <p:attrNameLst>
                                          <p:attrName>ppt_y</p:attrName>
                                        </p:attrNameLst>
                                      </p:cBhvr>
                                      <p:tavLst>
                                        <p:tav tm="0">
                                          <p:val>
                                            <p:strVal val="1+#ppt_h/2"/>
                                          </p:val>
                                        </p:tav>
                                        <p:tav tm="100000">
                                          <p:val>
                                            <p:strVal val="#ppt_y"/>
                                          </p:val>
                                        </p:tav>
                                      </p:tavLst>
                                    </p:anim>
                                  </p:childTnLst>
                                </p:cTn>
                              </p:par>
                            </p:childTnLst>
                          </p:cTn>
                        </p:par>
                        <p:par>
                          <p:cTn id="167" fill="hold">
                            <p:stCondLst>
                              <p:cond delay="17000"/>
                            </p:stCondLst>
                            <p:childTnLst>
                              <p:par>
                                <p:cTn id="168" presetID="2" presetClass="entr" presetSubtype="4" fill="hold" grpId="0" nodeType="afterEffect">
                                  <p:stCondLst>
                                    <p:cond delay="0"/>
                                  </p:stCondLst>
                                  <p:childTnLst>
                                    <p:set>
                                      <p:cBhvr>
                                        <p:cTn id="169" dur="1" fill="hold">
                                          <p:stCondLst>
                                            <p:cond delay="0"/>
                                          </p:stCondLst>
                                        </p:cTn>
                                        <p:tgtEl>
                                          <p:spTgt spid="56"/>
                                        </p:tgtEl>
                                        <p:attrNameLst>
                                          <p:attrName>style.visibility</p:attrName>
                                        </p:attrNameLst>
                                      </p:cBhvr>
                                      <p:to>
                                        <p:strVal val="visible"/>
                                      </p:to>
                                    </p:set>
                                    <p:anim calcmode="lin" valueType="num">
                                      <p:cBhvr additive="base">
                                        <p:cTn id="170" dur="250" fill="hold"/>
                                        <p:tgtEl>
                                          <p:spTgt spid="56"/>
                                        </p:tgtEl>
                                        <p:attrNameLst>
                                          <p:attrName>ppt_x</p:attrName>
                                        </p:attrNameLst>
                                      </p:cBhvr>
                                      <p:tavLst>
                                        <p:tav tm="0">
                                          <p:val>
                                            <p:strVal val="#ppt_x"/>
                                          </p:val>
                                        </p:tav>
                                        <p:tav tm="100000">
                                          <p:val>
                                            <p:strVal val="#ppt_x"/>
                                          </p:val>
                                        </p:tav>
                                      </p:tavLst>
                                    </p:anim>
                                    <p:anim calcmode="lin" valueType="num">
                                      <p:cBhvr additive="base">
                                        <p:cTn id="171" dur="250" fill="hold"/>
                                        <p:tgtEl>
                                          <p:spTgt spid="56"/>
                                        </p:tgtEl>
                                        <p:attrNameLst>
                                          <p:attrName>ppt_y</p:attrName>
                                        </p:attrNameLst>
                                      </p:cBhvr>
                                      <p:tavLst>
                                        <p:tav tm="0">
                                          <p:val>
                                            <p:strVal val="1+#ppt_h/2"/>
                                          </p:val>
                                        </p:tav>
                                        <p:tav tm="100000">
                                          <p:val>
                                            <p:strVal val="#ppt_y"/>
                                          </p:val>
                                        </p:tav>
                                      </p:tavLst>
                                    </p:anim>
                                  </p:childTnLst>
                                </p:cTn>
                              </p:par>
                            </p:childTnLst>
                          </p:cTn>
                        </p:par>
                        <p:par>
                          <p:cTn id="172" fill="hold">
                            <p:stCondLst>
                              <p:cond delay="17500"/>
                            </p:stCondLst>
                            <p:childTnLst>
                              <p:par>
                                <p:cTn id="173" presetID="2" presetClass="entr" presetSubtype="4" fill="hold" grpId="0" nodeType="afterEffect">
                                  <p:stCondLst>
                                    <p:cond delay="0"/>
                                  </p:stCondLst>
                                  <p:childTnLst>
                                    <p:set>
                                      <p:cBhvr>
                                        <p:cTn id="174" dur="1" fill="hold">
                                          <p:stCondLst>
                                            <p:cond delay="0"/>
                                          </p:stCondLst>
                                        </p:cTn>
                                        <p:tgtEl>
                                          <p:spTgt spid="16"/>
                                        </p:tgtEl>
                                        <p:attrNameLst>
                                          <p:attrName>style.visibility</p:attrName>
                                        </p:attrNameLst>
                                      </p:cBhvr>
                                      <p:to>
                                        <p:strVal val="visible"/>
                                      </p:to>
                                    </p:set>
                                    <p:anim calcmode="lin" valueType="num">
                                      <p:cBhvr additive="base">
                                        <p:cTn id="175" dur="250" fill="hold"/>
                                        <p:tgtEl>
                                          <p:spTgt spid="16"/>
                                        </p:tgtEl>
                                        <p:attrNameLst>
                                          <p:attrName>ppt_x</p:attrName>
                                        </p:attrNameLst>
                                      </p:cBhvr>
                                      <p:tavLst>
                                        <p:tav tm="0">
                                          <p:val>
                                            <p:strVal val="#ppt_x"/>
                                          </p:val>
                                        </p:tav>
                                        <p:tav tm="100000">
                                          <p:val>
                                            <p:strVal val="#ppt_x"/>
                                          </p:val>
                                        </p:tav>
                                      </p:tavLst>
                                    </p:anim>
                                    <p:anim calcmode="lin" valueType="num">
                                      <p:cBhvr additive="base">
                                        <p:cTn id="176" dur="250" fill="hold"/>
                                        <p:tgtEl>
                                          <p:spTgt spid="16"/>
                                        </p:tgtEl>
                                        <p:attrNameLst>
                                          <p:attrName>ppt_y</p:attrName>
                                        </p:attrNameLst>
                                      </p:cBhvr>
                                      <p:tavLst>
                                        <p:tav tm="0">
                                          <p:val>
                                            <p:strVal val="1+#ppt_h/2"/>
                                          </p:val>
                                        </p:tav>
                                        <p:tav tm="100000">
                                          <p:val>
                                            <p:strVal val="#ppt_y"/>
                                          </p:val>
                                        </p:tav>
                                      </p:tavLst>
                                    </p:anim>
                                  </p:childTnLst>
                                </p:cTn>
                              </p:par>
                            </p:childTnLst>
                          </p:cTn>
                        </p:par>
                        <p:par>
                          <p:cTn id="177" fill="hold">
                            <p:stCondLst>
                              <p:cond delay="18000"/>
                            </p:stCondLst>
                            <p:childTnLst>
                              <p:par>
                                <p:cTn id="178" presetID="2" presetClass="entr" presetSubtype="4" fill="hold" nodeType="afterEffect">
                                  <p:stCondLst>
                                    <p:cond delay="0"/>
                                  </p:stCondLst>
                                  <p:childTnLst>
                                    <p:set>
                                      <p:cBhvr>
                                        <p:cTn id="179" dur="1" fill="hold">
                                          <p:stCondLst>
                                            <p:cond delay="0"/>
                                          </p:stCondLst>
                                        </p:cTn>
                                        <p:tgtEl>
                                          <p:spTgt spid="27"/>
                                        </p:tgtEl>
                                        <p:attrNameLst>
                                          <p:attrName>style.visibility</p:attrName>
                                        </p:attrNameLst>
                                      </p:cBhvr>
                                      <p:to>
                                        <p:strVal val="visible"/>
                                      </p:to>
                                    </p:set>
                                    <p:anim calcmode="lin" valueType="num">
                                      <p:cBhvr additive="base">
                                        <p:cTn id="180" dur="250" fill="hold"/>
                                        <p:tgtEl>
                                          <p:spTgt spid="27"/>
                                        </p:tgtEl>
                                        <p:attrNameLst>
                                          <p:attrName>ppt_x</p:attrName>
                                        </p:attrNameLst>
                                      </p:cBhvr>
                                      <p:tavLst>
                                        <p:tav tm="0">
                                          <p:val>
                                            <p:strVal val="#ppt_x"/>
                                          </p:val>
                                        </p:tav>
                                        <p:tav tm="100000">
                                          <p:val>
                                            <p:strVal val="#ppt_x"/>
                                          </p:val>
                                        </p:tav>
                                      </p:tavLst>
                                    </p:anim>
                                    <p:anim calcmode="lin" valueType="num">
                                      <p:cBhvr additive="base">
                                        <p:cTn id="181" dur="2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36" grpId="0"/>
      <p:bldP spid="7" grpId="0" bldLvl="0" animBg="1"/>
      <p:bldP spid="8" grpId="0" bldLvl="0" animBg="1"/>
      <p:bldP spid="9" grpId="0" bldLvl="0" animBg="1"/>
      <p:bldP spid="10" grpId="0" bldLvl="0" animBg="1"/>
      <p:bldP spid="12" grpId="0" bldLvl="0" animBg="1"/>
      <p:bldP spid="13" grpId="0" bldLvl="0" animBg="1"/>
      <p:bldP spid="14" grpId="0" bldLvl="0" animBg="1"/>
      <p:bldP spid="15" grpId="0" bldLvl="0" animBg="1"/>
      <p:bldP spid="16" grpId="0"/>
      <p:bldP spid="17" grpId="0" bldLvl="0" animBg="1"/>
      <p:bldP spid="18" grpId="0"/>
      <p:bldP spid="19" grpId="0" bldLvl="0" animBg="1"/>
      <p:bldP spid="20" grpId="0"/>
      <p:bldP spid="21" grpId="0" bldLvl="0" animBg="1"/>
      <p:bldP spid="22" grpId="0"/>
      <p:bldP spid="23" grpId="0" bldLvl="0" animBg="1"/>
      <p:bldP spid="52" grpId="0"/>
      <p:bldP spid="53" grpId="0"/>
      <p:bldP spid="54" grpId="0"/>
      <p:bldP spid="55" grpId="0"/>
      <p:bldP spid="5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46"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sp>
        <p:nvSpPr>
          <p:cNvPr id="22" name="Rounded Rectangle 21"/>
          <p:cNvSpPr/>
          <p:nvPr/>
        </p:nvSpPr>
        <p:spPr>
          <a:xfrm>
            <a:off x="5036981" y="1501759"/>
            <a:ext cx="1533850" cy="1533850"/>
          </a:xfrm>
          <a:prstGeom prst="roundRect">
            <a:avLst>
              <a:gd name="adj" fmla="val 50000"/>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latin typeface="+mj-lt"/>
            </a:endParaRPr>
          </a:p>
        </p:txBody>
      </p:sp>
      <p:sp>
        <p:nvSpPr>
          <p:cNvPr id="23" name="Rounded Rectangle 22"/>
          <p:cNvSpPr/>
          <p:nvPr/>
        </p:nvSpPr>
        <p:spPr>
          <a:xfrm>
            <a:off x="2260120" y="1501759"/>
            <a:ext cx="1533850" cy="1533850"/>
          </a:xfrm>
          <a:prstGeom prst="roundRect">
            <a:avLst>
              <a:gd name="adj" fmla="val 50000"/>
            </a:avLst>
          </a:pr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latin typeface="+mj-lt"/>
            </a:endParaRPr>
          </a:p>
        </p:txBody>
      </p:sp>
      <p:grpSp>
        <p:nvGrpSpPr>
          <p:cNvPr id="24" name="Group 23"/>
          <p:cNvGrpSpPr/>
          <p:nvPr/>
        </p:nvGrpSpPr>
        <p:grpSpPr>
          <a:xfrm>
            <a:off x="3511464" y="1364673"/>
            <a:ext cx="1808022" cy="1808022"/>
            <a:chOff x="4183188" y="2840182"/>
            <a:chExt cx="1330042" cy="1330042"/>
          </a:xfrm>
        </p:grpSpPr>
        <p:sp>
          <p:nvSpPr>
            <p:cNvPr id="25" name="Rounded Rectangle 24"/>
            <p:cNvSpPr/>
            <p:nvPr/>
          </p:nvSpPr>
          <p:spPr>
            <a:xfrm>
              <a:off x="4183188" y="2840182"/>
              <a:ext cx="1330042" cy="1330042"/>
            </a:xfrm>
            <a:prstGeom prst="roundRect">
              <a:avLst>
                <a:gd name="adj" fmla="val 50000"/>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latin typeface="FontAwesome" pitchFamily="2" charset="0"/>
              </a:endParaRPr>
            </a:p>
          </p:txBody>
        </p:sp>
        <p:sp>
          <p:nvSpPr>
            <p:cNvPr id="26" name="Rounded Rectangle 25"/>
            <p:cNvSpPr/>
            <p:nvPr/>
          </p:nvSpPr>
          <p:spPr>
            <a:xfrm>
              <a:off x="4391010" y="3048003"/>
              <a:ext cx="914400"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accent6"/>
                </a:solidFill>
                <a:latin typeface="FontAwesome" pitchFamily="2" charset="0"/>
              </a:endParaRPr>
            </a:p>
          </p:txBody>
        </p:sp>
      </p:grpSp>
      <p:sp>
        <p:nvSpPr>
          <p:cNvPr id="32" name="Text Placeholder 32"/>
          <p:cNvSpPr txBox="1"/>
          <p:nvPr/>
        </p:nvSpPr>
        <p:spPr>
          <a:xfrm>
            <a:off x="1467341" y="3824826"/>
            <a:ext cx="1590943" cy="53216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latin typeface="+mj-ea"/>
                <a:sym typeface="+mn-ea"/>
              </a:rPr>
              <a:t>在此输入符合你的主题意义的文本</a:t>
            </a:r>
            <a:endParaRPr lang="en-US" altLang="zh-CN" sz="750" dirty="0">
              <a:latin typeface="+mj-ea"/>
            </a:endParaRPr>
          </a:p>
          <a:p>
            <a:pPr marL="0" indent="0">
              <a:lnSpc>
                <a:spcPct val="125000"/>
              </a:lnSpc>
              <a:spcBef>
                <a:spcPts val="0"/>
              </a:spcBef>
              <a:buNone/>
            </a:pPr>
            <a:r>
              <a:rPr lang="zh-CN" altLang="en-US" sz="750" dirty="0">
                <a:latin typeface="+mj-ea"/>
                <a:sym typeface="+mn-ea"/>
              </a:rPr>
              <a:t>在此输入符合你的主题意义的文本</a:t>
            </a:r>
            <a:endParaRPr lang="en-US" altLang="zh-CN" sz="750" dirty="0">
              <a:latin typeface="+mj-ea"/>
            </a:endParaRPr>
          </a:p>
          <a:p>
            <a:pPr marL="0" indent="0">
              <a:lnSpc>
                <a:spcPct val="125000"/>
              </a:lnSpc>
              <a:spcBef>
                <a:spcPts val="0"/>
              </a:spcBef>
              <a:buNone/>
            </a:pPr>
            <a:r>
              <a:rPr lang="zh-CN" altLang="en-US" sz="750" dirty="0">
                <a:latin typeface="+mj-ea"/>
                <a:sym typeface="+mn-ea"/>
              </a:rPr>
              <a:t>在此输入符合你的主题意义的文本</a:t>
            </a:r>
            <a:endParaRPr lang="en-US" sz="750" dirty="0">
              <a:solidFill>
                <a:schemeClr val="tx2"/>
              </a:solidFill>
              <a:latin typeface="Lato Light" pitchFamily="34" charset="0"/>
            </a:endParaRPr>
          </a:p>
        </p:txBody>
      </p:sp>
      <p:sp>
        <p:nvSpPr>
          <p:cNvPr id="33" name="Text Placeholder 33"/>
          <p:cNvSpPr txBox="1"/>
          <p:nvPr/>
        </p:nvSpPr>
        <p:spPr>
          <a:xfrm>
            <a:off x="1455432" y="3594119"/>
            <a:ext cx="1603034" cy="2099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75" b="1" dirty="0">
                <a:solidFill>
                  <a:schemeClr val="tx2"/>
                </a:solidFill>
                <a:latin typeface="+mj-ea"/>
                <a:ea typeface="+mj-ea"/>
                <a:sym typeface="+mn-ea"/>
              </a:rPr>
              <a:t>标题文字</a:t>
            </a:r>
          </a:p>
        </p:txBody>
      </p:sp>
      <p:sp>
        <p:nvSpPr>
          <p:cNvPr id="38" name="Text Placeholder 33"/>
          <p:cNvSpPr txBox="1"/>
          <p:nvPr/>
        </p:nvSpPr>
        <p:spPr>
          <a:xfrm>
            <a:off x="958590" y="3578170"/>
            <a:ext cx="496842" cy="49716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AU" sz="2700" dirty="0">
                <a:solidFill>
                  <a:schemeClr val="tx2"/>
                </a:solidFill>
                <a:latin typeface="Roboto Black" panose="02000000000000000000" pitchFamily="2" charset="0"/>
                <a:ea typeface="Roboto Black" panose="02000000000000000000" pitchFamily="2" charset="0"/>
              </a:rPr>
              <a:t>01</a:t>
            </a:r>
          </a:p>
        </p:txBody>
      </p:sp>
      <p:sp>
        <p:nvSpPr>
          <p:cNvPr id="41" name="Text Placeholder 32"/>
          <p:cNvSpPr txBox="1"/>
          <p:nvPr/>
        </p:nvSpPr>
        <p:spPr>
          <a:xfrm>
            <a:off x="4021085" y="3824826"/>
            <a:ext cx="1590943" cy="53216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latin typeface="+mj-ea"/>
                <a:sym typeface="+mn-ea"/>
              </a:rPr>
              <a:t>在此输入符合你的主题意义的文本</a:t>
            </a:r>
            <a:endParaRPr lang="en-US" altLang="zh-CN" sz="750" dirty="0">
              <a:latin typeface="+mj-ea"/>
            </a:endParaRPr>
          </a:p>
          <a:p>
            <a:pPr marL="0" indent="0">
              <a:lnSpc>
                <a:spcPct val="125000"/>
              </a:lnSpc>
              <a:spcBef>
                <a:spcPts val="0"/>
              </a:spcBef>
              <a:buNone/>
            </a:pPr>
            <a:r>
              <a:rPr lang="zh-CN" altLang="en-US" sz="750" dirty="0">
                <a:latin typeface="+mj-ea"/>
                <a:sym typeface="+mn-ea"/>
              </a:rPr>
              <a:t>在此输入符合你的主题意义的文本</a:t>
            </a:r>
            <a:endParaRPr lang="en-US" altLang="zh-CN" sz="750" dirty="0">
              <a:latin typeface="+mj-ea"/>
            </a:endParaRPr>
          </a:p>
          <a:p>
            <a:pPr marL="0" indent="0">
              <a:lnSpc>
                <a:spcPct val="125000"/>
              </a:lnSpc>
              <a:spcBef>
                <a:spcPts val="0"/>
              </a:spcBef>
              <a:buNone/>
            </a:pPr>
            <a:r>
              <a:rPr lang="zh-CN" altLang="en-US" sz="750" dirty="0">
                <a:latin typeface="+mj-ea"/>
                <a:sym typeface="+mn-ea"/>
              </a:rPr>
              <a:t>在此输入符合你的主题意义的文本</a:t>
            </a:r>
            <a:endParaRPr lang="en-US" sz="750" dirty="0">
              <a:solidFill>
                <a:schemeClr val="tx2"/>
              </a:solidFill>
              <a:latin typeface="Lato Light" pitchFamily="34" charset="0"/>
            </a:endParaRPr>
          </a:p>
        </p:txBody>
      </p:sp>
      <p:sp>
        <p:nvSpPr>
          <p:cNvPr id="43" name="Text Placeholder 33"/>
          <p:cNvSpPr txBox="1"/>
          <p:nvPr/>
        </p:nvSpPr>
        <p:spPr>
          <a:xfrm>
            <a:off x="4009176" y="3594119"/>
            <a:ext cx="1603034" cy="2099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75" b="1" dirty="0">
                <a:solidFill>
                  <a:schemeClr val="tx2"/>
                </a:solidFill>
                <a:latin typeface="+mj-ea"/>
                <a:ea typeface="+mj-ea"/>
                <a:sym typeface="+mn-ea"/>
              </a:rPr>
              <a:t>标题文字</a:t>
            </a:r>
          </a:p>
        </p:txBody>
      </p:sp>
      <p:sp>
        <p:nvSpPr>
          <p:cNvPr id="45" name="Text Placeholder 33"/>
          <p:cNvSpPr txBox="1"/>
          <p:nvPr/>
        </p:nvSpPr>
        <p:spPr>
          <a:xfrm>
            <a:off x="3510533" y="3578170"/>
            <a:ext cx="496842" cy="49716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AU" sz="2700" dirty="0">
                <a:solidFill>
                  <a:schemeClr val="tx2"/>
                </a:solidFill>
                <a:latin typeface="Roboto Black" panose="02000000000000000000" pitchFamily="2" charset="0"/>
                <a:ea typeface="Roboto Black" panose="02000000000000000000" pitchFamily="2" charset="0"/>
              </a:rPr>
              <a:t>02</a:t>
            </a:r>
          </a:p>
        </p:txBody>
      </p:sp>
      <p:sp>
        <p:nvSpPr>
          <p:cNvPr id="47" name="Text Placeholder 32"/>
          <p:cNvSpPr txBox="1"/>
          <p:nvPr/>
        </p:nvSpPr>
        <p:spPr>
          <a:xfrm>
            <a:off x="6594285" y="3824826"/>
            <a:ext cx="1590943" cy="53216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latin typeface="+mj-ea"/>
                <a:sym typeface="+mn-ea"/>
              </a:rPr>
              <a:t>在此输入符合你的主题意义的文本</a:t>
            </a:r>
            <a:endParaRPr lang="en-US" altLang="zh-CN" sz="750" dirty="0">
              <a:latin typeface="+mj-ea"/>
            </a:endParaRPr>
          </a:p>
          <a:p>
            <a:pPr marL="0" indent="0">
              <a:lnSpc>
                <a:spcPct val="125000"/>
              </a:lnSpc>
              <a:spcBef>
                <a:spcPts val="0"/>
              </a:spcBef>
              <a:buNone/>
            </a:pPr>
            <a:r>
              <a:rPr lang="zh-CN" altLang="en-US" sz="750" dirty="0">
                <a:latin typeface="+mj-ea"/>
                <a:sym typeface="+mn-ea"/>
              </a:rPr>
              <a:t>在此输入符合你的主题意义的文本</a:t>
            </a:r>
            <a:endParaRPr lang="en-US" altLang="zh-CN" sz="750" dirty="0">
              <a:latin typeface="+mj-ea"/>
            </a:endParaRPr>
          </a:p>
          <a:p>
            <a:pPr marL="0" indent="0">
              <a:lnSpc>
                <a:spcPct val="125000"/>
              </a:lnSpc>
              <a:spcBef>
                <a:spcPts val="0"/>
              </a:spcBef>
              <a:buNone/>
            </a:pPr>
            <a:r>
              <a:rPr lang="zh-CN" altLang="en-US" sz="750" dirty="0">
                <a:latin typeface="+mj-ea"/>
                <a:sym typeface="+mn-ea"/>
              </a:rPr>
              <a:t>在此输入符合你的主题意义的文本</a:t>
            </a:r>
            <a:endParaRPr lang="en-US" sz="750" dirty="0">
              <a:solidFill>
                <a:schemeClr val="tx2"/>
              </a:solidFill>
              <a:latin typeface="Lato Light" pitchFamily="34" charset="0"/>
            </a:endParaRPr>
          </a:p>
        </p:txBody>
      </p:sp>
      <p:sp>
        <p:nvSpPr>
          <p:cNvPr id="49" name="Text Placeholder 33"/>
          <p:cNvSpPr txBox="1"/>
          <p:nvPr/>
        </p:nvSpPr>
        <p:spPr>
          <a:xfrm>
            <a:off x="6582376" y="3594119"/>
            <a:ext cx="1603034" cy="2099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75" b="1" dirty="0">
                <a:solidFill>
                  <a:schemeClr val="tx2"/>
                </a:solidFill>
                <a:latin typeface="+mj-ea"/>
                <a:ea typeface="+mj-ea"/>
                <a:sym typeface="+mn-ea"/>
              </a:rPr>
              <a:t>标题文字</a:t>
            </a:r>
          </a:p>
        </p:txBody>
      </p:sp>
      <p:sp>
        <p:nvSpPr>
          <p:cNvPr id="2" name="Text Placeholder 33"/>
          <p:cNvSpPr txBox="1"/>
          <p:nvPr/>
        </p:nvSpPr>
        <p:spPr>
          <a:xfrm>
            <a:off x="6083733" y="3578170"/>
            <a:ext cx="496842" cy="49716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AU" sz="2700" dirty="0">
                <a:solidFill>
                  <a:schemeClr val="tx2"/>
                </a:solidFill>
                <a:latin typeface="Roboto Black" panose="02000000000000000000" pitchFamily="2" charset="0"/>
                <a:ea typeface="Roboto Black" panose="02000000000000000000" pitchFamily="2" charset="0"/>
              </a:rPr>
              <a:t>03</a:t>
            </a:r>
          </a:p>
        </p:txBody>
      </p:sp>
      <p:sp>
        <p:nvSpPr>
          <p:cNvPr id="3" name="Freeform 56"/>
          <p:cNvSpPr>
            <a:spLocks noEditPoints="1"/>
          </p:cNvSpPr>
          <p:nvPr/>
        </p:nvSpPr>
        <p:spPr bwMode="auto">
          <a:xfrm>
            <a:off x="2789555" y="2031365"/>
            <a:ext cx="474980" cy="474980"/>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j-ea"/>
              <a:ea typeface="+mj-ea"/>
            </a:endParaRPr>
          </a:p>
        </p:txBody>
      </p:sp>
      <p:sp>
        <p:nvSpPr>
          <p:cNvPr id="14" name="Freeform 144"/>
          <p:cNvSpPr>
            <a:spLocks noEditPoints="1"/>
          </p:cNvSpPr>
          <p:nvPr/>
        </p:nvSpPr>
        <p:spPr bwMode="auto">
          <a:xfrm>
            <a:off x="4189730" y="2108200"/>
            <a:ext cx="405765" cy="35179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CABFD5"/>
          </a:solidFill>
          <a:ln w="9525">
            <a:noFill/>
            <a:round/>
          </a:ln>
        </p:spPr>
        <p:txBody>
          <a:bodyPr vert="horz" wrap="square" lIns="91440" tIns="45720" rIns="91440" bIns="45720" numCol="1" anchor="t" anchorCtr="0" compatLnSpc="1"/>
          <a:lstStyle/>
          <a:p>
            <a:endParaRPr lang="en-US">
              <a:latin typeface="+mj-ea"/>
              <a:ea typeface="+mj-ea"/>
            </a:endParaRPr>
          </a:p>
        </p:txBody>
      </p:sp>
      <p:sp>
        <p:nvSpPr>
          <p:cNvPr id="15" name="Freeform 20"/>
          <p:cNvSpPr/>
          <p:nvPr/>
        </p:nvSpPr>
        <p:spPr bwMode="auto">
          <a:xfrm>
            <a:off x="5623560" y="2087880"/>
            <a:ext cx="361315" cy="361315"/>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7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randombar(horizontal)">
                                      <p:cBhvr>
                                        <p:cTn id="36" dur="500"/>
                                        <p:tgtEl>
                                          <p:spTgt spid="3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randombar(horizontal)">
                                      <p:cBhvr>
                                        <p:cTn id="42" dur="500"/>
                                        <p:tgtEl>
                                          <p:spTgt spid="38"/>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randombar(horizontal)">
                                      <p:cBhvr>
                                        <p:cTn id="45" dur="500"/>
                                        <p:tgtEl>
                                          <p:spTgt spid="4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randombar(horizontal)">
                                      <p:cBhvr>
                                        <p:cTn id="48" dur="500"/>
                                        <p:tgtEl>
                                          <p:spTgt spid="43"/>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randombar(horizontal)">
                                      <p:cBhvr>
                                        <p:cTn id="51" dur="500"/>
                                        <p:tgtEl>
                                          <p:spTgt spid="45"/>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randombar(horizontal)">
                                      <p:cBhvr>
                                        <p:cTn id="54" dur="500"/>
                                        <p:tgtEl>
                                          <p:spTgt spid="47"/>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randombar(horizontal)">
                                      <p:cBhvr>
                                        <p:cTn id="57" dur="500"/>
                                        <p:tgtEl>
                                          <p:spTgt spid="49"/>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randombar(horizont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46" grpId="0"/>
      <p:bldP spid="22" grpId="0" bldLvl="0" animBg="1"/>
      <p:bldP spid="23" grpId="0" bldLvl="0" animBg="1"/>
      <p:bldP spid="32" grpId="0"/>
      <p:bldP spid="33" grpId="0"/>
      <p:bldP spid="38" grpId="0"/>
      <p:bldP spid="41" grpId="0"/>
      <p:bldP spid="43" grpId="0"/>
      <p:bldP spid="45" grpId="0"/>
      <p:bldP spid="47" grpId="0"/>
      <p:bldP spid="49"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7F7F7F">
                      <a:lumMod val="60000"/>
                      <a:lumOff val="40000"/>
                    </a:srgbClr>
                  </a:solidFill>
                  <a:latin typeface="微软雅黑" panose="020B0503020204020204" pitchFamily="34" charset="-122"/>
                </a:rPr>
                <a:t>  Click here to add Title</a:t>
              </a:r>
              <a:endParaRPr lang="zh-CN" altLang="en-US" sz="1000" dirty="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sp>
        <p:nvSpPr>
          <p:cNvPr id="38"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sp>
        <p:nvSpPr>
          <p:cNvPr id="2" name="Rectangle 50"/>
          <p:cNvSpPr/>
          <p:nvPr/>
        </p:nvSpPr>
        <p:spPr>
          <a:xfrm>
            <a:off x="2421081" y="1246910"/>
            <a:ext cx="805628" cy="737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2"/>
                </a:solidFill>
                <a:latin typeface="+mj-lt"/>
              </a:rPr>
              <a:t>01</a:t>
            </a:r>
          </a:p>
        </p:txBody>
      </p:sp>
      <p:grpSp>
        <p:nvGrpSpPr>
          <p:cNvPr id="11" name="Group 10"/>
          <p:cNvGrpSpPr/>
          <p:nvPr/>
        </p:nvGrpSpPr>
        <p:grpSpPr>
          <a:xfrm>
            <a:off x="1641102" y="1246911"/>
            <a:ext cx="837128" cy="737756"/>
            <a:chOff x="2188136" y="1662548"/>
            <a:chExt cx="1116170" cy="983674"/>
          </a:xfrm>
        </p:grpSpPr>
        <p:sp>
          <p:nvSpPr>
            <p:cNvPr id="3" name="Rounded Rectangle 49"/>
            <p:cNvSpPr/>
            <p:nvPr/>
          </p:nvSpPr>
          <p:spPr>
            <a:xfrm>
              <a:off x="2188136" y="1662548"/>
              <a:ext cx="1039972" cy="983674"/>
            </a:xfrm>
            <a:prstGeom prst="roundRect">
              <a:avLst>
                <a:gd name="adj" fmla="val 19014"/>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kern="0" dirty="0">
                  <a:solidFill>
                    <a:srgbClr val="FFFFFF"/>
                  </a:solidFill>
                  <a:latin typeface="微软雅黑" panose="020B0503020204020204" pitchFamily="34" charset="-122"/>
                  <a:ea typeface="微软雅黑" panose="020B0503020204020204" pitchFamily="34" charset="-122"/>
                  <a:sym typeface="+mn-ea"/>
                </a:rPr>
                <a:t>标题</a:t>
              </a:r>
            </a:p>
            <a:p>
              <a:pPr algn="ctr"/>
              <a:r>
                <a:rPr lang="zh-CN" altLang="en-US" sz="1200" kern="0" dirty="0">
                  <a:solidFill>
                    <a:srgbClr val="FFFFFF"/>
                  </a:solidFill>
                  <a:latin typeface="微软雅黑" panose="020B0503020204020204" pitchFamily="34" charset="-122"/>
                  <a:ea typeface="微软雅黑" panose="020B0503020204020204" pitchFamily="34" charset="-122"/>
                  <a:sym typeface="+mn-ea"/>
                </a:rPr>
                <a:t>文字</a:t>
              </a:r>
            </a:p>
          </p:txBody>
        </p:sp>
        <p:sp>
          <p:nvSpPr>
            <p:cNvPr id="4" name="Rectangle 52"/>
            <p:cNvSpPr/>
            <p:nvPr/>
          </p:nvSpPr>
          <p:spPr>
            <a:xfrm rot="2700000">
              <a:off x="3013361" y="2008911"/>
              <a:ext cx="290945" cy="290945"/>
            </a:xfrm>
            <a:prstGeom prst="rect">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2" name="Group 11"/>
          <p:cNvGrpSpPr/>
          <p:nvPr/>
        </p:nvGrpSpPr>
        <p:grpSpPr>
          <a:xfrm>
            <a:off x="3173517" y="1246911"/>
            <a:ext cx="4329381" cy="737756"/>
            <a:chOff x="4231356" y="1662548"/>
            <a:chExt cx="5772508" cy="983674"/>
          </a:xfrm>
        </p:grpSpPr>
        <p:sp>
          <p:nvSpPr>
            <p:cNvPr id="5" name="Rounded Rectangle 51"/>
            <p:cNvSpPr/>
            <p:nvPr/>
          </p:nvSpPr>
          <p:spPr>
            <a:xfrm>
              <a:off x="4302279" y="1662548"/>
              <a:ext cx="5701585" cy="983674"/>
            </a:xfrm>
            <a:prstGeom prst="roundRect">
              <a:avLst>
                <a:gd name="adj" fmla="val 19014"/>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3"/>
            <p:cNvSpPr/>
            <p:nvPr/>
          </p:nvSpPr>
          <p:spPr>
            <a:xfrm rot="2700000">
              <a:off x="4231356" y="2008910"/>
              <a:ext cx="290945" cy="290945"/>
            </a:xfrm>
            <a:prstGeom prst="rect">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7" name="Rectangle 56"/>
          <p:cNvSpPr/>
          <p:nvPr/>
        </p:nvSpPr>
        <p:spPr>
          <a:xfrm flipH="1">
            <a:off x="5917291" y="2026229"/>
            <a:ext cx="805628" cy="737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2"/>
                </a:solidFill>
                <a:latin typeface="+mj-lt"/>
              </a:rPr>
              <a:t>02</a:t>
            </a:r>
          </a:p>
        </p:txBody>
      </p:sp>
      <p:grpSp>
        <p:nvGrpSpPr>
          <p:cNvPr id="10" name="Group 9"/>
          <p:cNvGrpSpPr/>
          <p:nvPr/>
        </p:nvGrpSpPr>
        <p:grpSpPr>
          <a:xfrm>
            <a:off x="6665771" y="2026229"/>
            <a:ext cx="837128" cy="737756"/>
            <a:chOff x="8887694" y="2701639"/>
            <a:chExt cx="1116170" cy="983674"/>
          </a:xfrm>
          <a:solidFill>
            <a:srgbClr val="C3DCEA"/>
          </a:solidFill>
        </p:grpSpPr>
        <p:sp>
          <p:nvSpPr>
            <p:cNvPr id="8" name="Rounded Rectangle 55"/>
            <p:cNvSpPr/>
            <p:nvPr/>
          </p:nvSpPr>
          <p:spPr>
            <a:xfrm flipH="1">
              <a:off x="8963892" y="2701639"/>
              <a:ext cx="1039972"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kern="0" dirty="0">
                  <a:solidFill>
                    <a:srgbClr val="FFFFFF"/>
                  </a:solidFill>
                  <a:latin typeface="微软雅黑" panose="020B0503020204020204" pitchFamily="34" charset="-122"/>
                  <a:ea typeface="微软雅黑" panose="020B0503020204020204" pitchFamily="34" charset="-122"/>
                  <a:sym typeface="+mn-ea"/>
                </a:rPr>
                <a:t>标题</a:t>
              </a:r>
            </a:p>
            <a:p>
              <a:pPr algn="ctr"/>
              <a:r>
                <a:rPr lang="zh-CN" altLang="en-US" sz="1200" kern="0" dirty="0">
                  <a:solidFill>
                    <a:srgbClr val="FFFFFF"/>
                  </a:solidFill>
                  <a:latin typeface="微软雅黑" panose="020B0503020204020204" pitchFamily="34" charset="-122"/>
                  <a:ea typeface="微软雅黑" panose="020B0503020204020204" pitchFamily="34" charset="-122"/>
                  <a:sym typeface="+mn-ea"/>
                </a:rPr>
                <a:t>文字</a:t>
              </a:r>
            </a:p>
          </p:txBody>
        </p:sp>
        <p:sp>
          <p:nvSpPr>
            <p:cNvPr id="9" name="Rectangle 58"/>
            <p:cNvSpPr/>
            <p:nvPr/>
          </p:nvSpPr>
          <p:spPr>
            <a:xfrm rot="18900000" flipH="1">
              <a:off x="8887694" y="3048002"/>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3" name="Group 6"/>
          <p:cNvGrpSpPr/>
          <p:nvPr/>
        </p:nvGrpSpPr>
        <p:grpSpPr>
          <a:xfrm>
            <a:off x="1641102" y="2026229"/>
            <a:ext cx="4329381" cy="737756"/>
            <a:chOff x="2188136" y="2701639"/>
            <a:chExt cx="5772508" cy="983674"/>
          </a:xfrm>
          <a:solidFill>
            <a:srgbClr val="C3DCEA"/>
          </a:solidFill>
        </p:grpSpPr>
        <p:sp>
          <p:nvSpPr>
            <p:cNvPr id="14" name="Rounded Rectangle 57"/>
            <p:cNvSpPr/>
            <p:nvPr/>
          </p:nvSpPr>
          <p:spPr>
            <a:xfrm flipH="1">
              <a:off x="2188136" y="2701639"/>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59"/>
            <p:cNvSpPr/>
            <p:nvPr/>
          </p:nvSpPr>
          <p:spPr>
            <a:xfrm rot="18900000" flipH="1">
              <a:off x="7669699" y="3048001"/>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6" name="Text Placeholder 32"/>
          <p:cNvSpPr txBox="1"/>
          <p:nvPr/>
        </p:nvSpPr>
        <p:spPr>
          <a:xfrm>
            <a:off x="3484919" y="1397333"/>
            <a:ext cx="3913409" cy="55616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750"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17" name="Rectangle 63"/>
          <p:cNvSpPr/>
          <p:nvPr/>
        </p:nvSpPr>
        <p:spPr>
          <a:xfrm>
            <a:off x="2421081" y="2805547"/>
            <a:ext cx="805628" cy="737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2"/>
                </a:solidFill>
                <a:latin typeface="+mj-lt"/>
              </a:rPr>
              <a:t>03</a:t>
            </a:r>
          </a:p>
        </p:txBody>
      </p:sp>
      <p:grpSp>
        <p:nvGrpSpPr>
          <p:cNvPr id="18" name="Group 4"/>
          <p:cNvGrpSpPr/>
          <p:nvPr/>
        </p:nvGrpSpPr>
        <p:grpSpPr>
          <a:xfrm>
            <a:off x="1641102" y="2805548"/>
            <a:ext cx="837128" cy="737756"/>
            <a:chOff x="2188136" y="3740730"/>
            <a:chExt cx="1116170" cy="983674"/>
          </a:xfrm>
        </p:grpSpPr>
        <p:sp>
          <p:nvSpPr>
            <p:cNvPr id="19" name="Rounded Rectangle 62"/>
            <p:cNvSpPr/>
            <p:nvPr/>
          </p:nvSpPr>
          <p:spPr>
            <a:xfrm>
              <a:off x="2188136" y="3740730"/>
              <a:ext cx="1039972" cy="983674"/>
            </a:xfrm>
            <a:prstGeom prst="roundRect">
              <a:avLst>
                <a:gd name="adj" fmla="val 19014"/>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0" name="Rectangle 65"/>
            <p:cNvSpPr/>
            <p:nvPr/>
          </p:nvSpPr>
          <p:spPr>
            <a:xfrm rot="2700000">
              <a:off x="3013361" y="4087093"/>
              <a:ext cx="290945" cy="290945"/>
            </a:xfrm>
            <a:prstGeom prst="rect">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1" name="Group 5"/>
          <p:cNvGrpSpPr/>
          <p:nvPr/>
        </p:nvGrpSpPr>
        <p:grpSpPr>
          <a:xfrm>
            <a:off x="3173517" y="2805548"/>
            <a:ext cx="4329381" cy="737756"/>
            <a:chOff x="4231356" y="3740730"/>
            <a:chExt cx="5772508" cy="983674"/>
          </a:xfrm>
          <a:solidFill>
            <a:srgbClr val="CABFD5"/>
          </a:solidFill>
        </p:grpSpPr>
        <p:sp>
          <p:nvSpPr>
            <p:cNvPr id="22" name="Rounded Rectangle 64"/>
            <p:cNvSpPr/>
            <p:nvPr/>
          </p:nvSpPr>
          <p:spPr>
            <a:xfrm>
              <a:off x="4302279" y="3740730"/>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66"/>
            <p:cNvSpPr/>
            <p:nvPr/>
          </p:nvSpPr>
          <p:spPr>
            <a:xfrm rot="2700000">
              <a:off x="4231356" y="4087092"/>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4" name="Rectangle 69"/>
          <p:cNvSpPr/>
          <p:nvPr/>
        </p:nvSpPr>
        <p:spPr>
          <a:xfrm flipH="1">
            <a:off x="5917291" y="3584865"/>
            <a:ext cx="805628" cy="737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2"/>
                </a:solidFill>
                <a:latin typeface="+mj-lt"/>
              </a:rPr>
              <a:t>04</a:t>
            </a:r>
          </a:p>
        </p:txBody>
      </p:sp>
      <p:grpSp>
        <p:nvGrpSpPr>
          <p:cNvPr id="25" name="Group 2"/>
          <p:cNvGrpSpPr/>
          <p:nvPr/>
        </p:nvGrpSpPr>
        <p:grpSpPr>
          <a:xfrm>
            <a:off x="6665771" y="3584866"/>
            <a:ext cx="837128" cy="737756"/>
            <a:chOff x="8887694" y="4779821"/>
            <a:chExt cx="1116170" cy="983674"/>
          </a:xfrm>
          <a:solidFill>
            <a:srgbClr val="C3DCEA"/>
          </a:solidFill>
        </p:grpSpPr>
        <p:sp>
          <p:nvSpPr>
            <p:cNvPr id="26" name="Rounded Rectangle 68"/>
            <p:cNvSpPr/>
            <p:nvPr/>
          </p:nvSpPr>
          <p:spPr>
            <a:xfrm flipH="1">
              <a:off x="8963892" y="4779821"/>
              <a:ext cx="1039972"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rgbClr val="FFFFFF"/>
                </a:solidFill>
                <a:latin typeface="FontAwesome" pitchFamily="2" charset="0"/>
              </a:endParaRPr>
            </a:p>
          </p:txBody>
        </p:sp>
        <p:sp>
          <p:nvSpPr>
            <p:cNvPr id="27" name="Rectangle 71"/>
            <p:cNvSpPr/>
            <p:nvPr/>
          </p:nvSpPr>
          <p:spPr>
            <a:xfrm rot="18900000" flipH="1">
              <a:off x="8887694" y="5126184"/>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8" name="Group 1"/>
          <p:cNvGrpSpPr/>
          <p:nvPr/>
        </p:nvGrpSpPr>
        <p:grpSpPr>
          <a:xfrm>
            <a:off x="1641102" y="3584866"/>
            <a:ext cx="4329381" cy="737756"/>
            <a:chOff x="2188136" y="4779821"/>
            <a:chExt cx="5772508" cy="983674"/>
          </a:xfrm>
          <a:solidFill>
            <a:srgbClr val="C3DCEA"/>
          </a:solidFill>
        </p:grpSpPr>
        <p:sp>
          <p:nvSpPr>
            <p:cNvPr id="29" name="Rounded Rectangle 70"/>
            <p:cNvSpPr/>
            <p:nvPr/>
          </p:nvSpPr>
          <p:spPr>
            <a:xfrm flipH="1">
              <a:off x="2188136" y="4779821"/>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0" name="Rectangle 72"/>
            <p:cNvSpPr/>
            <p:nvPr/>
          </p:nvSpPr>
          <p:spPr>
            <a:xfrm rot="18900000" flipH="1">
              <a:off x="7669699" y="5126183"/>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1" name="Text Placeholder 32"/>
          <p:cNvSpPr txBox="1"/>
          <p:nvPr/>
        </p:nvSpPr>
        <p:spPr>
          <a:xfrm>
            <a:off x="3484919" y="2955970"/>
            <a:ext cx="3913409" cy="55616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750"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75" name="Text Placeholder 32"/>
          <p:cNvSpPr txBox="1"/>
          <p:nvPr/>
        </p:nvSpPr>
        <p:spPr>
          <a:xfrm>
            <a:off x="1843274" y="2179371"/>
            <a:ext cx="3913409" cy="55616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750"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76" name="Text Placeholder 32"/>
          <p:cNvSpPr txBox="1"/>
          <p:nvPr/>
        </p:nvSpPr>
        <p:spPr>
          <a:xfrm>
            <a:off x="1843274" y="3735290"/>
            <a:ext cx="3913409" cy="55616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750"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32" name="文本框 31"/>
          <p:cNvSpPr txBox="1"/>
          <p:nvPr/>
        </p:nvSpPr>
        <p:spPr>
          <a:xfrm>
            <a:off x="1773555" y="2944495"/>
            <a:ext cx="514350" cy="460375"/>
          </a:xfrm>
          <a:prstGeom prst="rect">
            <a:avLst/>
          </a:prstGeom>
          <a:noFill/>
        </p:spPr>
        <p:txBody>
          <a:bodyPr wrap="square" rtlCol="0">
            <a:spAutoFit/>
          </a:bodyPr>
          <a:lstStyle/>
          <a:p>
            <a:pPr algn="ctr"/>
            <a:r>
              <a:rPr lang="zh-CN" altLang="en-US" sz="1200" kern="0" dirty="0">
                <a:solidFill>
                  <a:srgbClr val="FFFFFF"/>
                </a:solidFill>
                <a:latin typeface="微软雅黑" panose="020B0503020204020204" pitchFamily="34" charset="-122"/>
                <a:ea typeface="微软雅黑" panose="020B0503020204020204" pitchFamily="34" charset="-122"/>
                <a:sym typeface="+mn-ea"/>
              </a:rPr>
              <a:t>标题</a:t>
            </a:r>
          </a:p>
          <a:p>
            <a:pPr algn="ctr"/>
            <a:r>
              <a:rPr lang="zh-CN" altLang="en-US" sz="1200" kern="0" dirty="0">
                <a:solidFill>
                  <a:srgbClr val="FFFFFF"/>
                </a:solidFill>
                <a:latin typeface="微软雅黑" panose="020B0503020204020204" pitchFamily="34" charset="-122"/>
                <a:ea typeface="微软雅黑" panose="020B0503020204020204" pitchFamily="34" charset="-122"/>
                <a:sym typeface="+mn-ea"/>
              </a:rPr>
              <a:t>文字</a:t>
            </a:r>
          </a:p>
        </p:txBody>
      </p:sp>
      <p:sp>
        <p:nvSpPr>
          <p:cNvPr id="33" name="文本框 32"/>
          <p:cNvSpPr txBox="1"/>
          <p:nvPr/>
        </p:nvSpPr>
        <p:spPr>
          <a:xfrm>
            <a:off x="6855460" y="3735070"/>
            <a:ext cx="514350" cy="460375"/>
          </a:xfrm>
          <a:prstGeom prst="rect">
            <a:avLst/>
          </a:prstGeom>
          <a:noFill/>
        </p:spPr>
        <p:txBody>
          <a:bodyPr wrap="square" rtlCol="0">
            <a:spAutoFit/>
          </a:bodyPr>
          <a:lstStyle/>
          <a:p>
            <a:pPr algn="ctr"/>
            <a:r>
              <a:rPr lang="zh-CN" altLang="en-US" sz="1200" kern="0" dirty="0">
                <a:solidFill>
                  <a:srgbClr val="FFFFFF"/>
                </a:solidFill>
                <a:latin typeface="微软雅黑" panose="020B0503020204020204" pitchFamily="34" charset="-122"/>
                <a:ea typeface="微软雅黑" panose="020B0503020204020204" pitchFamily="34" charset="-122"/>
                <a:sym typeface="+mn-ea"/>
              </a:rPr>
              <a:t>标题</a:t>
            </a:r>
          </a:p>
          <a:p>
            <a:pPr algn="ctr"/>
            <a:r>
              <a:rPr lang="zh-CN" altLang="en-US" sz="1200" kern="0" dirty="0">
                <a:solidFill>
                  <a:srgbClr val="FFFFFF"/>
                </a:solidFill>
                <a:latin typeface="微软雅黑" panose="020B0503020204020204" pitchFamily="34" charset="-122"/>
                <a:ea typeface="微软雅黑" panose="020B0503020204020204" pitchFamily="34" charset="-122"/>
                <a:sym typeface="+mn-ea"/>
              </a:rPr>
              <a:t>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righ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strips(down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strips(downLeft)">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righ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38" grpId="0"/>
      <p:bldP spid="2" grpId="0" bldLvl="0" animBg="1"/>
      <p:bldP spid="7" grpId="0" bldLvl="0" animBg="1"/>
      <p:bldP spid="16" grpId="0"/>
      <p:bldP spid="17" grpId="0" bldLvl="0" animBg="1"/>
      <p:bldP spid="2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l="-1000" r="-12000" b="-17000"/>
          </a:stretch>
        </a:blipFill>
        <a:effectLst/>
      </p:bgPr>
    </p:bg>
    <p:spTree>
      <p:nvGrpSpPr>
        <p:cNvPr id="1" name=""/>
        <p:cNvGrpSpPr/>
        <p:nvPr/>
      </p:nvGrpSpPr>
      <p:grpSpPr>
        <a:xfrm>
          <a:off x="0" y="0"/>
          <a:ext cx="0" cy="0"/>
          <a:chOff x="0" y="0"/>
          <a:chExt cx="0" cy="0"/>
        </a:xfrm>
      </p:grpSpPr>
      <p:sp>
        <p:nvSpPr>
          <p:cNvPr id="2" name="平行四边形 1"/>
          <p:cNvSpPr/>
          <p:nvPr/>
        </p:nvSpPr>
        <p:spPr>
          <a:xfrm>
            <a:off x="1943100" y="1800225"/>
            <a:ext cx="9189720" cy="2034540"/>
          </a:xfrm>
          <a:prstGeom prst="parallelogram">
            <a:avLst/>
          </a:prstGeom>
          <a:solidFill>
            <a:srgbClr val="CABFD5">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584065" y="2578735"/>
            <a:ext cx="3815080" cy="739140"/>
            <a:chOff x="4195" y="4061"/>
            <a:chExt cx="6008" cy="1164"/>
          </a:xfrm>
        </p:grpSpPr>
        <p:sp>
          <p:nvSpPr>
            <p:cNvPr id="8" name="TextBox 10"/>
            <p:cNvSpPr txBox="1"/>
            <p:nvPr/>
          </p:nvSpPr>
          <p:spPr>
            <a:xfrm>
              <a:off x="4195" y="4399"/>
              <a:ext cx="6009" cy="827"/>
            </a:xfrm>
            <a:prstGeom prst="rect">
              <a:avLst/>
            </a:prstGeom>
            <a:noFill/>
          </p:spPr>
          <p:txBody>
            <a:bodyPr wrap="square" lIns="32227" tIns="16114" rIns="32227" bIns="16114" rtlCol="0">
              <a:spAutoFit/>
            </a:bodyPr>
            <a:lstStyle/>
            <a:p>
              <a:pPr algn="ctr"/>
              <a:r>
                <a:rPr lang="en-US" altLang="zh-CN" sz="800" dirty="0">
                  <a:solidFill>
                    <a:schemeClr val="tx1">
                      <a:lumMod val="75000"/>
                    </a:schemeClr>
                  </a:solidFill>
                  <a:latin typeface="微软雅黑" panose="020B0503020204020204" pitchFamily="34" charset="-122"/>
                  <a:ea typeface="微软雅黑" panose="020B0503020204020204" pitchFamily="34" charset="-122"/>
                </a:rPr>
                <a:t>BUSINESS POWERPOINTBUSINESS </a:t>
              </a:r>
              <a:r>
                <a:rPr lang="en-US" altLang="zh-CN" sz="800" dirty="0" err="1">
                  <a:solidFill>
                    <a:schemeClr val="tx1">
                      <a:lumMod val="75000"/>
                    </a:schemeClr>
                  </a:solidFill>
                  <a:latin typeface="微软雅黑" panose="020B0503020204020204" pitchFamily="34" charset="-122"/>
                  <a:ea typeface="微软雅黑" panose="020B0503020204020204" pitchFamily="34" charset="-122"/>
                </a:rPr>
                <a:t>POWERPOINTBUSINESS</a:t>
              </a:r>
              <a:r>
                <a:rPr lang="en-US" altLang="zh-CN" sz="800" dirty="0">
                  <a:solidFill>
                    <a:schemeClr val="tx1">
                      <a:lumMod val="75000"/>
                    </a:schemeClr>
                  </a:solidFill>
                  <a:latin typeface="微软雅黑" panose="020B0503020204020204" pitchFamily="34" charset="-122"/>
                  <a:ea typeface="微软雅黑" panose="020B0503020204020204" pitchFamily="34" charset="-122"/>
                </a:rPr>
                <a:t> </a:t>
              </a:r>
              <a:r>
                <a:rPr lang="en-US" altLang="zh-CN" sz="800" dirty="0" err="1">
                  <a:solidFill>
                    <a:schemeClr val="tx1">
                      <a:lumMod val="75000"/>
                    </a:schemeClr>
                  </a:solidFill>
                  <a:latin typeface="微软雅黑" panose="020B0503020204020204" pitchFamily="34" charset="-122"/>
                  <a:ea typeface="微软雅黑" panose="020B0503020204020204" pitchFamily="34" charset="-122"/>
                </a:rPr>
                <a:t>POWERPOINTBUSINESS</a:t>
              </a:r>
              <a:r>
                <a:rPr lang="en-US" altLang="zh-CN" sz="800" dirty="0">
                  <a:solidFill>
                    <a:schemeClr val="tx1">
                      <a:lumMod val="75000"/>
                    </a:schemeClr>
                  </a:solidFill>
                  <a:latin typeface="微软雅黑" panose="020B0503020204020204" pitchFamily="34" charset="-122"/>
                  <a:ea typeface="微软雅黑" panose="020B0503020204020204" pitchFamily="34" charset="-122"/>
                </a:rPr>
                <a:t> POWERPOINTOINTOINTOINTOINTOINTOINTBUSINESS OWERPOINT</a:t>
              </a:r>
              <a:endParaRPr lang="zh-CN" altLang="en-US" sz="800" dirty="0">
                <a:solidFill>
                  <a:schemeClr val="tx1">
                    <a:lumMod val="75000"/>
                  </a:schemeClr>
                </a:solidFill>
                <a:latin typeface="微软雅黑" panose="020B0503020204020204" pitchFamily="34" charset="-122"/>
                <a:ea typeface="微软雅黑" panose="020B0503020204020204" pitchFamily="34" charset="-122"/>
              </a:endParaRPr>
            </a:p>
            <a:p>
              <a:pPr algn="ctr"/>
              <a:endParaRPr lang="zh-CN" altLang="en-US" sz="800" dirty="0">
                <a:solidFill>
                  <a:schemeClr val="tx1">
                    <a:lumMod val="7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550" y="4061"/>
              <a:ext cx="5300" cy="293"/>
              <a:chOff x="3674825" y="4038512"/>
              <a:chExt cx="4842351" cy="267784"/>
            </a:xfrm>
          </p:grpSpPr>
          <p:sp>
            <p:nvSpPr>
              <p:cNvPr id="9" name="任意多边形 8"/>
              <p:cNvSpPr/>
              <p:nvPr/>
            </p:nvSpPr>
            <p:spPr>
              <a:xfrm>
                <a:off x="6026598" y="4038512"/>
                <a:ext cx="138804" cy="267784"/>
              </a:xfrm>
              <a:custGeom>
                <a:avLst/>
                <a:gdLst>
                  <a:gd name="connsiteX0" fmla="*/ 69402 w 138804"/>
                  <a:gd name="connsiteY0" fmla="*/ 0 h 267784"/>
                  <a:gd name="connsiteX1" fmla="*/ 138804 w 138804"/>
                  <a:gd name="connsiteY1" fmla="*/ 78286 h 267784"/>
                  <a:gd name="connsiteX2" fmla="*/ 69402 w 138804"/>
                  <a:gd name="connsiteY2" fmla="*/ 267784 h 267784"/>
                  <a:gd name="connsiteX3" fmla="*/ 0 w 138804"/>
                  <a:gd name="connsiteY3" fmla="*/ 78286 h 267784"/>
                </a:gdLst>
                <a:ahLst/>
                <a:cxnLst>
                  <a:cxn ang="0">
                    <a:pos x="connsiteX0" y="connsiteY0"/>
                  </a:cxn>
                  <a:cxn ang="0">
                    <a:pos x="connsiteX1" y="connsiteY1"/>
                  </a:cxn>
                  <a:cxn ang="0">
                    <a:pos x="connsiteX2" y="connsiteY2"/>
                  </a:cxn>
                  <a:cxn ang="0">
                    <a:pos x="connsiteX3" y="connsiteY3"/>
                  </a:cxn>
                </a:cxnLst>
                <a:rect l="l" t="t" r="r" b="b"/>
                <a:pathLst>
                  <a:path w="138804" h="267784">
                    <a:moveTo>
                      <a:pt x="69402" y="0"/>
                    </a:moveTo>
                    <a:lnTo>
                      <a:pt x="138804" y="78286"/>
                    </a:lnTo>
                    <a:lnTo>
                      <a:pt x="69402" y="267784"/>
                    </a:lnTo>
                    <a:lnTo>
                      <a:pt x="0" y="78286"/>
                    </a:lnTo>
                    <a:close/>
                  </a:path>
                </a:pathLst>
              </a:cu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flipV="1">
                <a:off x="3674825" y="4074839"/>
                <a:ext cx="4842351" cy="45719"/>
                <a:chOff x="3394710" y="4250530"/>
                <a:chExt cx="5392103" cy="0"/>
              </a:xfrm>
            </p:grpSpPr>
            <p:cxnSp>
              <p:nvCxnSpPr>
                <p:cNvPr id="11" name="直接连接符 10"/>
                <p:cNvCxnSpPr/>
                <p:nvPr/>
              </p:nvCxnSpPr>
              <p:spPr>
                <a:xfrm>
                  <a:off x="6267450" y="4250530"/>
                  <a:ext cx="2519363"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394710" y="4250530"/>
                  <a:ext cx="2519363"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标题 1"/>
          <p:cNvSpPr>
            <a:spLocks noGrp="1"/>
          </p:cNvSpPr>
          <p:nvPr>
            <p:custDataLst>
              <p:tags r:id="rId2"/>
            </p:custDataLst>
          </p:nvPr>
        </p:nvSpPr>
        <p:spPr>
          <a:xfrm>
            <a:off x="4145519" y="2119074"/>
            <a:ext cx="4464842" cy="491838"/>
          </a:xfrm>
          <a:prstGeom prst="rect">
            <a:avLst/>
          </a:prstGeom>
        </p:spPr>
        <p:txBody>
          <a:bodyPr vert="horz" lIns="91440" tIns="45720" rIns="91440" bIns="45720" rtlCol="0" anchor="ctr">
            <a:normAutofit/>
          </a:bodyPr>
          <a:lstStyle>
            <a:lvl1pPr marL="0" indent="0" algn="ctr" defTabSz="685165" rtl="0" eaLnBrk="1" latinLnBrk="0" hangingPunct="1">
              <a:lnSpc>
                <a:spcPct val="90000"/>
              </a:lnSpc>
              <a:spcBef>
                <a:spcPct val="0"/>
              </a:spcBef>
              <a:buFont typeface="Arial" panose="020B0604020202020204" pitchFamily="34" charset="0"/>
              <a:buNone/>
              <a:defRPr sz="2400" b="1" kern="1200">
                <a:solidFill>
                  <a:schemeClr val="tx1"/>
                </a:solidFill>
                <a:latin typeface="+mj-lt"/>
                <a:ea typeface="+mj-ea"/>
                <a:cs typeface="+mj-cs"/>
              </a:defRPr>
            </a:lvl1pPr>
          </a:lstStyle>
          <a:p>
            <a:r>
              <a:rPr lang="zh-CN" altLang="en-US" sz="2800" dirty="0">
                <a:solidFill>
                  <a:schemeClr val="tx1">
                    <a:lumMod val="50000"/>
                  </a:schemeClr>
                </a:solidFill>
                <a:latin typeface="幼圆" panose="02010509060101010101" pitchFamily="49" charset="-122"/>
                <a:ea typeface="幼圆" panose="02010509060101010101" pitchFamily="49" charset="-122"/>
                <a:sym typeface="+mn-ea"/>
              </a:rPr>
              <a:t>发展前景</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l="-1000" r="-12000" b="-17000"/>
          </a:stretch>
        </a:blipFill>
        <a:effectLst/>
      </p:bgPr>
    </p:bg>
    <p:spTree>
      <p:nvGrpSpPr>
        <p:cNvPr id="1" name=""/>
        <p:cNvGrpSpPr/>
        <p:nvPr/>
      </p:nvGrpSpPr>
      <p:grpSpPr>
        <a:xfrm>
          <a:off x="0" y="0"/>
          <a:ext cx="0" cy="0"/>
          <a:chOff x="0" y="0"/>
          <a:chExt cx="0" cy="0"/>
        </a:xfrm>
      </p:grpSpPr>
      <p:sp>
        <p:nvSpPr>
          <p:cNvPr id="4" name="平行四边形 3"/>
          <p:cNvSpPr/>
          <p:nvPr/>
        </p:nvSpPr>
        <p:spPr>
          <a:xfrm>
            <a:off x="1360170" y="-17145"/>
            <a:ext cx="5292725" cy="5177790"/>
          </a:xfrm>
          <a:prstGeom prst="parallelogram">
            <a:avLst/>
          </a:prstGeom>
          <a:solidFill>
            <a:srgbClr val="B2D3E5">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iṡľïḑè"/>
          <p:cNvSpPr txBox="1"/>
          <p:nvPr>
            <p:custDataLst>
              <p:tags r:id="rId2"/>
            </p:custDataLst>
          </p:nvPr>
        </p:nvSpPr>
        <p:spPr bwMode="auto">
          <a:xfrm>
            <a:off x="2839085" y="1655445"/>
            <a:ext cx="2635885" cy="1651635"/>
          </a:xfrm>
          <a:prstGeom prst="rect">
            <a:avLst/>
          </a:prstGeom>
          <a:noFill/>
          <a:extLst>
            <a:ext uri="{909E8E84-426E-40DD-AFC4-6F175D3DCCD1}">
              <a14:hiddenFill xmlns:a14="http://schemas.microsoft.com/office/drawing/2010/main">
                <a:grpFill/>
              </a14:hiddenFill>
            </a:ext>
          </a:extLst>
        </p:spPr>
        <p:txBody>
          <a:bodyPr wrap="square" tIns="6750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charset="-122"/>
              </a:defRPr>
            </a:lvl2pPr>
            <a:lvl3pPr marL="1143000" indent="-228600">
              <a:defRPr sz="3200" b="1">
                <a:solidFill>
                  <a:srgbClr val="4D4D4D"/>
                </a:solidFill>
                <a:latin typeface="Arial" panose="020B0604020202020204" pitchFamily="34" charset="0"/>
                <a:ea typeface="黑体" panose="02010609060101010101" charset="-122"/>
              </a:defRPr>
            </a:lvl3pPr>
            <a:lvl4pPr marL="1600200" indent="-228600">
              <a:defRPr sz="3200" b="1">
                <a:solidFill>
                  <a:srgbClr val="4D4D4D"/>
                </a:solidFill>
                <a:latin typeface="Arial" panose="020B0604020202020204" pitchFamily="34" charset="0"/>
                <a:ea typeface="黑体" panose="02010609060101010101" charset="-122"/>
              </a:defRPr>
            </a:lvl4pPr>
            <a:lvl5pPr marL="2057400" indent="-228600">
              <a:defRPr sz="3200" b="1">
                <a:solidFill>
                  <a:srgbClr val="4D4D4D"/>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9pPr>
          </a:lstStyle>
          <a:p>
            <a:pPr marL="342900" indent="-342900">
              <a:lnSpc>
                <a:spcPct val="150000"/>
              </a:lnSpc>
              <a:buFont typeface="+mj-lt"/>
              <a:buAutoNum type="arabicPeriod"/>
            </a:pPr>
            <a:r>
              <a:rPr lang="zh-CN" altLang="en-US" sz="2800" dirty="0">
                <a:solidFill>
                  <a:schemeClr val="tx1">
                    <a:lumMod val="85000"/>
                    <a:lumOff val="15000"/>
                  </a:schemeClr>
                </a:solidFill>
                <a:latin typeface="幼圆" panose="02010509060101010101" pitchFamily="49" charset="-122"/>
                <a:ea typeface="幼圆" panose="02010509060101010101" pitchFamily="49" charset="-122"/>
                <a:sym typeface="+mn-ea"/>
              </a:rPr>
              <a:t>关于企业</a:t>
            </a:r>
          </a:p>
          <a:p>
            <a:pPr marL="342900" indent="-342900" algn="l">
              <a:lnSpc>
                <a:spcPct val="150000"/>
              </a:lnSpc>
              <a:buFont typeface="+mj-lt"/>
              <a:buAutoNum type="arabicPeriod"/>
            </a:pPr>
            <a:r>
              <a:rPr lang="zh-CN" altLang="en-US" sz="2800" dirty="0">
                <a:solidFill>
                  <a:schemeClr val="tx1">
                    <a:lumMod val="85000"/>
                    <a:lumOff val="15000"/>
                  </a:schemeClr>
                </a:solidFill>
                <a:latin typeface="幼圆" panose="02010509060101010101" pitchFamily="49" charset="-122"/>
                <a:ea typeface="幼圆" panose="02010509060101010101" pitchFamily="49" charset="-122"/>
                <a:sym typeface="+mn-ea"/>
              </a:rPr>
              <a:t>产品分析</a:t>
            </a:r>
          </a:p>
          <a:p>
            <a:pPr marL="342900" indent="-342900" algn="l">
              <a:lnSpc>
                <a:spcPct val="150000"/>
              </a:lnSpc>
              <a:buFont typeface="+mj-lt"/>
              <a:buAutoNum type="arabicPeriod"/>
            </a:pPr>
            <a:r>
              <a:rPr lang="zh-CN" altLang="en-US" sz="2800" dirty="0">
                <a:solidFill>
                  <a:schemeClr val="tx1">
                    <a:lumMod val="85000"/>
                    <a:lumOff val="15000"/>
                  </a:schemeClr>
                </a:solidFill>
                <a:latin typeface="幼圆" panose="02010509060101010101" pitchFamily="49" charset="-122"/>
                <a:ea typeface="幼圆" panose="02010509060101010101" pitchFamily="49" charset="-122"/>
                <a:sym typeface="+mn-ea"/>
              </a:rPr>
              <a:t>市场分析</a:t>
            </a:r>
          </a:p>
          <a:p>
            <a:pPr marL="342900" indent="-342900" algn="l">
              <a:lnSpc>
                <a:spcPct val="150000"/>
              </a:lnSpc>
              <a:buFont typeface="+mj-lt"/>
              <a:buAutoNum type="arabicPeriod"/>
            </a:pPr>
            <a:r>
              <a:rPr lang="zh-CN" altLang="en-US" sz="2800" dirty="0">
                <a:solidFill>
                  <a:schemeClr val="tx1">
                    <a:lumMod val="85000"/>
                    <a:lumOff val="15000"/>
                  </a:schemeClr>
                </a:solidFill>
                <a:latin typeface="幼圆" panose="02010509060101010101" pitchFamily="49" charset="-122"/>
                <a:ea typeface="幼圆" panose="02010509060101010101" pitchFamily="49" charset="-122"/>
                <a:sym typeface="+mn-ea"/>
              </a:rPr>
              <a:t>发展前景</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7F7F7F">
                      <a:lumMod val="60000"/>
                      <a:lumOff val="40000"/>
                    </a:srgbClr>
                  </a:solidFill>
                  <a:latin typeface="微软雅黑" panose="020B0503020204020204" pitchFamily="34" charset="-122"/>
                </a:rPr>
                <a:t>  Click here to add Title</a:t>
              </a:r>
              <a:endParaRPr lang="zh-CN" altLang="en-US" sz="1000" dirty="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sp>
        <p:nvSpPr>
          <p:cNvPr id="49" name="TextBox 48"/>
          <p:cNvSpPr txBox="1"/>
          <p:nvPr/>
        </p:nvSpPr>
        <p:spPr>
          <a:xfrm>
            <a:off x="1021216" y="1159639"/>
            <a:ext cx="1592970" cy="380987"/>
          </a:xfrm>
          <a:prstGeom prst="rect">
            <a:avLst/>
          </a:prstGeom>
          <a:noFill/>
        </p:spPr>
        <p:txBody>
          <a:bodyPr wrap="none" lIns="102982" tIns="51491" rIns="102982" bIns="51491" rtlCol="0">
            <a:spAutoFit/>
          </a:bodyPr>
          <a:lstStyle/>
          <a:p>
            <a:r>
              <a:rPr lang="zh-CN" altLang="en-US" sz="1800" dirty="0">
                <a:solidFill>
                  <a:schemeClr val="tx2"/>
                </a:solidFill>
                <a:latin typeface="微软雅黑" panose="020B0503020204020204" pitchFamily="34" charset="-122"/>
              </a:rPr>
              <a:t>点击添加标题</a:t>
            </a:r>
          </a:p>
        </p:txBody>
      </p:sp>
      <p:sp>
        <p:nvSpPr>
          <p:cNvPr id="28"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grpSp>
        <p:nvGrpSpPr>
          <p:cNvPr id="3" name="Group 6"/>
          <p:cNvGrpSpPr/>
          <p:nvPr/>
        </p:nvGrpSpPr>
        <p:grpSpPr>
          <a:xfrm>
            <a:off x="7984014" y="1830150"/>
            <a:ext cx="504514" cy="1079887"/>
            <a:chOff x="5283113" y="959474"/>
            <a:chExt cx="673635" cy="1438898"/>
          </a:xfrm>
        </p:grpSpPr>
        <p:grpSp>
          <p:nvGrpSpPr>
            <p:cNvPr id="63520" name="Group 7"/>
            <p:cNvGrpSpPr/>
            <p:nvPr/>
          </p:nvGrpSpPr>
          <p:grpSpPr>
            <a:xfrm>
              <a:off x="5283113" y="959474"/>
              <a:ext cx="673635" cy="169221"/>
              <a:chOff x="6258477" y="814543"/>
              <a:chExt cx="673635" cy="169221"/>
            </a:xfrm>
          </p:grpSpPr>
          <p:sp>
            <p:nvSpPr>
              <p:cNvPr id="24" name="Rounded Rectangle 23"/>
              <p:cNvSpPr/>
              <p:nvPr/>
            </p:nvSpPr>
            <p:spPr>
              <a:xfrm>
                <a:off x="6258477" y="835166"/>
                <a:ext cx="114461" cy="1142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rgbClr val="A6A6A6"/>
                  </a:solidFill>
                  <a:effectLst/>
                  <a:uLnTx/>
                  <a:uFillTx/>
                  <a:latin typeface="微软雅黑" panose="020B0503020204020204" pitchFamily="34" charset="-122"/>
                  <a:ea typeface="微软雅黑" panose="020B0503020204020204" pitchFamily="34" charset="-122"/>
                  <a:cs typeface="+mn-cs"/>
                </a:endParaRPr>
              </a:p>
            </p:txBody>
          </p:sp>
          <p:sp>
            <p:nvSpPr>
              <p:cNvPr id="63534" name="Rectangle 1436"/>
              <p:cNvSpPr/>
              <p:nvPr/>
            </p:nvSpPr>
            <p:spPr>
              <a:xfrm>
                <a:off x="6442896" y="814543"/>
                <a:ext cx="489216" cy="169221"/>
              </a:xfrm>
              <a:prstGeom prst="rect">
                <a:avLst/>
              </a:prstGeom>
              <a:noFill/>
              <a:ln w="9525">
                <a:noFill/>
              </a:ln>
            </p:spPr>
            <p:txBody>
              <a:bodyPr wrap="none" lIns="0" tIns="0" rIns="0" bIns="0">
                <a:spAutoFit/>
              </a:bodyPr>
              <a:lstStyle/>
              <a:p>
                <a:pPr lvl="0" eaLnBrk="1" hangingPunct="1"/>
                <a:r>
                  <a:rPr lang="en-US" altLang="zh-CN" sz="825" b="1" dirty="0">
                    <a:solidFill>
                      <a:srgbClr val="A6A6A6"/>
                    </a:solidFill>
                    <a:latin typeface="微软雅黑" panose="020B0503020204020204" pitchFamily="34" charset="-122"/>
                    <a:ea typeface="微软雅黑" panose="020B0503020204020204" pitchFamily="34" charset="-122"/>
                  </a:rPr>
                  <a:t>Design</a:t>
                </a:r>
                <a:endParaRPr lang="en-US" altLang="zh-CN" sz="2100" b="1" dirty="0">
                  <a:solidFill>
                    <a:srgbClr val="A6A6A6"/>
                  </a:solidFill>
                  <a:latin typeface="微软雅黑" panose="020B0503020204020204" pitchFamily="34" charset="-122"/>
                  <a:ea typeface="微软雅黑" panose="020B0503020204020204" pitchFamily="34" charset="-122"/>
                </a:endParaRPr>
              </a:p>
            </p:txBody>
          </p:sp>
        </p:grpSp>
        <p:grpSp>
          <p:nvGrpSpPr>
            <p:cNvPr id="63521" name="Group 8"/>
            <p:cNvGrpSpPr/>
            <p:nvPr/>
          </p:nvGrpSpPr>
          <p:grpSpPr>
            <a:xfrm>
              <a:off x="5287883" y="1270545"/>
              <a:ext cx="594785" cy="169221"/>
              <a:chOff x="6213407" y="1125614"/>
              <a:chExt cx="594785" cy="169221"/>
            </a:xfrm>
          </p:grpSpPr>
          <p:sp>
            <p:nvSpPr>
              <p:cNvPr id="20" name="Rounded Rectangle 19"/>
              <p:cNvSpPr/>
              <p:nvPr/>
            </p:nvSpPr>
            <p:spPr>
              <a:xfrm>
                <a:off x="6213407" y="1146110"/>
                <a:ext cx="114461" cy="11422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rgbClr val="A6A6A6"/>
                  </a:solidFill>
                  <a:effectLst/>
                  <a:uLnTx/>
                  <a:uFillTx/>
                  <a:latin typeface="微软雅黑" panose="020B0503020204020204" pitchFamily="34" charset="-122"/>
                  <a:ea typeface="微软雅黑" panose="020B0503020204020204" pitchFamily="34" charset="-122"/>
                  <a:cs typeface="+mn-cs"/>
                </a:endParaRPr>
              </a:p>
            </p:txBody>
          </p:sp>
          <p:sp>
            <p:nvSpPr>
              <p:cNvPr id="63532" name="Rectangle 1436"/>
              <p:cNvSpPr/>
              <p:nvPr/>
            </p:nvSpPr>
            <p:spPr>
              <a:xfrm>
                <a:off x="6397827" y="1125614"/>
                <a:ext cx="410365" cy="169221"/>
              </a:xfrm>
              <a:prstGeom prst="rect">
                <a:avLst/>
              </a:prstGeom>
              <a:noFill/>
              <a:ln w="9525">
                <a:noFill/>
              </a:ln>
            </p:spPr>
            <p:txBody>
              <a:bodyPr wrap="none" lIns="0" tIns="0" rIns="0" bIns="0">
                <a:spAutoFit/>
              </a:bodyPr>
              <a:lstStyle/>
              <a:p>
                <a:pPr lvl="0" eaLnBrk="1" hangingPunct="1"/>
                <a:r>
                  <a:rPr lang="en-US" altLang="zh-CN" sz="825" b="1" dirty="0">
                    <a:solidFill>
                      <a:srgbClr val="A6A6A6"/>
                    </a:solidFill>
                    <a:latin typeface="微软雅黑" panose="020B0503020204020204" pitchFamily="34" charset="-122"/>
                    <a:ea typeface="微软雅黑" panose="020B0503020204020204" pitchFamily="34" charset="-122"/>
                  </a:rPr>
                  <a:t>Video</a:t>
                </a:r>
                <a:endParaRPr lang="en-US" altLang="zh-CN" sz="2100" b="1" dirty="0">
                  <a:solidFill>
                    <a:srgbClr val="A6A6A6"/>
                  </a:solidFill>
                  <a:latin typeface="微软雅黑" panose="020B0503020204020204" pitchFamily="34" charset="-122"/>
                  <a:ea typeface="微软雅黑" panose="020B0503020204020204" pitchFamily="34" charset="-122"/>
                </a:endParaRPr>
              </a:p>
            </p:txBody>
          </p:sp>
        </p:grpSp>
        <p:grpSp>
          <p:nvGrpSpPr>
            <p:cNvPr id="63522" name="Group 9"/>
            <p:cNvGrpSpPr/>
            <p:nvPr/>
          </p:nvGrpSpPr>
          <p:grpSpPr>
            <a:xfrm>
              <a:off x="5283113" y="1605422"/>
              <a:ext cx="610893" cy="169221"/>
              <a:chOff x="6165649" y="1460491"/>
              <a:chExt cx="610893" cy="169221"/>
            </a:xfrm>
          </p:grpSpPr>
          <p:sp>
            <p:nvSpPr>
              <p:cNvPr id="17" name="Rounded Rectangle 16"/>
              <p:cNvSpPr/>
              <p:nvPr/>
            </p:nvSpPr>
            <p:spPr>
              <a:xfrm>
                <a:off x="6165649" y="1480853"/>
                <a:ext cx="114461" cy="11422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rgbClr val="A6A6A6"/>
                  </a:solidFill>
                  <a:effectLst/>
                  <a:uLnTx/>
                  <a:uFillTx/>
                  <a:latin typeface="微软雅黑" panose="020B0503020204020204" pitchFamily="34" charset="-122"/>
                  <a:ea typeface="微软雅黑" panose="020B0503020204020204" pitchFamily="34" charset="-122"/>
                  <a:cs typeface="+mn-cs"/>
                </a:endParaRPr>
              </a:p>
            </p:txBody>
          </p:sp>
          <p:sp>
            <p:nvSpPr>
              <p:cNvPr id="63530" name="Rectangle 1436"/>
              <p:cNvSpPr/>
              <p:nvPr/>
            </p:nvSpPr>
            <p:spPr>
              <a:xfrm>
                <a:off x="6350068" y="1460491"/>
                <a:ext cx="426474" cy="169221"/>
              </a:xfrm>
              <a:prstGeom prst="rect">
                <a:avLst/>
              </a:prstGeom>
              <a:noFill/>
              <a:ln w="9525">
                <a:noFill/>
              </a:ln>
            </p:spPr>
            <p:txBody>
              <a:bodyPr wrap="none" lIns="0" tIns="0" rIns="0" bIns="0">
                <a:spAutoFit/>
              </a:bodyPr>
              <a:lstStyle/>
              <a:p>
                <a:pPr lvl="0" eaLnBrk="1" hangingPunct="1"/>
                <a:r>
                  <a:rPr lang="en-US" altLang="zh-CN" sz="825" b="1" dirty="0">
                    <a:solidFill>
                      <a:srgbClr val="A6A6A6"/>
                    </a:solidFill>
                    <a:latin typeface="微软雅黑" panose="020B0503020204020204" pitchFamily="34" charset="-122"/>
                    <a:ea typeface="微软雅黑" panose="020B0503020204020204" pitchFamily="34" charset="-122"/>
                  </a:rPr>
                  <a:t>Photo</a:t>
                </a:r>
                <a:endParaRPr lang="en-US" altLang="zh-CN" sz="2100" b="1" dirty="0">
                  <a:solidFill>
                    <a:srgbClr val="A6A6A6"/>
                  </a:solidFill>
                  <a:latin typeface="微软雅黑" panose="020B0503020204020204" pitchFamily="34" charset="-122"/>
                  <a:ea typeface="微软雅黑" panose="020B0503020204020204" pitchFamily="34" charset="-122"/>
                </a:endParaRPr>
              </a:p>
            </p:txBody>
          </p:sp>
        </p:grpSp>
        <p:grpSp>
          <p:nvGrpSpPr>
            <p:cNvPr id="63523" name="Group 10"/>
            <p:cNvGrpSpPr/>
            <p:nvPr/>
          </p:nvGrpSpPr>
          <p:grpSpPr>
            <a:xfrm>
              <a:off x="5283113" y="1919667"/>
              <a:ext cx="609198" cy="169221"/>
              <a:chOff x="6122584" y="1774736"/>
              <a:chExt cx="609198" cy="169221"/>
            </a:xfrm>
          </p:grpSpPr>
          <p:sp>
            <p:nvSpPr>
              <p:cNvPr id="15" name="Rounded Rectangle 14"/>
              <p:cNvSpPr/>
              <p:nvPr/>
            </p:nvSpPr>
            <p:spPr>
              <a:xfrm>
                <a:off x="6122584" y="1793383"/>
                <a:ext cx="114461" cy="1142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rgbClr val="A6A6A6"/>
                  </a:solidFill>
                  <a:effectLst/>
                  <a:uLnTx/>
                  <a:uFillTx/>
                  <a:latin typeface="微软雅黑" panose="020B0503020204020204" pitchFamily="34" charset="-122"/>
                  <a:ea typeface="微软雅黑" panose="020B0503020204020204" pitchFamily="34" charset="-122"/>
                  <a:cs typeface="+mn-cs"/>
                </a:endParaRPr>
              </a:p>
            </p:txBody>
          </p:sp>
          <p:sp>
            <p:nvSpPr>
              <p:cNvPr id="63528" name="Rectangle 1436"/>
              <p:cNvSpPr/>
              <p:nvPr/>
            </p:nvSpPr>
            <p:spPr>
              <a:xfrm>
                <a:off x="6307003" y="1774736"/>
                <a:ext cx="424779" cy="169221"/>
              </a:xfrm>
              <a:prstGeom prst="rect">
                <a:avLst/>
              </a:prstGeom>
              <a:noFill/>
              <a:ln w="9525">
                <a:noFill/>
              </a:ln>
            </p:spPr>
            <p:txBody>
              <a:bodyPr wrap="none" lIns="0" tIns="0" rIns="0" bIns="0">
                <a:spAutoFit/>
              </a:bodyPr>
              <a:lstStyle/>
              <a:p>
                <a:pPr lvl="0" eaLnBrk="1" hangingPunct="1"/>
                <a:r>
                  <a:rPr lang="en-US" altLang="zh-CN" sz="825" b="1" dirty="0">
                    <a:solidFill>
                      <a:srgbClr val="A6A6A6"/>
                    </a:solidFill>
                    <a:latin typeface="微软雅黑" panose="020B0503020204020204" pitchFamily="34" charset="-122"/>
                    <a:ea typeface="微软雅黑" panose="020B0503020204020204" pitchFamily="34" charset="-122"/>
                  </a:rPr>
                  <a:t>Audio</a:t>
                </a:r>
                <a:endParaRPr lang="en-US" altLang="zh-CN" sz="2100" b="1" dirty="0">
                  <a:solidFill>
                    <a:srgbClr val="A6A6A6"/>
                  </a:solidFill>
                  <a:latin typeface="微软雅黑" panose="020B0503020204020204" pitchFamily="34" charset="-122"/>
                  <a:ea typeface="微软雅黑" panose="020B0503020204020204" pitchFamily="34" charset="-122"/>
                </a:endParaRPr>
              </a:p>
            </p:txBody>
          </p:sp>
        </p:grpSp>
        <p:grpSp>
          <p:nvGrpSpPr>
            <p:cNvPr id="63524" name="Group 11"/>
            <p:cNvGrpSpPr/>
            <p:nvPr/>
          </p:nvGrpSpPr>
          <p:grpSpPr>
            <a:xfrm>
              <a:off x="5283113" y="2229151"/>
              <a:ext cx="381971" cy="169221"/>
              <a:chOff x="6102334" y="2084220"/>
              <a:chExt cx="381971" cy="169221"/>
            </a:xfrm>
          </p:grpSpPr>
          <p:sp>
            <p:nvSpPr>
              <p:cNvPr id="13" name="Rounded Rectangle 12"/>
              <p:cNvSpPr/>
              <p:nvPr/>
            </p:nvSpPr>
            <p:spPr>
              <a:xfrm>
                <a:off x="6102334" y="2104328"/>
                <a:ext cx="114461" cy="1142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rgbClr val="A6A6A6"/>
                  </a:solidFill>
                  <a:effectLst/>
                  <a:uLnTx/>
                  <a:uFillTx/>
                  <a:latin typeface="微软雅黑" panose="020B0503020204020204" pitchFamily="34" charset="-122"/>
                  <a:ea typeface="微软雅黑" panose="020B0503020204020204" pitchFamily="34" charset="-122"/>
                  <a:cs typeface="+mn-cs"/>
                </a:endParaRPr>
              </a:p>
            </p:txBody>
          </p:sp>
          <p:sp>
            <p:nvSpPr>
              <p:cNvPr id="63526" name="Rectangle 1436"/>
              <p:cNvSpPr/>
              <p:nvPr/>
            </p:nvSpPr>
            <p:spPr>
              <a:xfrm>
                <a:off x="6286753" y="2084220"/>
                <a:ext cx="197552" cy="169221"/>
              </a:xfrm>
              <a:prstGeom prst="rect">
                <a:avLst/>
              </a:prstGeom>
              <a:noFill/>
              <a:ln w="9525">
                <a:noFill/>
              </a:ln>
            </p:spPr>
            <p:txBody>
              <a:bodyPr wrap="none" lIns="0" tIns="0" rIns="0" bIns="0">
                <a:spAutoFit/>
              </a:bodyPr>
              <a:lstStyle/>
              <a:p>
                <a:pPr lvl="0" eaLnBrk="1" hangingPunct="1"/>
                <a:r>
                  <a:rPr lang="en-US" altLang="zh-CN" sz="825" b="1" dirty="0">
                    <a:solidFill>
                      <a:srgbClr val="A6A6A6"/>
                    </a:solidFill>
                    <a:latin typeface="微软雅黑" panose="020B0503020204020204" pitchFamily="34" charset="-122"/>
                    <a:ea typeface="微软雅黑" panose="020B0503020204020204" pitchFamily="34" charset="-122"/>
                  </a:rPr>
                  <a:t>3D</a:t>
                </a:r>
                <a:endParaRPr lang="en-US" altLang="zh-CN" sz="2100" b="1" dirty="0">
                  <a:solidFill>
                    <a:srgbClr val="A6A6A6"/>
                  </a:solidFill>
                  <a:latin typeface="微软雅黑" panose="020B0503020204020204" pitchFamily="34" charset="-122"/>
                  <a:ea typeface="微软雅黑" panose="020B0503020204020204" pitchFamily="34" charset="-122"/>
                </a:endParaRPr>
              </a:p>
            </p:txBody>
          </p:sp>
        </p:grpSp>
      </p:grpSp>
      <p:grpSp>
        <p:nvGrpSpPr>
          <p:cNvPr id="9" name="Group 25"/>
          <p:cNvGrpSpPr>
            <a:grpSpLocks noChangeAspect="1"/>
          </p:cNvGrpSpPr>
          <p:nvPr/>
        </p:nvGrpSpPr>
        <p:grpSpPr>
          <a:xfrm>
            <a:off x="685483" y="1707515"/>
            <a:ext cx="1296591" cy="1295400"/>
            <a:chOff x="2337562" y="2228997"/>
            <a:chExt cx="1456511" cy="1456511"/>
          </a:xfrm>
        </p:grpSpPr>
        <p:sp>
          <p:nvSpPr>
            <p:cNvPr id="27" name="Oval 26"/>
            <p:cNvSpPr>
              <a:spLocks noChangeAspect="1"/>
            </p:cNvSpPr>
            <p:nvPr/>
          </p:nvSpPr>
          <p:spPr>
            <a:xfrm>
              <a:off x="2417811" y="2309319"/>
              <a:ext cx="1296014" cy="1295866"/>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3517" name="Group 27"/>
            <p:cNvGrpSpPr>
              <a:grpSpLocks noChangeAspect="1"/>
            </p:cNvGrpSpPr>
            <p:nvPr/>
          </p:nvGrpSpPr>
          <p:grpSpPr>
            <a:xfrm>
              <a:off x="2337562" y="2228997"/>
              <a:ext cx="1456511" cy="1456511"/>
              <a:chOff x="938253" y="1655862"/>
              <a:chExt cx="1198626" cy="1198626"/>
            </a:xfrm>
          </p:grpSpPr>
          <p:sp>
            <p:nvSpPr>
              <p:cNvPr id="29" name="Pie 28"/>
              <p:cNvSpPr/>
              <p:nvPr/>
            </p:nvSpPr>
            <p:spPr>
              <a:xfrm>
                <a:off x="938253" y="1655862"/>
                <a:ext cx="1198626" cy="1198626"/>
              </a:xfrm>
              <a:prstGeom prst="pie">
                <a:avLst>
                  <a:gd name="adj1" fmla="val 3119149"/>
                  <a:gd name="adj2" fmla="val 16200000"/>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3519" name="Rectangle 1436"/>
              <p:cNvSpPr/>
              <p:nvPr/>
            </p:nvSpPr>
            <p:spPr>
              <a:xfrm>
                <a:off x="1166253" y="2114058"/>
                <a:ext cx="267682" cy="149241"/>
              </a:xfrm>
              <a:prstGeom prst="rect">
                <a:avLst/>
              </a:prstGeom>
              <a:noFill/>
              <a:ln w="9525">
                <a:noFill/>
              </a:ln>
            </p:spPr>
            <p:txBody>
              <a:bodyPr wrap="none" lIns="0" tIns="0" rIns="0" bIns="0">
                <a:spAutoFit/>
              </a:bodyPr>
              <a:lstStyle/>
              <a:p>
                <a:pPr lvl="0" algn="ctr" eaLnBrk="1" hangingPunct="1"/>
                <a:r>
                  <a:rPr lang="en-US" altLang="zh-CN" sz="1050" b="1" dirty="0">
                    <a:solidFill>
                      <a:schemeClr val="bg1"/>
                    </a:solidFill>
                    <a:latin typeface="微软雅黑" panose="020B0503020204020204" pitchFamily="34" charset="-122"/>
                    <a:ea typeface="微软雅黑" panose="020B0503020204020204" pitchFamily="34" charset="-122"/>
                  </a:rPr>
                  <a:t>65%</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grpSp>
      </p:grpSp>
      <p:grpSp>
        <p:nvGrpSpPr>
          <p:cNvPr id="11" name="Group 30"/>
          <p:cNvGrpSpPr>
            <a:grpSpLocks noChangeAspect="1"/>
          </p:cNvGrpSpPr>
          <p:nvPr/>
        </p:nvGrpSpPr>
        <p:grpSpPr>
          <a:xfrm>
            <a:off x="2077324" y="1707515"/>
            <a:ext cx="1296590" cy="1295400"/>
            <a:chOff x="3841692" y="2228997"/>
            <a:chExt cx="1456511" cy="1456511"/>
          </a:xfrm>
        </p:grpSpPr>
        <p:sp>
          <p:nvSpPr>
            <p:cNvPr id="32" name="Oval 31"/>
            <p:cNvSpPr>
              <a:spLocks noChangeAspect="1"/>
            </p:cNvSpPr>
            <p:nvPr/>
          </p:nvSpPr>
          <p:spPr>
            <a:xfrm>
              <a:off x="3907228" y="2309319"/>
              <a:ext cx="1297352" cy="1295866"/>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3513" name="Group 32"/>
            <p:cNvGrpSpPr>
              <a:grpSpLocks noChangeAspect="1"/>
            </p:cNvGrpSpPr>
            <p:nvPr/>
          </p:nvGrpSpPr>
          <p:grpSpPr>
            <a:xfrm>
              <a:off x="3841692" y="2228997"/>
              <a:ext cx="1456511" cy="1456511"/>
              <a:chOff x="2442383" y="1655862"/>
              <a:chExt cx="1198626" cy="1198626"/>
            </a:xfrm>
          </p:grpSpPr>
          <p:sp>
            <p:nvSpPr>
              <p:cNvPr id="34" name="Pie 33"/>
              <p:cNvSpPr/>
              <p:nvPr/>
            </p:nvSpPr>
            <p:spPr>
              <a:xfrm rot="19741759">
                <a:off x="2442383" y="1655862"/>
                <a:ext cx="1198626" cy="1198626"/>
              </a:xfrm>
              <a:prstGeom prst="pie">
                <a:avLst>
                  <a:gd name="adj1" fmla="val 7489636"/>
                  <a:gd name="adj2" fmla="val 16200000"/>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3515" name="Rectangle 1436"/>
              <p:cNvSpPr/>
              <p:nvPr/>
            </p:nvSpPr>
            <p:spPr>
              <a:xfrm>
                <a:off x="2671203" y="2114058"/>
                <a:ext cx="267682" cy="149241"/>
              </a:xfrm>
              <a:prstGeom prst="rect">
                <a:avLst/>
              </a:prstGeom>
              <a:noFill/>
              <a:ln w="9525">
                <a:noFill/>
              </a:ln>
            </p:spPr>
            <p:txBody>
              <a:bodyPr wrap="none" lIns="0" tIns="0" rIns="0" bIns="0">
                <a:spAutoFit/>
              </a:bodyPr>
              <a:lstStyle/>
              <a:p>
                <a:pPr lvl="0" algn="ctr" eaLnBrk="1" hangingPunct="1"/>
                <a:r>
                  <a:rPr lang="en-US" altLang="zh-CN" sz="1050" b="1" dirty="0">
                    <a:solidFill>
                      <a:schemeClr val="bg1"/>
                    </a:solidFill>
                    <a:latin typeface="微软雅黑" panose="020B0503020204020204" pitchFamily="34" charset="-122"/>
                    <a:ea typeface="微软雅黑" panose="020B0503020204020204" pitchFamily="34" charset="-122"/>
                  </a:rPr>
                  <a:t>42%</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grpSp>
      </p:grpSp>
      <p:grpSp>
        <p:nvGrpSpPr>
          <p:cNvPr id="19" name="Group 35"/>
          <p:cNvGrpSpPr>
            <a:grpSpLocks noChangeAspect="1"/>
          </p:cNvGrpSpPr>
          <p:nvPr/>
        </p:nvGrpSpPr>
        <p:grpSpPr>
          <a:xfrm>
            <a:off x="3458449" y="1707515"/>
            <a:ext cx="1296590" cy="1295400"/>
            <a:chOff x="5345822" y="2228997"/>
            <a:chExt cx="1456511" cy="1456511"/>
          </a:xfrm>
        </p:grpSpPr>
        <p:sp>
          <p:nvSpPr>
            <p:cNvPr id="37" name="Oval 36"/>
            <p:cNvSpPr>
              <a:spLocks noChangeAspect="1"/>
            </p:cNvSpPr>
            <p:nvPr/>
          </p:nvSpPr>
          <p:spPr>
            <a:xfrm>
              <a:off x="5426071" y="2309319"/>
              <a:ext cx="1296014" cy="1295866"/>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3509" name="Group 37"/>
            <p:cNvGrpSpPr>
              <a:grpSpLocks noChangeAspect="1"/>
            </p:cNvGrpSpPr>
            <p:nvPr/>
          </p:nvGrpSpPr>
          <p:grpSpPr>
            <a:xfrm>
              <a:off x="5345822" y="2228997"/>
              <a:ext cx="1456511" cy="1456511"/>
              <a:chOff x="3946513" y="1655862"/>
              <a:chExt cx="1198626" cy="1198626"/>
            </a:xfrm>
          </p:grpSpPr>
          <p:sp>
            <p:nvSpPr>
              <p:cNvPr id="39" name="Pie 38"/>
              <p:cNvSpPr/>
              <p:nvPr/>
            </p:nvSpPr>
            <p:spPr>
              <a:xfrm>
                <a:off x="3946513" y="1655862"/>
                <a:ext cx="1198626" cy="1198626"/>
              </a:xfrm>
              <a:prstGeom prst="pie">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3511" name="Rectangle 1436"/>
              <p:cNvSpPr/>
              <p:nvPr/>
            </p:nvSpPr>
            <p:spPr>
              <a:xfrm>
                <a:off x="4176153" y="2114058"/>
                <a:ext cx="267682" cy="149241"/>
              </a:xfrm>
              <a:prstGeom prst="rect">
                <a:avLst/>
              </a:prstGeom>
              <a:noFill/>
              <a:ln w="9525">
                <a:noFill/>
              </a:ln>
            </p:spPr>
            <p:txBody>
              <a:bodyPr wrap="none" lIns="0" tIns="0" rIns="0" bIns="0">
                <a:spAutoFit/>
              </a:bodyPr>
              <a:lstStyle/>
              <a:p>
                <a:pPr lvl="0" algn="ctr" eaLnBrk="1" hangingPunct="1"/>
                <a:r>
                  <a:rPr lang="en-US" altLang="zh-CN" sz="1050" b="1" dirty="0">
                    <a:solidFill>
                      <a:schemeClr val="bg1"/>
                    </a:solidFill>
                    <a:latin typeface="微软雅黑" panose="020B0503020204020204" pitchFamily="34" charset="-122"/>
                    <a:ea typeface="微软雅黑" panose="020B0503020204020204" pitchFamily="34" charset="-122"/>
                  </a:rPr>
                  <a:t>75%</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grpSp>
      </p:grpSp>
      <p:grpSp>
        <p:nvGrpSpPr>
          <p:cNvPr id="2" name="Group 40"/>
          <p:cNvGrpSpPr>
            <a:grpSpLocks noChangeAspect="1"/>
          </p:cNvGrpSpPr>
          <p:nvPr/>
        </p:nvGrpSpPr>
        <p:grpSpPr>
          <a:xfrm>
            <a:off x="4861005" y="1707515"/>
            <a:ext cx="1296590" cy="1295400"/>
            <a:chOff x="6849952" y="2228997"/>
            <a:chExt cx="1456511" cy="1456511"/>
          </a:xfrm>
        </p:grpSpPr>
        <p:sp>
          <p:nvSpPr>
            <p:cNvPr id="42" name="Oval 41"/>
            <p:cNvSpPr>
              <a:spLocks noChangeAspect="1"/>
            </p:cNvSpPr>
            <p:nvPr/>
          </p:nvSpPr>
          <p:spPr>
            <a:xfrm>
              <a:off x="6930201" y="2294594"/>
              <a:ext cx="1296014" cy="1297205"/>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3505" name="Group 42"/>
            <p:cNvGrpSpPr>
              <a:grpSpLocks noChangeAspect="1"/>
            </p:cNvGrpSpPr>
            <p:nvPr/>
          </p:nvGrpSpPr>
          <p:grpSpPr>
            <a:xfrm>
              <a:off x="6849952" y="2228997"/>
              <a:ext cx="1456511" cy="1456511"/>
              <a:chOff x="5450643" y="1655862"/>
              <a:chExt cx="1198626" cy="1198626"/>
            </a:xfrm>
          </p:grpSpPr>
          <p:sp>
            <p:nvSpPr>
              <p:cNvPr id="44" name="Pie 43"/>
              <p:cNvSpPr/>
              <p:nvPr/>
            </p:nvSpPr>
            <p:spPr>
              <a:xfrm rot="14422697">
                <a:off x="5450643" y="1655862"/>
                <a:ext cx="1198626" cy="1198626"/>
              </a:xfrm>
              <a:prstGeom prst="pie">
                <a:avLst>
                  <a:gd name="adj1" fmla="val 11209908"/>
                  <a:gd name="adj2" fmla="val 16200000"/>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3507" name="Rectangle 1436"/>
              <p:cNvSpPr/>
              <p:nvPr/>
            </p:nvSpPr>
            <p:spPr>
              <a:xfrm>
                <a:off x="5681103" y="2114058"/>
                <a:ext cx="267682" cy="149241"/>
              </a:xfrm>
              <a:prstGeom prst="rect">
                <a:avLst/>
              </a:prstGeom>
              <a:noFill/>
              <a:ln w="9525">
                <a:noFill/>
              </a:ln>
            </p:spPr>
            <p:txBody>
              <a:bodyPr wrap="none" lIns="0" tIns="0" rIns="0" bIns="0">
                <a:spAutoFit/>
              </a:bodyPr>
              <a:lstStyle/>
              <a:p>
                <a:pPr lvl="0" algn="ctr" eaLnBrk="1" hangingPunct="1"/>
                <a:r>
                  <a:rPr lang="en-US" altLang="zh-CN" sz="1050" b="1" dirty="0">
                    <a:solidFill>
                      <a:schemeClr val="bg1"/>
                    </a:solidFill>
                    <a:latin typeface="微软雅黑" panose="020B0503020204020204" pitchFamily="34" charset="-122"/>
                    <a:ea typeface="微软雅黑" panose="020B0503020204020204" pitchFamily="34" charset="-122"/>
                  </a:rPr>
                  <a:t>25%</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grpSp>
      </p:grpSp>
      <p:grpSp>
        <p:nvGrpSpPr>
          <p:cNvPr id="31" name="Group 45"/>
          <p:cNvGrpSpPr>
            <a:grpSpLocks noChangeAspect="1"/>
          </p:cNvGrpSpPr>
          <p:nvPr/>
        </p:nvGrpSpPr>
        <p:grpSpPr>
          <a:xfrm>
            <a:off x="6252845" y="1707515"/>
            <a:ext cx="1296591" cy="1295400"/>
            <a:chOff x="8354083" y="2228997"/>
            <a:chExt cx="1456511" cy="1456511"/>
          </a:xfrm>
        </p:grpSpPr>
        <p:sp>
          <p:nvSpPr>
            <p:cNvPr id="47" name="Oval 46"/>
            <p:cNvSpPr>
              <a:spLocks noChangeAspect="1"/>
            </p:cNvSpPr>
            <p:nvPr/>
          </p:nvSpPr>
          <p:spPr>
            <a:xfrm>
              <a:off x="8434332" y="2322706"/>
              <a:ext cx="1296014" cy="1295866"/>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3501" name="Group 47"/>
            <p:cNvGrpSpPr>
              <a:grpSpLocks noChangeAspect="1"/>
            </p:cNvGrpSpPr>
            <p:nvPr/>
          </p:nvGrpSpPr>
          <p:grpSpPr>
            <a:xfrm>
              <a:off x="8354083" y="2228997"/>
              <a:ext cx="1456511" cy="1456511"/>
              <a:chOff x="6954774" y="1655862"/>
              <a:chExt cx="1198626" cy="1198626"/>
            </a:xfrm>
          </p:grpSpPr>
          <p:sp>
            <p:nvSpPr>
              <p:cNvPr id="4" name="Pie 48"/>
              <p:cNvSpPr/>
              <p:nvPr/>
            </p:nvSpPr>
            <p:spPr>
              <a:xfrm>
                <a:off x="6954774" y="1655862"/>
                <a:ext cx="1198626" cy="1198626"/>
              </a:xfrm>
              <a:prstGeom prst="pie">
                <a:avLst>
                  <a:gd name="adj1" fmla="val 4556663"/>
                  <a:gd name="adj2" fmla="val 16200000"/>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3503" name="Rectangle 1436"/>
              <p:cNvSpPr/>
              <p:nvPr/>
            </p:nvSpPr>
            <p:spPr>
              <a:xfrm>
                <a:off x="7186053" y="2114058"/>
                <a:ext cx="267682" cy="149241"/>
              </a:xfrm>
              <a:prstGeom prst="rect">
                <a:avLst/>
              </a:prstGeom>
              <a:noFill/>
              <a:ln w="9525">
                <a:noFill/>
              </a:ln>
            </p:spPr>
            <p:txBody>
              <a:bodyPr wrap="none" lIns="0" tIns="0" rIns="0" bIns="0">
                <a:spAutoFit/>
              </a:bodyPr>
              <a:lstStyle/>
              <a:p>
                <a:pPr lvl="0" algn="ctr" eaLnBrk="1" hangingPunct="1"/>
                <a:r>
                  <a:rPr lang="en-US" altLang="zh-CN" sz="1050" b="1" dirty="0">
                    <a:solidFill>
                      <a:schemeClr val="bg1"/>
                    </a:solidFill>
                    <a:latin typeface="微软雅黑" panose="020B0503020204020204" pitchFamily="34" charset="-122"/>
                    <a:ea typeface="微软雅黑" panose="020B0503020204020204" pitchFamily="34" charset="-122"/>
                  </a:rPr>
                  <a:t>60%</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grpSp>
      </p:grpSp>
      <p:cxnSp>
        <p:nvCxnSpPr>
          <p:cNvPr id="5" name="Straight Connector 51"/>
          <p:cNvCxnSpPr/>
          <p:nvPr/>
        </p:nvCxnSpPr>
        <p:spPr>
          <a:xfrm>
            <a:off x="672386" y="3532744"/>
            <a:ext cx="7850981" cy="1191"/>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4"/>
          <p:cNvSpPr txBox="1"/>
          <p:nvPr/>
        </p:nvSpPr>
        <p:spPr>
          <a:xfrm>
            <a:off x="589042" y="3739912"/>
            <a:ext cx="8041481" cy="995680"/>
          </a:xfrm>
          <a:prstGeom prst="rect">
            <a:avLst/>
          </a:prstGeom>
          <a:noFill/>
        </p:spPr>
        <p:txBody>
          <a:bodyPr wrap="square" rIns="108000" bIns="27000" spcCol="36000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50000"/>
                  </a:schemeClr>
                </a:solidFill>
                <a:latin typeface="微软雅黑" panose="020B0503020204020204" pitchFamily="34" charset="-122"/>
                <a:sym typeface="+mn-ea"/>
              </a:rPr>
              <a:t>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a:t>
            </a:r>
            <a:endPar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TextBox 52"/>
          <p:cNvSpPr txBox="1"/>
          <p:nvPr/>
        </p:nvSpPr>
        <p:spPr>
          <a:xfrm>
            <a:off x="882945" y="3002994"/>
            <a:ext cx="902811" cy="307777"/>
          </a:xfrm>
          <a:prstGeom prst="rect">
            <a:avLst/>
          </a:prstGeom>
          <a:noFill/>
        </p:spPr>
        <p:txBody>
          <a:bodyPr wrap="none" rtlCol="0">
            <a:spAutoFit/>
          </a:bodyPr>
          <a:lstStyle/>
          <a:p>
            <a:r>
              <a:rPr lang="zh-CN" altLang="en-US" dirty="0">
                <a:solidFill>
                  <a:srgbClr val="7F7F7F"/>
                </a:solidFill>
                <a:latin typeface="微软雅黑" panose="020B0503020204020204" pitchFamily="34" charset="-122"/>
              </a:rPr>
              <a:t>添加标题</a:t>
            </a:r>
          </a:p>
        </p:txBody>
      </p:sp>
      <p:sp>
        <p:nvSpPr>
          <p:cNvPr id="8" name="TextBox 52"/>
          <p:cNvSpPr txBox="1"/>
          <p:nvPr/>
        </p:nvSpPr>
        <p:spPr>
          <a:xfrm>
            <a:off x="2261530" y="3002994"/>
            <a:ext cx="902811" cy="307777"/>
          </a:xfrm>
          <a:prstGeom prst="rect">
            <a:avLst/>
          </a:prstGeom>
          <a:noFill/>
        </p:spPr>
        <p:txBody>
          <a:bodyPr wrap="none" rtlCol="0">
            <a:spAutoFit/>
          </a:bodyPr>
          <a:lstStyle/>
          <a:p>
            <a:r>
              <a:rPr lang="zh-CN" altLang="en-US" dirty="0">
                <a:solidFill>
                  <a:srgbClr val="7F7F7F"/>
                </a:solidFill>
                <a:latin typeface="微软雅黑" panose="020B0503020204020204" pitchFamily="34" charset="-122"/>
              </a:rPr>
              <a:t>添加标题</a:t>
            </a:r>
          </a:p>
        </p:txBody>
      </p:sp>
      <p:sp>
        <p:nvSpPr>
          <p:cNvPr id="10" name="TextBox 52"/>
          <p:cNvSpPr txBox="1"/>
          <p:nvPr/>
        </p:nvSpPr>
        <p:spPr>
          <a:xfrm>
            <a:off x="3615350" y="3002994"/>
            <a:ext cx="902811" cy="307777"/>
          </a:xfrm>
          <a:prstGeom prst="rect">
            <a:avLst/>
          </a:prstGeom>
          <a:noFill/>
        </p:spPr>
        <p:txBody>
          <a:bodyPr wrap="none" rtlCol="0">
            <a:spAutoFit/>
          </a:bodyPr>
          <a:lstStyle/>
          <a:p>
            <a:r>
              <a:rPr lang="zh-CN" altLang="en-US" dirty="0">
                <a:solidFill>
                  <a:srgbClr val="7F7F7F"/>
                </a:solidFill>
                <a:latin typeface="微软雅黑" panose="020B0503020204020204" pitchFamily="34" charset="-122"/>
              </a:rPr>
              <a:t>添加标题</a:t>
            </a:r>
          </a:p>
        </p:txBody>
      </p:sp>
      <p:sp>
        <p:nvSpPr>
          <p:cNvPr id="12" name="TextBox 52"/>
          <p:cNvSpPr txBox="1"/>
          <p:nvPr/>
        </p:nvSpPr>
        <p:spPr>
          <a:xfrm>
            <a:off x="5057435" y="3002994"/>
            <a:ext cx="902811" cy="307777"/>
          </a:xfrm>
          <a:prstGeom prst="rect">
            <a:avLst/>
          </a:prstGeom>
          <a:noFill/>
        </p:spPr>
        <p:txBody>
          <a:bodyPr wrap="none" rtlCol="0">
            <a:spAutoFit/>
          </a:bodyPr>
          <a:lstStyle/>
          <a:p>
            <a:r>
              <a:rPr lang="zh-CN" altLang="en-US" dirty="0">
                <a:solidFill>
                  <a:srgbClr val="7F7F7F"/>
                </a:solidFill>
                <a:latin typeface="微软雅黑" panose="020B0503020204020204" pitchFamily="34" charset="-122"/>
              </a:rPr>
              <a:t>添加标题</a:t>
            </a:r>
          </a:p>
        </p:txBody>
      </p:sp>
      <p:sp>
        <p:nvSpPr>
          <p:cNvPr id="14" name="TextBox 52"/>
          <p:cNvSpPr txBox="1"/>
          <p:nvPr/>
        </p:nvSpPr>
        <p:spPr>
          <a:xfrm>
            <a:off x="6435385" y="3002994"/>
            <a:ext cx="902811" cy="307777"/>
          </a:xfrm>
          <a:prstGeom prst="rect">
            <a:avLst/>
          </a:prstGeom>
          <a:noFill/>
        </p:spPr>
        <p:txBody>
          <a:bodyPr wrap="none" rtlCol="0">
            <a:spAutoFit/>
          </a:bodyPr>
          <a:lstStyle/>
          <a:p>
            <a:r>
              <a:rPr lang="zh-CN" altLang="en-US" dirty="0">
                <a:solidFill>
                  <a:srgbClr val="7F7F7F"/>
                </a:solidFill>
                <a:latin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700"/>
                                        <p:tgtEl>
                                          <p:spTgt spid="28"/>
                                        </p:tgtEl>
                                      </p:cBhvr>
                                    </p:animEffect>
                                  </p:childTnLst>
                                </p:cTn>
                              </p:par>
                              <p:par>
                                <p:cTn id="22" presetID="21" presetClass="entr" presetSubtype="1" fill="hold" nodeType="withEffect">
                                  <p:stCondLst>
                                    <p:cond delay="150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nodeType="withEffect">
                                  <p:stCondLst>
                                    <p:cond delay="150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1500"/>
                                  </p:stCondLst>
                                  <p:childTnLst>
                                    <p:set>
                                      <p:cBhvr>
                                        <p:cTn id="29" dur="1" fill="hold">
                                          <p:stCondLst>
                                            <p:cond delay="0"/>
                                          </p:stCondLst>
                                        </p:cTn>
                                        <p:tgtEl>
                                          <p:spTgt spid="19"/>
                                        </p:tgtEl>
                                        <p:attrNameLst>
                                          <p:attrName>style.visibility</p:attrName>
                                        </p:attrNameLst>
                                      </p:cBhvr>
                                      <p:to>
                                        <p:strVal val="visible"/>
                                      </p:to>
                                    </p:set>
                                    <p:animEffect transition="in" filter="wheel(1)">
                                      <p:cBhvr>
                                        <p:cTn id="30" dur="2000"/>
                                        <p:tgtEl>
                                          <p:spTgt spid="19"/>
                                        </p:tgtEl>
                                      </p:cBhvr>
                                    </p:animEffect>
                                  </p:childTnLst>
                                </p:cTn>
                              </p:par>
                              <p:par>
                                <p:cTn id="31" presetID="21" presetClass="entr" presetSubtype="1" fill="hold" nodeType="withEffect">
                                  <p:stCondLst>
                                    <p:cond delay="150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par>
                                <p:cTn id="34" presetID="21" presetClass="entr" presetSubtype="1" fill="hold" nodeType="withEffect">
                                  <p:stCondLst>
                                    <p:cond delay="1500"/>
                                  </p:stCondLst>
                                  <p:childTnLst>
                                    <p:set>
                                      <p:cBhvr>
                                        <p:cTn id="35" dur="1" fill="hold">
                                          <p:stCondLst>
                                            <p:cond delay="0"/>
                                          </p:stCondLst>
                                        </p:cTn>
                                        <p:tgtEl>
                                          <p:spTgt spid="31"/>
                                        </p:tgtEl>
                                        <p:attrNameLst>
                                          <p:attrName>style.visibility</p:attrName>
                                        </p:attrNameLst>
                                      </p:cBhvr>
                                      <p:to>
                                        <p:strVal val="visible"/>
                                      </p:to>
                                    </p:set>
                                    <p:animEffect transition="in" filter="wheel(1)">
                                      <p:cBhvr>
                                        <p:cTn id="36" dur="2000"/>
                                        <p:tgtEl>
                                          <p:spTgt spid="31"/>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2" presetClass="entr" presetSubtype="4" fill="hold" nodeType="withEffect">
                                  <p:stCondLst>
                                    <p:cond delay="100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2" fill="hold" grpId="0" nodeType="withEffect">
                                  <p:stCondLst>
                                    <p:cond delay="250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0-#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0-#ppt_w/2"/>
                                          </p:val>
                                        </p:tav>
                                        <p:tav tm="100000">
                                          <p:val>
                                            <p:strVal val="#ppt_x"/>
                                          </p:val>
                                        </p:tav>
                                      </p:tavLst>
                                    </p:anim>
                                    <p:anim calcmode="lin" valueType="num">
                                      <p:cBhvr additive="base">
                                        <p:cTn id="58" dur="500" fill="hold"/>
                                        <p:tgtEl>
                                          <p:spTgt spid="8"/>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0-#ppt_w/2"/>
                                          </p:val>
                                        </p:tav>
                                        <p:tav tm="100000">
                                          <p:val>
                                            <p:strVal val="#ppt_x"/>
                                          </p:val>
                                        </p:tav>
                                      </p:tavLst>
                                    </p:anim>
                                    <p:anim calcmode="lin" valueType="num">
                                      <p:cBhvr additive="base">
                                        <p:cTn id="63" dur="500" fill="hold"/>
                                        <p:tgtEl>
                                          <p:spTgt spid="10"/>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 presetClass="entr" presetSubtype="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0-#ppt_w/2"/>
                                          </p:val>
                                        </p:tav>
                                        <p:tav tm="100000">
                                          <p:val>
                                            <p:strVal val="#ppt_x"/>
                                          </p:val>
                                        </p:tav>
                                      </p:tavLst>
                                    </p:anim>
                                    <p:anim calcmode="lin" valueType="num">
                                      <p:cBhvr additive="base">
                                        <p:cTn id="7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49" grpId="0"/>
      <p:bldP spid="28" grpId="0"/>
      <p:bldP spid="6" grpId="0"/>
      <p:bldP spid="7" grpId="0"/>
      <p:bldP spid="8" grpId="0"/>
      <p:bldP spid="10"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7F7F7F">
                      <a:lumMod val="60000"/>
                      <a:lumOff val="40000"/>
                    </a:srgbClr>
                  </a:solidFill>
                  <a:latin typeface="微软雅黑" panose="020B0503020204020204" pitchFamily="34" charset="-122"/>
                </a:rPr>
                <a:t>  Click here to add Title</a:t>
              </a:r>
              <a:endParaRPr lang="zh-CN" altLang="en-US" sz="1000" dirty="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sp>
        <p:nvSpPr>
          <p:cNvPr id="36"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cxnSp>
        <p:nvCxnSpPr>
          <p:cNvPr id="2" name="Straight Connector 55"/>
          <p:cNvCxnSpPr/>
          <p:nvPr/>
        </p:nvCxnSpPr>
        <p:spPr>
          <a:xfrm flipV="1">
            <a:off x="3127663" y="2952206"/>
            <a:ext cx="0" cy="6447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40826" y="2629856"/>
            <a:ext cx="0" cy="6447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57"/>
          <p:cNvCxnSpPr/>
          <p:nvPr/>
        </p:nvCxnSpPr>
        <p:spPr>
          <a:xfrm flipV="1">
            <a:off x="5953989" y="2417952"/>
            <a:ext cx="0" cy="6447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0" name="Text Placeholder 32"/>
          <p:cNvSpPr txBox="1"/>
          <p:nvPr/>
        </p:nvSpPr>
        <p:spPr>
          <a:xfrm flipH="1">
            <a:off x="1107427" y="1953977"/>
            <a:ext cx="1179528" cy="5855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675" dirty="0">
                <a:solidFill>
                  <a:srgbClr val="7F7F7F"/>
                </a:solidFill>
                <a:latin typeface="微软雅黑" panose="020B0503020204020204" pitchFamily="34" charset="-122"/>
                <a:cs typeface="宋体" panose="02010600030101010101" pitchFamily="2" charset="-122"/>
                <a:sym typeface="+mn-ea"/>
              </a:rPr>
              <a:t>在此输入你的文本，请使用符合主题并且简洁生动的文字来进行表述。单击此处添加段落文本</a:t>
            </a:r>
            <a:endParaRPr lang="en-US" sz="675" dirty="0">
              <a:solidFill>
                <a:schemeClr val="tx1">
                  <a:lumMod val="65000"/>
                  <a:lumOff val="35000"/>
                </a:schemeClr>
              </a:solidFill>
              <a:latin typeface="Roboto Light" pitchFamily="2" charset="0"/>
              <a:ea typeface="Roboto Light" pitchFamily="2" charset="0"/>
            </a:endParaRPr>
          </a:p>
        </p:txBody>
      </p:sp>
      <p:cxnSp>
        <p:nvCxnSpPr>
          <p:cNvPr id="61" name="Straight Connector 60"/>
          <p:cNvCxnSpPr/>
          <p:nvPr/>
        </p:nvCxnSpPr>
        <p:spPr>
          <a:xfrm flipV="1">
            <a:off x="1697194" y="2577899"/>
            <a:ext cx="0" cy="6447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2" name="Freeform 21"/>
          <p:cNvSpPr/>
          <p:nvPr/>
        </p:nvSpPr>
        <p:spPr bwMode="auto">
          <a:xfrm>
            <a:off x="-63427" y="1762827"/>
            <a:ext cx="7345895" cy="2687711"/>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lumMod val="65000"/>
                <a:lumOff val="3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050"/>
          </a:p>
        </p:txBody>
      </p:sp>
      <p:sp>
        <p:nvSpPr>
          <p:cNvPr id="4" name="Oval 19"/>
          <p:cNvSpPr>
            <a:spLocks noChangeArrowheads="1"/>
          </p:cNvSpPr>
          <p:nvPr/>
        </p:nvSpPr>
        <p:spPr bwMode="auto">
          <a:xfrm>
            <a:off x="2743784" y="3274556"/>
            <a:ext cx="746975" cy="744927"/>
          </a:xfrm>
          <a:prstGeom prst="ellipse">
            <a:avLst/>
          </a:prstGeom>
          <a:solidFill>
            <a:srgbClr val="C3DCEA"/>
          </a:solidFill>
          <a:ln>
            <a:noFill/>
          </a:ln>
        </p:spPr>
        <p:txBody>
          <a:bodyPr vert="horz" wrap="square" lIns="68580" tIns="34290" rIns="68580" bIns="34290" numCol="1" anchor="ctr" anchorCtr="0" compatLnSpc="1"/>
          <a:lstStyle/>
          <a:p>
            <a:pPr algn="ctr"/>
            <a:r>
              <a:rPr lang="en-AU" sz="1800" dirty="0">
                <a:solidFill>
                  <a:schemeClr val="bg1"/>
                </a:solidFill>
                <a:latin typeface="FontAwesome" pitchFamily="2" charset="0"/>
              </a:rPr>
              <a:t></a:t>
            </a:r>
            <a:endParaRPr lang="en-US" sz="1800" dirty="0">
              <a:solidFill>
                <a:schemeClr val="bg1"/>
              </a:solidFill>
              <a:latin typeface="FontAwesome" pitchFamily="2" charset="0"/>
            </a:endParaRPr>
          </a:p>
        </p:txBody>
      </p:sp>
      <p:sp>
        <p:nvSpPr>
          <p:cNvPr id="64" name="Oval 19"/>
          <p:cNvSpPr>
            <a:spLocks noChangeArrowheads="1"/>
          </p:cNvSpPr>
          <p:nvPr/>
        </p:nvSpPr>
        <p:spPr bwMode="auto">
          <a:xfrm>
            <a:off x="4167339" y="2257856"/>
            <a:ext cx="746975" cy="744927"/>
          </a:xfrm>
          <a:prstGeom prst="ellipse">
            <a:avLst/>
          </a:prstGeom>
          <a:solidFill>
            <a:srgbClr val="CABFD5"/>
          </a:solidFill>
          <a:ln>
            <a:noFill/>
          </a:ln>
        </p:spPr>
        <p:txBody>
          <a:bodyPr vert="horz" wrap="square" lIns="68580" tIns="34290" rIns="68580" bIns="34290" numCol="1" anchor="ctr" anchorCtr="0" compatLnSpc="1"/>
          <a:lstStyle/>
          <a:p>
            <a:pPr algn="ctr"/>
            <a:r>
              <a:rPr lang="en-AU" sz="1800" dirty="0">
                <a:solidFill>
                  <a:srgbClr val="FFFFFF"/>
                </a:solidFill>
                <a:latin typeface="FontAwesome" pitchFamily="2" charset="0"/>
              </a:rPr>
              <a:t></a:t>
            </a:r>
            <a:endParaRPr lang="en-US" sz="1800" dirty="0">
              <a:solidFill>
                <a:schemeClr val="bg1"/>
              </a:solidFill>
              <a:latin typeface="FontAwesome" pitchFamily="2" charset="0"/>
            </a:endParaRPr>
          </a:p>
        </p:txBody>
      </p:sp>
      <p:sp>
        <p:nvSpPr>
          <p:cNvPr id="65" name="Oval 19"/>
          <p:cNvSpPr>
            <a:spLocks noChangeArrowheads="1"/>
          </p:cNvSpPr>
          <p:nvPr/>
        </p:nvSpPr>
        <p:spPr bwMode="auto">
          <a:xfrm>
            <a:off x="5590894" y="2652518"/>
            <a:ext cx="746975" cy="744927"/>
          </a:xfrm>
          <a:prstGeom prst="ellipse">
            <a:avLst/>
          </a:prstGeom>
          <a:solidFill>
            <a:srgbClr val="C3DCEA"/>
          </a:solidFill>
          <a:ln>
            <a:noFill/>
          </a:ln>
        </p:spPr>
        <p:txBody>
          <a:bodyPr vert="horz" wrap="square" lIns="68580" tIns="34290" rIns="68580" bIns="34290" numCol="1" anchor="ctr" anchorCtr="0" compatLnSpc="1"/>
          <a:lstStyle/>
          <a:p>
            <a:pPr algn="ctr"/>
            <a:r>
              <a:rPr lang="en-AU" sz="1800" dirty="0">
                <a:solidFill>
                  <a:schemeClr val="bg1"/>
                </a:solidFill>
                <a:latin typeface="FontAwesome" pitchFamily="2" charset="0"/>
              </a:rPr>
              <a:t></a:t>
            </a:r>
            <a:endParaRPr lang="en-US" sz="1800" dirty="0">
              <a:solidFill>
                <a:schemeClr val="bg1"/>
              </a:solidFill>
              <a:latin typeface="FontAwesome" pitchFamily="2" charset="0"/>
            </a:endParaRPr>
          </a:p>
        </p:txBody>
      </p:sp>
      <p:sp>
        <p:nvSpPr>
          <p:cNvPr id="5" name="Oval 19"/>
          <p:cNvSpPr>
            <a:spLocks noChangeArrowheads="1"/>
          </p:cNvSpPr>
          <p:nvPr/>
        </p:nvSpPr>
        <p:spPr bwMode="auto">
          <a:xfrm>
            <a:off x="1320230" y="2808574"/>
            <a:ext cx="746975" cy="744927"/>
          </a:xfrm>
          <a:prstGeom prst="ellipse">
            <a:avLst/>
          </a:prstGeom>
          <a:solidFill>
            <a:srgbClr val="CABFD5"/>
          </a:solidFill>
          <a:ln>
            <a:noFill/>
          </a:ln>
        </p:spPr>
        <p:txBody>
          <a:bodyPr vert="horz" wrap="square" lIns="68580" tIns="34290" rIns="68580" bIns="34290" numCol="1" anchor="ctr" anchorCtr="0" compatLnSpc="1"/>
          <a:lstStyle/>
          <a:p>
            <a:pPr algn="ctr"/>
            <a:r>
              <a:rPr lang="en-AU" sz="1800" dirty="0">
                <a:solidFill>
                  <a:schemeClr val="bg1"/>
                </a:solidFill>
                <a:latin typeface="FontAwesome" pitchFamily="2" charset="0"/>
              </a:rPr>
              <a:t></a:t>
            </a:r>
            <a:endParaRPr lang="en-US" sz="1800" dirty="0">
              <a:solidFill>
                <a:schemeClr val="bg1"/>
              </a:solidFill>
              <a:latin typeface="FontAwesome" pitchFamily="2" charset="0"/>
            </a:endParaRPr>
          </a:p>
        </p:txBody>
      </p:sp>
      <p:grpSp>
        <p:nvGrpSpPr>
          <p:cNvPr id="6" name="Group 66"/>
          <p:cNvGrpSpPr/>
          <p:nvPr/>
        </p:nvGrpSpPr>
        <p:grpSpPr>
          <a:xfrm>
            <a:off x="7240905" y="1326197"/>
            <a:ext cx="987518" cy="592506"/>
            <a:chOff x="10452101" y="1779589"/>
            <a:chExt cx="365125" cy="219075"/>
          </a:xfrm>
        </p:grpSpPr>
        <p:sp>
          <p:nvSpPr>
            <p:cNvPr id="68" name="Freeform 22"/>
            <p:cNvSpPr/>
            <p:nvPr/>
          </p:nvSpPr>
          <p:spPr bwMode="auto">
            <a:xfrm>
              <a:off x="10550526" y="1900239"/>
              <a:ext cx="112713" cy="98425"/>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0"/>
            </a:p>
          </p:txBody>
        </p:sp>
        <p:sp>
          <p:nvSpPr>
            <p:cNvPr id="7" name="Freeform 23"/>
            <p:cNvSpPr/>
            <p:nvPr/>
          </p:nvSpPr>
          <p:spPr bwMode="auto">
            <a:xfrm>
              <a:off x="10452101" y="1779589"/>
              <a:ext cx="365125" cy="188913"/>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0"/>
            </a:p>
          </p:txBody>
        </p:sp>
        <p:sp>
          <p:nvSpPr>
            <p:cNvPr id="70" name="Freeform 24"/>
            <p:cNvSpPr/>
            <p:nvPr/>
          </p:nvSpPr>
          <p:spPr bwMode="auto">
            <a:xfrm>
              <a:off x="10531476" y="1792289"/>
              <a:ext cx="258763" cy="206375"/>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0"/>
            </a:p>
          </p:txBody>
        </p:sp>
      </p:grpSp>
      <p:sp>
        <p:nvSpPr>
          <p:cNvPr id="8" name="Text Placeholder 32"/>
          <p:cNvSpPr txBox="1"/>
          <p:nvPr/>
        </p:nvSpPr>
        <p:spPr>
          <a:xfrm flipH="1">
            <a:off x="2548287" y="2298853"/>
            <a:ext cx="1179528" cy="5855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675" dirty="0">
                <a:solidFill>
                  <a:srgbClr val="7F7F7F"/>
                </a:solidFill>
                <a:latin typeface="微软雅黑" panose="020B0503020204020204" pitchFamily="34" charset="-122"/>
                <a:cs typeface="宋体" panose="02010600030101010101" pitchFamily="2" charset="-122"/>
                <a:sym typeface="+mn-ea"/>
              </a:rPr>
              <a:t>在此输入你的文本，请使用符合主题并且简洁生动的文字来进行表述。单击此处添加段落文本</a:t>
            </a:r>
            <a:endParaRPr lang="en-US" sz="675" dirty="0">
              <a:solidFill>
                <a:schemeClr val="tx1">
                  <a:lumMod val="65000"/>
                  <a:lumOff val="35000"/>
                </a:schemeClr>
              </a:solidFill>
              <a:latin typeface="Roboto Light" pitchFamily="2" charset="0"/>
              <a:ea typeface="Roboto Light" pitchFamily="2" charset="0"/>
            </a:endParaRPr>
          </a:p>
        </p:txBody>
      </p:sp>
      <p:sp>
        <p:nvSpPr>
          <p:cNvPr id="73" name="TextBox 72"/>
          <p:cNvSpPr txBox="1"/>
          <p:nvPr/>
        </p:nvSpPr>
        <p:spPr>
          <a:xfrm flipH="1">
            <a:off x="2548288" y="2082028"/>
            <a:ext cx="1179533" cy="215265"/>
          </a:xfrm>
          <a:prstGeom prst="rect">
            <a:avLst/>
          </a:prstGeom>
          <a:noFill/>
        </p:spPr>
        <p:txBody>
          <a:bodyPr wrap="square" lIns="0" tIns="0" rIns="0" bIns="0" rtlCol="0" anchor="ctr">
            <a:spAutoFit/>
          </a:bodyPr>
          <a:lstStyle/>
          <a:p>
            <a:pPr algn="ctr"/>
            <a:r>
              <a:rPr lang="zh-CN" altLang="en-US" dirty="0">
                <a:solidFill>
                  <a:schemeClr val="bg1">
                    <a:lumMod val="50000"/>
                  </a:schemeClr>
                </a:solidFill>
                <a:latin typeface="微软雅黑" panose="020B0503020204020204" pitchFamily="34" charset="-122"/>
                <a:sym typeface="+mn-ea"/>
              </a:rPr>
              <a:t>专业</a:t>
            </a:r>
            <a:endParaRPr lang="zh-CN" altLang="en-US" dirty="0">
              <a:solidFill>
                <a:schemeClr val="bg1">
                  <a:lumMod val="50000"/>
                </a:schemeClr>
              </a:solidFill>
              <a:latin typeface="微软雅黑" panose="020B0503020204020204" pitchFamily="34" charset="-122"/>
              <a:ea typeface="Roboto Black" panose="02000000000000000000" pitchFamily="2" charset="0"/>
              <a:sym typeface="+mn-ea"/>
            </a:endParaRPr>
          </a:p>
        </p:txBody>
      </p:sp>
      <p:sp>
        <p:nvSpPr>
          <p:cNvPr id="74" name="TextBox 73"/>
          <p:cNvSpPr txBox="1"/>
          <p:nvPr/>
        </p:nvSpPr>
        <p:spPr>
          <a:xfrm flipH="1">
            <a:off x="1103612" y="1742958"/>
            <a:ext cx="1179533" cy="215265"/>
          </a:xfrm>
          <a:prstGeom prst="rect">
            <a:avLst/>
          </a:prstGeom>
          <a:noFill/>
        </p:spPr>
        <p:txBody>
          <a:bodyPr wrap="square" lIns="0" tIns="0" rIns="0" bIns="0" rtlCol="0" anchor="ctr">
            <a:spAutoFit/>
          </a:bodyPr>
          <a:lstStyle/>
          <a:p>
            <a:pPr algn="ctr"/>
            <a:r>
              <a:rPr lang="zh-CN" altLang="en-US" dirty="0">
                <a:solidFill>
                  <a:schemeClr val="tx2"/>
                </a:solidFill>
                <a:latin typeface="微软雅黑" panose="020B0503020204020204" pitchFamily="34" charset="-122"/>
                <a:sym typeface="+mn-ea"/>
              </a:rPr>
              <a:t>有梦想</a:t>
            </a:r>
            <a:endParaRPr lang="zh-CN" altLang="en-US" dirty="0">
              <a:solidFill>
                <a:schemeClr val="tx2"/>
              </a:solidFill>
              <a:latin typeface="微软雅黑" panose="020B0503020204020204" pitchFamily="34" charset="-122"/>
              <a:ea typeface="Roboto Black" panose="02000000000000000000" pitchFamily="2" charset="0"/>
              <a:sym typeface="+mn-ea"/>
            </a:endParaRPr>
          </a:p>
        </p:txBody>
      </p:sp>
      <p:sp>
        <p:nvSpPr>
          <p:cNvPr id="9" name="Text Placeholder 32"/>
          <p:cNvSpPr txBox="1"/>
          <p:nvPr/>
        </p:nvSpPr>
        <p:spPr>
          <a:xfrm flipH="1">
            <a:off x="3986854" y="3717152"/>
            <a:ext cx="1179528" cy="5855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675" dirty="0">
                <a:solidFill>
                  <a:srgbClr val="7F7F7F"/>
                </a:solidFill>
                <a:latin typeface="微软雅黑" panose="020B0503020204020204" pitchFamily="34" charset="-122"/>
                <a:cs typeface="宋体" panose="02010600030101010101" pitchFamily="2" charset="-122"/>
                <a:sym typeface="+mn-ea"/>
              </a:rPr>
              <a:t>在此输入你的文本，请使用符合主题并且简洁生动的文字来进行表述。单击此处添加段落文本</a:t>
            </a:r>
            <a:endParaRPr lang="en-US" sz="675" dirty="0">
              <a:solidFill>
                <a:schemeClr val="tx1">
                  <a:lumMod val="65000"/>
                  <a:lumOff val="35000"/>
                </a:schemeClr>
              </a:solidFill>
              <a:latin typeface="Roboto Light" pitchFamily="2" charset="0"/>
              <a:ea typeface="Roboto Light" pitchFamily="2" charset="0"/>
            </a:endParaRPr>
          </a:p>
        </p:txBody>
      </p:sp>
      <p:sp>
        <p:nvSpPr>
          <p:cNvPr id="10" name="TextBox 76"/>
          <p:cNvSpPr txBox="1"/>
          <p:nvPr/>
        </p:nvSpPr>
        <p:spPr>
          <a:xfrm flipH="1">
            <a:off x="3961454" y="3502232"/>
            <a:ext cx="1179533" cy="215265"/>
          </a:xfrm>
          <a:prstGeom prst="rect">
            <a:avLst/>
          </a:prstGeom>
          <a:noFill/>
        </p:spPr>
        <p:txBody>
          <a:bodyPr wrap="square" lIns="0" tIns="0" rIns="0" bIns="0" rtlCol="0" anchor="ctr">
            <a:spAutoFit/>
          </a:bodyPr>
          <a:lstStyle/>
          <a:p>
            <a:pPr algn="ctr"/>
            <a:r>
              <a:rPr lang="zh-CN" altLang="en-US" dirty="0">
                <a:solidFill>
                  <a:schemeClr val="tx2"/>
                </a:solidFill>
                <a:latin typeface="微软雅黑" panose="020B0503020204020204" pitchFamily="34" charset="-122"/>
                <a:sym typeface="+mn-ea"/>
              </a:rPr>
              <a:t>年轻</a:t>
            </a:r>
            <a:endParaRPr lang="zh-CN" altLang="en-US" dirty="0">
              <a:solidFill>
                <a:schemeClr val="tx2"/>
              </a:solidFill>
              <a:latin typeface="微软雅黑" panose="020B0503020204020204" pitchFamily="34" charset="-122"/>
              <a:ea typeface="Roboto Black" panose="02000000000000000000" pitchFamily="2" charset="0"/>
              <a:sym typeface="+mn-ea"/>
            </a:endParaRPr>
          </a:p>
        </p:txBody>
      </p:sp>
      <p:sp>
        <p:nvSpPr>
          <p:cNvPr id="79" name="Text Placeholder 32"/>
          <p:cNvSpPr txBox="1"/>
          <p:nvPr/>
        </p:nvSpPr>
        <p:spPr>
          <a:xfrm flipH="1">
            <a:off x="5364222" y="1764599"/>
            <a:ext cx="1179528" cy="5855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675" dirty="0">
                <a:solidFill>
                  <a:srgbClr val="7F7F7F"/>
                </a:solidFill>
                <a:latin typeface="微软雅黑" panose="020B0503020204020204" pitchFamily="34" charset="-122"/>
                <a:cs typeface="宋体" panose="02010600030101010101" pitchFamily="2" charset="-122"/>
                <a:sym typeface="+mn-ea"/>
              </a:rPr>
              <a:t>在此输入你的文本，请使用符合主题并且简洁生动的文字来进行表述。单击此处添加段落文本</a:t>
            </a:r>
            <a:endParaRPr lang="en-US" sz="675" dirty="0">
              <a:solidFill>
                <a:schemeClr val="tx1">
                  <a:lumMod val="65000"/>
                  <a:lumOff val="35000"/>
                </a:schemeClr>
              </a:solidFill>
              <a:latin typeface="Roboto Light" pitchFamily="2" charset="0"/>
              <a:ea typeface="Roboto Light" pitchFamily="2" charset="0"/>
            </a:endParaRPr>
          </a:p>
        </p:txBody>
      </p:sp>
      <p:sp>
        <p:nvSpPr>
          <p:cNvPr id="11" name="TextBox 79"/>
          <p:cNvSpPr txBox="1"/>
          <p:nvPr/>
        </p:nvSpPr>
        <p:spPr>
          <a:xfrm flipH="1">
            <a:off x="5363588" y="1549680"/>
            <a:ext cx="1179533" cy="215265"/>
          </a:xfrm>
          <a:prstGeom prst="rect">
            <a:avLst/>
          </a:prstGeom>
          <a:noFill/>
        </p:spPr>
        <p:txBody>
          <a:bodyPr wrap="square" lIns="0" tIns="0" rIns="0" bIns="0" rtlCol="0" anchor="ctr">
            <a:spAutoFit/>
          </a:bodyPr>
          <a:lstStyle/>
          <a:p>
            <a:pPr algn="ctr"/>
            <a:r>
              <a:rPr lang="zh-CN" altLang="en-US" dirty="0">
                <a:solidFill>
                  <a:srgbClr val="3E5363"/>
                </a:solidFill>
                <a:latin typeface="微软雅黑" panose="020B0503020204020204" pitchFamily="34" charset="-122"/>
                <a:sym typeface="+mn-ea"/>
              </a:rPr>
              <a:t>潜力</a:t>
            </a:r>
            <a:endParaRPr lang="zh-CN" altLang="en-US" dirty="0">
              <a:solidFill>
                <a:srgbClr val="3E5363"/>
              </a:solidFill>
              <a:latin typeface="微软雅黑" panose="020B0503020204020204" pitchFamily="34" charset="-122"/>
              <a:ea typeface="Roboto Black" panose="02000000000000000000" pitchFamily="2" charset="0"/>
              <a:sym typeface="+mn-ea"/>
            </a:endParaRPr>
          </a:p>
        </p:txBody>
      </p:sp>
      <p:sp>
        <p:nvSpPr>
          <p:cNvPr id="12" name="TextBox 80"/>
          <p:cNvSpPr txBox="1"/>
          <p:nvPr/>
        </p:nvSpPr>
        <p:spPr>
          <a:xfrm flipH="1">
            <a:off x="7210068" y="2082438"/>
            <a:ext cx="1179533" cy="215265"/>
          </a:xfrm>
          <a:prstGeom prst="rect">
            <a:avLst/>
          </a:prstGeom>
          <a:noFill/>
        </p:spPr>
        <p:txBody>
          <a:bodyPr wrap="square" lIns="0" tIns="0" rIns="0" bIns="0" rtlCol="0" anchor="ctr">
            <a:spAutoFit/>
          </a:bodyPr>
          <a:lstStyle/>
          <a:p>
            <a:pPr algn="ctr"/>
            <a:r>
              <a:rPr lang="zh-CN" altLang="en-AU" b="1" dirty="0">
                <a:solidFill>
                  <a:schemeClr val="tx1">
                    <a:lumMod val="50000"/>
                  </a:schemeClr>
                </a:solidFill>
                <a:latin typeface="Roboto Medium" panose="02000000000000000000" pitchFamily="2" charset="0"/>
                <a:ea typeface="宋体" panose="02010600030101010101" pitchFamily="2" charset="-122"/>
              </a:rPr>
              <a:t>添加标题</a:t>
            </a:r>
          </a:p>
        </p:txBody>
      </p:sp>
      <p:sp>
        <p:nvSpPr>
          <p:cNvPr id="13" name="Text Placeholder 32"/>
          <p:cNvSpPr txBox="1"/>
          <p:nvPr/>
        </p:nvSpPr>
        <p:spPr>
          <a:xfrm flipH="1">
            <a:off x="7210067" y="2304868"/>
            <a:ext cx="1179528" cy="5855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675" dirty="0">
                <a:solidFill>
                  <a:srgbClr val="7F7F7F"/>
                </a:solidFill>
                <a:latin typeface="微软雅黑" panose="020B0503020204020204" pitchFamily="34" charset="-122"/>
                <a:cs typeface="宋体" panose="02010600030101010101" pitchFamily="2" charset="-122"/>
                <a:sym typeface="+mn-ea"/>
              </a:rPr>
              <a:t>在此输入你的文本，请使用符合主题并且简洁生动的文字来进行表述。单击此处添加段落文本</a:t>
            </a:r>
            <a:endParaRPr lang="en-US" sz="675" dirty="0">
              <a:solidFill>
                <a:schemeClr val="tx1">
                  <a:lumMod val="65000"/>
                  <a:lumOff val="35000"/>
                </a:schemeClr>
              </a:solidFill>
              <a:latin typeface="Roboto Light" pitchFamily="2" charset="0"/>
              <a:ea typeface="Roboto Light"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7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9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1000"/>
                                        <p:tgtEl>
                                          <p:spTgt spid="5"/>
                                        </p:tgtEl>
                                      </p:cBhvr>
                                    </p:animEffect>
                                  </p:childTnLst>
                                </p:cTn>
                              </p:par>
                              <p:par>
                                <p:cTn id="27" presetID="21" presetClass="entr" presetSubtype="1"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heel(1)">
                                      <p:cBhvr>
                                        <p:cTn id="29" dur="10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heel(1)">
                                      <p:cBhvr>
                                        <p:cTn id="42" dur="1000"/>
                                        <p:tgtEl>
                                          <p:spTgt spid="2"/>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heel(1)">
                                      <p:cBhvr>
                                        <p:cTn id="45" dur="10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heel(1)">
                                      <p:cBhvr>
                                        <p:cTn id="56" dur="1000"/>
                                        <p:tgtEl>
                                          <p:spTgt spid="57"/>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heel(1)">
                                      <p:cBhvr>
                                        <p:cTn id="59" dur="1000"/>
                                        <p:tgtEl>
                                          <p:spTgt spid="6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heel(1)">
                                      <p:cBhvr>
                                        <p:cTn id="70" dur="1000"/>
                                        <p:tgtEl>
                                          <p:spTgt spid="3"/>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heel(1)">
                                      <p:cBhvr>
                                        <p:cTn id="73" dur="1000"/>
                                        <p:tgtEl>
                                          <p:spTgt spid="6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500"/>
                                        <p:tgtEl>
                                          <p:spTgt spid="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8"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additive="base">
                                        <p:cTn id="84" dur="500"/>
                                        <p:tgtEl>
                                          <p:spTgt spid="6"/>
                                        </p:tgtEl>
                                        <p:attrNameLst>
                                          <p:attrName>ppt_x</p:attrName>
                                        </p:attrNameLst>
                                      </p:cBhvr>
                                      <p:tavLst>
                                        <p:tav tm="0">
                                          <p:val>
                                            <p:strVal val="#ppt_x-#ppt_w*1.125000"/>
                                          </p:val>
                                        </p:tav>
                                        <p:tav tm="100000">
                                          <p:val>
                                            <p:strVal val="#ppt_x"/>
                                          </p:val>
                                        </p:tav>
                                      </p:tavLst>
                                    </p:anim>
                                    <p:animEffect transition="in" filter="wipe(right)">
                                      <p:cBhvr>
                                        <p:cTn id="85" dur="50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500"/>
                                        <p:tgtEl>
                                          <p:spTgt spid="1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36" grpId="0"/>
      <p:bldP spid="60" grpId="0"/>
      <p:bldP spid="62" grpId="0" bldLvl="0" animBg="1"/>
      <p:bldP spid="4" grpId="0" bldLvl="0" animBg="1"/>
      <p:bldP spid="64" grpId="0" bldLvl="0" animBg="1"/>
      <p:bldP spid="65" grpId="0" bldLvl="0" animBg="1"/>
      <p:bldP spid="5" grpId="0" bldLvl="0" animBg="1"/>
      <p:bldP spid="8" grpId="0"/>
      <p:bldP spid="73" grpId="0"/>
      <p:bldP spid="74" grpId="0"/>
      <p:bldP spid="9" grpId="0"/>
      <p:bldP spid="10" grpId="0"/>
      <p:bldP spid="79"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70"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cxnSp>
        <p:nvCxnSpPr>
          <p:cNvPr id="3" name="Straight Connector 2"/>
          <p:cNvCxnSpPr/>
          <p:nvPr/>
        </p:nvCxnSpPr>
        <p:spPr>
          <a:xfrm flipV="1">
            <a:off x="596308" y="1910305"/>
            <a:ext cx="7938092" cy="6686"/>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96308" y="1406918"/>
            <a:ext cx="1007678" cy="1013460"/>
          </a:xfrm>
          <a:prstGeom prst="ellipse">
            <a:avLst/>
          </a:prstGeom>
          <a:solidFill>
            <a:srgbClr val="C3DCEA"/>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6" name="Oval 5"/>
          <p:cNvSpPr/>
          <p:nvPr/>
        </p:nvSpPr>
        <p:spPr>
          <a:xfrm>
            <a:off x="1924728" y="1262232"/>
            <a:ext cx="1295400" cy="1302833"/>
          </a:xfrm>
          <a:prstGeom prst="ellipse">
            <a:avLst/>
          </a:prstGeom>
          <a:solidFill>
            <a:srgbClr val="CABFD5"/>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7" name="Oval 6"/>
          <p:cNvSpPr/>
          <p:nvPr/>
        </p:nvSpPr>
        <p:spPr>
          <a:xfrm>
            <a:off x="3491908" y="1492143"/>
            <a:ext cx="838200" cy="843010"/>
          </a:xfrm>
          <a:prstGeom prst="ellipse">
            <a:avLst/>
          </a:prstGeom>
          <a:solidFill>
            <a:srgbClr val="C3DCEA"/>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8" name="Oval 7"/>
          <p:cNvSpPr/>
          <p:nvPr/>
        </p:nvSpPr>
        <p:spPr>
          <a:xfrm>
            <a:off x="4673007" y="1377188"/>
            <a:ext cx="1066799" cy="1072921"/>
          </a:xfrm>
          <a:prstGeom prst="ellipse">
            <a:avLst/>
          </a:prstGeom>
          <a:solidFill>
            <a:srgbClr val="CABFD5"/>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9" name="Oval 8"/>
          <p:cNvSpPr/>
          <p:nvPr/>
        </p:nvSpPr>
        <p:spPr>
          <a:xfrm>
            <a:off x="6082708" y="1492143"/>
            <a:ext cx="838200" cy="843010"/>
          </a:xfrm>
          <a:prstGeom prst="ellipse">
            <a:avLst/>
          </a:prstGeom>
          <a:solidFill>
            <a:srgbClr val="C3DCEA"/>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0" name="Oval 9"/>
          <p:cNvSpPr/>
          <p:nvPr/>
        </p:nvSpPr>
        <p:spPr>
          <a:xfrm>
            <a:off x="7225708" y="1255547"/>
            <a:ext cx="1308692" cy="1316202"/>
          </a:xfrm>
          <a:prstGeom prst="ellipse">
            <a:avLst/>
          </a:prstGeom>
          <a:solidFill>
            <a:srgbClr val="CABFD5"/>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2" name="Text Box 10"/>
          <p:cNvSpPr txBox="1">
            <a:spLocks noChangeArrowheads="1"/>
          </p:cNvSpPr>
          <p:nvPr/>
        </p:nvSpPr>
        <p:spPr bwMode="auto">
          <a:xfrm>
            <a:off x="414347" y="2576721"/>
            <a:ext cx="1371600" cy="737870"/>
          </a:xfrm>
          <a:prstGeom prst="rect">
            <a:avLst/>
          </a:prstGeom>
          <a:noFill/>
          <a:ln w="9525">
            <a:noFill/>
            <a:miter lim="800000"/>
          </a:ln>
        </p:spPr>
        <p:txBody>
          <a:bodyPr wrap="square" lIns="45720" tIns="22860" rIns="45720" bIns="22860">
            <a:spAutoFit/>
          </a:bodyPr>
          <a:lstStyle/>
          <a:p>
            <a:pPr algn="ctr" defTabSz="1087755">
              <a:lnSpc>
                <a:spcPct val="200000"/>
              </a:lnSpc>
            </a:pPr>
            <a:r>
              <a:rPr lang="en-US" sz="1200" b="1" dirty="0">
                <a:solidFill>
                  <a:schemeClr val="tx2"/>
                </a:solidFill>
                <a:latin typeface="微软雅黑" panose="020B0503020204020204" pitchFamily="34" charset="-122"/>
                <a:ea typeface="微软雅黑" panose="020B0503020204020204" pitchFamily="34" charset="-122"/>
                <a:cs typeface="Open Sans" pitchFamily="34" charset="0"/>
              </a:rPr>
              <a:t>20X3</a:t>
            </a:r>
            <a:endParaRPr lang="en-US" sz="1200" b="1" dirty="0">
              <a:solidFill>
                <a:srgbClr val="C00000"/>
              </a:solidFill>
              <a:latin typeface="微软雅黑" panose="020B0503020204020204" pitchFamily="34" charset="-122"/>
              <a:ea typeface="微软雅黑" panose="020B0503020204020204" pitchFamily="34" charset="-122"/>
              <a:cs typeface="Open Sans" pitchFamily="34" charset="0"/>
            </a:endParaRPr>
          </a:p>
          <a:p>
            <a:pPr algn="ctr" defTabSz="1087755"/>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此处文字可编辑商务模板</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3" name="Text Box 10"/>
          <p:cNvSpPr txBox="1">
            <a:spLocks noChangeArrowheads="1"/>
          </p:cNvSpPr>
          <p:nvPr/>
        </p:nvSpPr>
        <p:spPr bwMode="auto">
          <a:xfrm>
            <a:off x="1905000" y="2576721"/>
            <a:ext cx="1371600" cy="1061085"/>
          </a:xfrm>
          <a:prstGeom prst="rect">
            <a:avLst/>
          </a:prstGeom>
          <a:noFill/>
          <a:ln w="9525">
            <a:noFill/>
            <a:miter lim="800000"/>
          </a:ln>
        </p:spPr>
        <p:txBody>
          <a:bodyPr wrap="square" lIns="45720" tIns="22860" rIns="45720" bIns="22860">
            <a:spAutoFit/>
          </a:bodyPr>
          <a:lstStyle/>
          <a:p>
            <a:pPr algn="ctr" defTabSz="1087755">
              <a:lnSpc>
                <a:spcPct val="200000"/>
              </a:lnSpc>
            </a:pPr>
            <a:r>
              <a:rPr lang="en-US" sz="1200" b="1" dirty="0">
                <a:solidFill>
                  <a:srgbClr val="3E5363"/>
                </a:solidFill>
                <a:latin typeface="微软雅黑" panose="020B0503020204020204" pitchFamily="34" charset="-122"/>
                <a:ea typeface="微软雅黑" panose="020B0503020204020204" pitchFamily="34" charset="-122"/>
                <a:cs typeface="Open Sans" pitchFamily="34" charset="0"/>
              </a:rPr>
              <a:t> 20X4</a:t>
            </a:r>
          </a:p>
          <a:p>
            <a:pPr algn="ctr" defTabSz="1087755">
              <a:lnSpc>
                <a:spcPct val="20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此处文字可编辑商务模板</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4" name="Text Box 10"/>
          <p:cNvSpPr txBox="1">
            <a:spLocks noChangeArrowheads="1"/>
          </p:cNvSpPr>
          <p:nvPr/>
        </p:nvSpPr>
        <p:spPr bwMode="auto">
          <a:xfrm>
            <a:off x="3220128" y="2576721"/>
            <a:ext cx="1371600" cy="737870"/>
          </a:xfrm>
          <a:prstGeom prst="rect">
            <a:avLst/>
          </a:prstGeom>
          <a:noFill/>
          <a:ln w="9525">
            <a:noFill/>
            <a:miter lim="800000"/>
          </a:ln>
        </p:spPr>
        <p:txBody>
          <a:bodyPr wrap="square" lIns="45720" tIns="22860" rIns="45720" bIns="22860">
            <a:spAutoFit/>
          </a:bodyPr>
          <a:lstStyle/>
          <a:p>
            <a:pPr algn="ctr" defTabSz="1087755">
              <a:lnSpc>
                <a:spcPct val="200000"/>
              </a:lnSpc>
            </a:pPr>
            <a:r>
              <a:rPr lang="en-US" sz="1200" b="1" dirty="0">
                <a:solidFill>
                  <a:schemeClr val="tx2"/>
                </a:solidFill>
                <a:latin typeface="微软雅黑" panose="020B0503020204020204" pitchFamily="34" charset="-122"/>
                <a:ea typeface="微软雅黑" panose="020B0503020204020204" pitchFamily="34" charset="-122"/>
                <a:cs typeface="Open Sans" pitchFamily="34" charset="0"/>
              </a:rPr>
              <a:t>20X5</a:t>
            </a:r>
          </a:p>
          <a:p>
            <a:pPr algn="ctr" defTabSz="1087755"/>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此处文字可编辑商务模板</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5" name="Text Box 10"/>
          <p:cNvSpPr txBox="1">
            <a:spLocks noChangeArrowheads="1"/>
          </p:cNvSpPr>
          <p:nvPr/>
        </p:nvSpPr>
        <p:spPr bwMode="auto">
          <a:xfrm>
            <a:off x="4520606" y="2576721"/>
            <a:ext cx="1371600" cy="737870"/>
          </a:xfrm>
          <a:prstGeom prst="rect">
            <a:avLst/>
          </a:prstGeom>
          <a:noFill/>
          <a:ln w="9525">
            <a:noFill/>
            <a:miter lim="800000"/>
          </a:ln>
        </p:spPr>
        <p:txBody>
          <a:bodyPr wrap="square" lIns="45720" tIns="22860" rIns="45720" bIns="22860">
            <a:spAutoFit/>
          </a:bodyPr>
          <a:lstStyle/>
          <a:p>
            <a:pPr algn="ctr" defTabSz="1087755">
              <a:lnSpc>
                <a:spcPct val="200000"/>
              </a:lnSpc>
            </a:pPr>
            <a:r>
              <a:rPr lang="en-US" sz="1200" b="1" dirty="0">
                <a:solidFill>
                  <a:schemeClr val="tx2"/>
                </a:solidFill>
                <a:latin typeface="微软雅黑" panose="020B0503020204020204" pitchFamily="34" charset="-122"/>
                <a:ea typeface="微软雅黑" panose="020B0503020204020204" pitchFamily="34" charset="-122"/>
                <a:cs typeface="Open Sans" pitchFamily="34" charset="0"/>
              </a:rPr>
              <a:t>20X6</a:t>
            </a:r>
          </a:p>
          <a:p>
            <a:pPr algn="ctr" defTabSz="1087755"/>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此处文字可编辑商务模板</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6" name="Text Box 10"/>
          <p:cNvSpPr txBox="1">
            <a:spLocks noChangeArrowheads="1"/>
          </p:cNvSpPr>
          <p:nvPr/>
        </p:nvSpPr>
        <p:spPr bwMode="auto">
          <a:xfrm>
            <a:off x="5831575" y="2576721"/>
            <a:ext cx="1371600" cy="737870"/>
          </a:xfrm>
          <a:prstGeom prst="rect">
            <a:avLst/>
          </a:prstGeom>
          <a:noFill/>
          <a:ln w="9525">
            <a:noFill/>
            <a:miter lim="800000"/>
          </a:ln>
        </p:spPr>
        <p:txBody>
          <a:bodyPr wrap="square" lIns="45720" tIns="22860" rIns="45720" bIns="22860">
            <a:spAutoFit/>
          </a:bodyPr>
          <a:lstStyle/>
          <a:p>
            <a:pPr algn="ctr" defTabSz="1087755">
              <a:lnSpc>
                <a:spcPct val="200000"/>
              </a:lnSpc>
            </a:pPr>
            <a:r>
              <a:rPr lang="en-US" sz="1200" b="1" dirty="0">
                <a:solidFill>
                  <a:schemeClr val="tx2"/>
                </a:solidFill>
                <a:latin typeface="微软雅黑" panose="020B0503020204020204" pitchFamily="34" charset="-122"/>
                <a:ea typeface="微软雅黑" panose="020B0503020204020204" pitchFamily="34" charset="-122"/>
                <a:cs typeface="Open Sans" pitchFamily="34" charset="0"/>
              </a:rPr>
              <a:t>20X7</a:t>
            </a:r>
          </a:p>
          <a:p>
            <a:pPr algn="ctr" defTabSz="1087755"/>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此处文字可编辑商务模板</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7" name="Text Box 10"/>
          <p:cNvSpPr txBox="1">
            <a:spLocks noChangeArrowheads="1"/>
          </p:cNvSpPr>
          <p:nvPr/>
        </p:nvSpPr>
        <p:spPr bwMode="auto">
          <a:xfrm>
            <a:off x="7239000" y="2576721"/>
            <a:ext cx="1371600" cy="737870"/>
          </a:xfrm>
          <a:prstGeom prst="rect">
            <a:avLst/>
          </a:prstGeom>
          <a:noFill/>
          <a:ln w="9525">
            <a:noFill/>
            <a:miter lim="800000"/>
          </a:ln>
        </p:spPr>
        <p:txBody>
          <a:bodyPr wrap="square" lIns="45720" tIns="22860" rIns="45720" bIns="22860">
            <a:spAutoFit/>
          </a:bodyPr>
          <a:lstStyle/>
          <a:p>
            <a:pPr algn="ctr" defTabSz="1087755">
              <a:lnSpc>
                <a:spcPct val="200000"/>
              </a:lnSpc>
            </a:pPr>
            <a:r>
              <a:rPr lang="en-US" sz="1200" b="1" dirty="0">
                <a:solidFill>
                  <a:srgbClr val="3E5363"/>
                </a:solidFill>
                <a:latin typeface="微软雅黑" panose="020B0503020204020204" pitchFamily="34" charset="-122"/>
                <a:ea typeface="微软雅黑" panose="020B0503020204020204" pitchFamily="34" charset="-122"/>
                <a:cs typeface="Open Sans" pitchFamily="34" charset="0"/>
              </a:rPr>
              <a:t>20X8</a:t>
            </a:r>
          </a:p>
          <a:p>
            <a:pPr algn="ctr" defTabSz="1087755"/>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此处文字可编辑商务模板</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9" name="Rectangle 18"/>
          <p:cNvSpPr/>
          <p:nvPr/>
        </p:nvSpPr>
        <p:spPr>
          <a:xfrm>
            <a:off x="533400" y="3790950"/>
            <a:ext cx="8001000" cy="914400"/>
          </a:xfrm>
          <a:prstGeom prst="rect">
            <a:avLst/>
          </a:prstGeom>
          <a:solidFill>
            <a:srgbClr val="CA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7"/>
          <p:cNvSpPr txBox="1">
            <a:spLocks noChangeArrowheads="1"/>
          </p:cNvSpPr>
          <p:nvPr/>
        </p:nvSpPr>
        <p:spPr bwMode="auto">
          <a:xfrm>
            <a:off x="630017" y="4051816"/>
            <a:ext cx="7821339" cy="415498"/>
          </a:xfrm>
          <a:prstGeom prst="rect">
            <a:avLst/>
          </a:prstGeom>
          <a:noFill/>
          <a:ln w="9525">
            <a:noFill/>
            <a:miter lim="800000"/>
          </a:ln>
        </p:spPr>
        <p:txBody>
          <a:bodyPr wrap="square" lIns="45720" tIns="22860" rIns="45720" bIns="22860" anchor="ctr">
            <a:spAutoFit/>
          </a:bodyPr>
          <a:lstStyle/>
          <a:p>
            <a:pPr algn="ctr" defTabSz="1087755"/>
            <a:r>
              <a:rPr lang="zh-CN" altLang="en-US" sz="1200" dirty="0">
                <a:solidFill>
                  <a:schemeClr val="bg1"/>
                </a:solidFill>
                <a:latin typeface="Open Sans Semibold" pitchFamily="34" charset="0"/>
                <a:ea typeface="Open Sans Semibold" pitchFamily="34" charset="0"/>
                <a:cs typeface="Open Sans Semibold" pitchFamily="34" charset="0"/>
              </a:rPr>
              <a:t>此处文字可编辑此处文字可编辑此处文字可编辑</a:t>
            </a:r>
            <a:r>
              <a:rPr lang="en-US" sz="1200" dirty="0">
                <a:solidFill>
                  <a:schemeClr val="bg1"/>
                </a:solidFill>
                <a:latin typeface="Open Sans Semibold" pitchFamily="34" charset="0"/>
                <a:ea typeface="Open Sans Semibold" pitchFamily="34" charset="0"/>
                <a:cs typeface="Open Sans Semibold" pitchFamily="34" charset="0"/>
              </a:rPr>
              <a:t> </a:t>
            </a:r>
            <a:r>
              <a:rPr lang="zh-CN" altLang="en-US" sz="1200" dirty="0">
                <a:solidFill>
                  <a:schemeClr val="bg1"/>
                </a:solidFill>
                <a:latin typeface="Open Sans Semibold" pitchFamily="34" charset="0"/>
                <a:ea typeface="Open Sans Semibold" pitchFamily="34" charset="0"/>
                <a:cs typeface="Open Sans Semibold" pitchFamily="34" charset="0"/>
              </a:rPr>
              <a:t>此处可编辑此处可编辑此处可编辑此处可编辑此处文字可编辑此处文字可编辑此处文字可编辑</a:t>
            </a:r>
            <a:r>
              <a:rPr lang="en-US" sz="1200" dirty="0">
                <a:solidFill>
                  <a:schemeClr val="bg1"/>
                </a:solidFill>
                <a:latin typeface="Open Sans Semibold" pitchFamily="34" charset="0"/>
                <a:ea typeface="Open Sans Semibold" pitchFamily="34" charset="0"/>
                <a:cs typeface="Open Sans Semibold" pitchFamily="34" charset="0"/>
              </a:rPr>
              <a:t> </a:t>
            </a:r>
            <a:r>
              <a:rPr lang="zh-CN" altLang="en-US" sz="1200" dirty="0">
                <a:solidFill>
                  <a:schemeClr val="bg1"/>
                </a:solidFill>
                <a:latin typeface="Open Sans Semibold" pitchFamily="34" charset="0"/>
                <a:ea typeface="Open Sans Semibold" pitchFamily="34" charset="0"/>
                <a:cs typeface="Open Sans Semibold" pitchFamily="34" charset="0"/>
              </a:rPr>
              <a:t>此处可编辑此处可编辑此处可编辑此处可编辑</a:t>
            </a:r>
            <a:endParaRPr lang="en-US" sz="1200" dirty="0">
              <a:solidFill>
                <a:schemeClr val="bg1"/>
              </a:solidFill>
              <a:latin typeface="Open Sans Semibold" pitchFamily="34" charset="0"/>
              <a:ea typeface="Open Sans Semibold" pitchFamily="34" charset="0"/>
              <a:cs typeface="Open Sans Semibold" pitchFamily="34" charset="0"/>
            </a:endParaRPr>
          </a:p>
        </p:txBody>
      </p:sp>
      <p:sp>
        <p:nvSpPr>
          <p:cNvPr id="21" name="Text Box 10"/>
          <p:cNvSpPr txBox="1">
            <a:spLocks noChangeArrowheads="1"/>
          </p:cNvSpPr>
          <p:nvPr/>
        </p:nvSpPr>
        <p:spPr bwMode="auto">
          <a:xfrm>
            <a:off x="613386" y="1752066"/>
            <a:ext cx="990600" cy="260985"/>
          </a:xfrm>
          <a:prstGeom prst="rect">
            <a:avLst/>
          </a:prstGeom>
          <a:noFill/>
          <a:ln w="9525">
            <a:noFill/>
            <a:miter lim="800000"/>
          </a:ln>
        </p:spPr>
        <p:txBody>
          <a:bodyPr wrap="square" lIns="45720" tIns="22860" rIns="45720" bIns="22860">
            <a:spAutoFit/>
          </a:bodyPr>
          <a:lstStyle/>
          <a:p>
            <a:pPr algn="ctr" defTabSz="1087755"/>
            <a:r>
              <a:rPr lang="en-US" dirty="0">
                <a:solidFill>
                  <a:schemeClr val="bg1"/>
                </a:solidFill>
                <a:latin typeface="微软雅黑" panose="020B0503020204020204" pitchFamily="34" charset="-122"/>
                <a:ea typeface="微软雅黑" panose="020B0503020204020204" pitchFamily="34" charset="-122"/>
                <a:cs typeface="Open Sans Light" pitchFamily="34" charset="0"/>
              </a:rPr>
              <a:t>01</a:t>
            </a:r>
            <a:endParaRPr lang="en-US" sz="1400"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22" name="Text Box 10"/>
          <p:cNvSpPr txBox="1">
            <a:spLocks noChangeArrowheads="1"/>
          </p:cNvSpPr>
          <p:nvPr/>
        </p:nvSpPr>
        <p:spPr bwMode="auto">
          <a:xfrm>
            <a:off x="2095500" y="1705899"/>
            <a:ext cx="990600" cy="414655"/>
          </a:xfrm>
          <a:prstGeom prst="rect">
            <a:avLst/>
          </a:prstGeom>
          <a:noFill/>
          <a:ln w="9525">
            <a:noFill/>
            <a:miter lim="800000"/>
          </a:ln>
        </p:spPr>
        <p:txBody>
          <a:bodyPr wrap="square" lIns="45720" tIns="22860" rIns="45720" bIns="22860">
            <a:spAutoFit/>
          </a:bodyPr>
          <a:lstStyle/>
          <a:p>
            <a:pPr algn="ctr" defTabSz="1087755"/>
            <a:r>
              <a:rPr lang="en-US" sz="2400" dirty="0">
                <a:solidFill>
                  <a:schemeClr val="bg1"/>
                </a:solidFill>
                <a:latin typeface="微软雅黑" panose="020B0503020204020204" pitchFamily="34" charset="-122"/>
                <a:ea typeface="微软雅黑" panose="020B0503020204020204" pitchFamily="34" charset="-122"/>
                <a:cs typeface="Open Sans Light" pitchFamily="34" charset="0"/>
              </a:rPr>
              <a:t>02</a:t>
            </a:r>
            <a:endParaRPr lang="en-US"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23" name="Text Box 10"/>
          <p:cNvSpPr txBox="1">
            <a:spLocks noChangeArrowheads="1"/>
          </p:cNvSpPr>
          <p:nvPr/>
        </p:nvSpPr>
        <p:spPr bwMode="auto">
          <a:xfrm>
            <a:off x="3410628" y="1752066"/>
            <a:ext cx="990600" cy="260985"/>
          </a:xfrm>
          <a:prstGeom prst="rect">
            <a:avLst/>
          </a:prstGeom>
          <a:noFill/>
          <a:ln w="9525">
            <a:noFill/>
            <a:miter lim="800000"/>
          </a:ln>
        </p:spPr>
        <p:txBody>
          <a:bodyPr wrap="square" lIns="45720" tIns="22860" rIns="45720" bIns="22860">
            <a:spAutoFit/>
          </a:bodyPr>
          <a:lstStyle/>
          <a:p>
            <a:pPr algn="ctr" defTabSz="1087755"/>
            <a:r>
              <a:rPr lang="en-US" dirty="0">
                <a:solidFill>
                  <a:schemeClr val="bg1"/>
                </a:solidFill>
                <a:latin typeface="微软雅黑" panose="020B0503020204020204" pitchFamily="34" charset="-122"/>
                <a:ea typeface="微软雅黑" panose="020B0503020204020204" pitchFamily="34" charset="-122"/>
                <a:cs typeface="Open Sans Light" pitchFamily="34" charset="0"/>
              </a:rPr>
              <a:t>03</a:t>
            </a:r>
            <a:endParaRPr lang="en-US" sz="1400"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24" name="Text Box 10"/>
          <p:cNvSpPr txBox="1">
            <a:spLocks noChangeArrowheads="1"/>
          </p:cNvSpPr>
          <p:nvPr/>
        </p:nvSpPr>
        <p:spPr bwMode="auto">
          <a:xfrm>
            <a:off x="4711106" y="1705899"/>
            <a:ext cx="990600" cy="414655"/>
          </a:xfrm>
          <a:prstGeom prst="rect">
            <a:avLst/>
          </a:prstGeom>
          <a:noFill/>
          <a:ln w="9525">
            <a:noFill/>
            <a:miter lim="800000"/>
          </a:ln>
        </p:spPr>
        <p:txBody>
          <a:bodyPr wrap="square" lIns="45720" tIns="22860" rIns="45720" bIns="22860">
            <a:spAutoFit/>
          </a:bodyPr>
          <a:lstStyle/>
          <a:p>
            <a:pPr algn="ctr" defTabSz="1087755"/>
            <a:r>
              <a:rPr lang="en-US" sz="2400" dirty="0">
                <a:solidFill>
                  <a:schemeClr val="bg1"/>
                </a:solidFill>
                <a:latin typeface="微软雅黑" panose="020B0503020204020204" pitchFamily="34" charset="-122"/>
                <a:ea typeface="微软雅黑" panose="020B0503020204020204" pitchFamily="34" charset="-122"/>
                <a:cs typeface="Open Sans Light" pitchFamily="34" charset="0"/>
              </a:rPr>
              <a:t>04</a:t>
            </a:r>
            <a:endParaRPr lang="en-US"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25" name="Text Box 10"/>
          <p:cNvSpPr txBox="1">
            <a:spLocks noChangeArrowheads="1"/>
          </p:cNvSpPr>
          <p:nvPr/>
        </p:nvSpPr>
        <p:spPr bwMode="auto">
          <a:xfrm>
            <a:off x="6019800" y="1752066"/>
            <a:ext cx="990600" cy="260985"/>
          </a:xfrm>
          <a:prstGeom prst="rect">
            <a:avLst/>
          </a:prstGeom>
          <a:noFill/>
          <a:ln w="9525">
            <a:noFill/>
            <a:miter lim="800000"/>
          </a:ln>
        </p:spPr>
        <p:txBody>
          <a:bodyPr wrap="square" lIns="45720" tIns="22860" rIns="45720" bIns="22860">
            <a:spAutoFit/>
          </a:bodyPr>
          <a:lstStyle/>
          <a:p>
            <a:pPr algn="ctr" defTabSz="1087755"/>
            <a:r>
              <a:rPr lang="en-US" dirty="0">
                <a:solidFill>
                  <a:schemeClr val="bg1"/>
                </a:solidFill>
                <a:latin typeface="微软雅黑" panose="020B0503020204020204" pitchFamily="34" charset="-122"/>
                <a:ea typeface="微软雅黑" panose="020B0503020204020204" pitchFamily="34" charset="-122"/>
                <a:cs typeface="Open Sans Light" pitchFamily="34" charset="0"/>
              </a:rPr>
              <a:t>05</a:t>
            </a:r>
            <a:endParaRPr lang="en-US" sz="1400"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26" name="Text Box 10"/>
          <p:cNvSpPr txBox="1">
            <a:spLocks noChangeArrowheads="1"/>
          </p:cNvSpPr>
          <p:nvPr/>
        </p:nvSpPr>
        <p:spPr bwMode="auto">
          <a:xfrm>
            <a:off x="7384754" y="1705899"/>
            <a:ext cx="990600" cy="414655"/>
          </a:xfrm>
          <a:prstGeom prst="rect">
            <a:avLst/>
          </a:prstGeom>
          <a:noFill/>
          <a:ln w="9525">
            <a:noFill/>
            <a:miter lim="800000"/>
          </a:ln>
        </p:spPr>
        <p:txBody>
          <a:bodyPr wrap="square" lIns="45720" tIns="22860" rIns="45720" bIns="22860">
            <a:spAutoFit/>
          </a:bodyPr>
          <a:lstStyle/>
          <a:p>
            <a:pPr algn="ctr" defTabSz="1087755"/>
            <a:r>
              <a:rPr lang="en-US" sz="2400" dirty="0">
                <a:solidFill>
                  <a:schemeClr val="bg1"/>
                </a:solidFill>
                <a:latin typeface="微软雅黑" panose="020B0503020204020204" pitchFamily="34" charset="-122"/>
                <a:ea typeface="微软雅黑" panose="020B0503020204020204" pitchFamily="34" charset="-122"/>
                <a:cs typeface="Open Sans Light" pitchFamily="34" charset="0"/>
              </a:rPr>
              <a:t>06</a:t>
            </a:r>
            <a:endParaRPr lang="en-US"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700"/>
                                        <p:tgtEl>
                                          <p:spTgt spid="70"/>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50" fill="hold"/>
                                        <p:tgtEl>
                                          <p:spTgt spid="5"/>
                                        </p:tgtEl>
                                        <p:attrNameLst>
                                          <p:attrName>ppt_x</p:attrName>
                                        </p:attrNameLst>
                                      </p:cBhvr>
                                      <p:tavLst>
                                        <p:tav tm="0">
                                          <p:val>
                                            <p:strVal val="#ppt_x"/>
                                          </p:val>
                                        </p:tav>
                                        <p:tav tm="100000">
                                          <p:val>
                                            <p:strVal val="#ppt_x"/>
                                          </p:val>
                                        </p:tav>
                                      </p:tavLst>
                                    </p:anim>
                                    <p:anim calcmode="lin" valueType="num">
                                      <p:cBhvr additive="base">
                                        <p:cTn id="21" dur="25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250" fill="hold"/>
                                        <p:tgtEl>
                                          <p:spTgt spid="21"/>
                                        </p:tgtEl>
                                        <p:attrNameLst>
                                          <p:attrName>ppt_x</p:attrName>
                                        </p:attrNameLst>
                                      </p:cBhvr>
                                      <p:tavLst>
                                        <p:tav tm="0">
                                          <p:val>
                                            <p:strVal val="#ppt_x"/>
                                          </p:val>
                                        </p:tav>
                                        <p:tav tm="100000">
                                          <p:val>
                                            <p:strVal val="#ppt_x"/>
                                          </p:val>
                                        </p:tav>
                                      </p:tavLst>
                                    </p:anim>
                                    <p:anim calcmode="lin" valueType="num">
                                      <p:cBhvr additive="base">
                                        <p:cTn id="26" dur="25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50" fill="hold"/>
                                        <p:tgtEl>
                                          <p:spTgt spid="12"/>
                                        </p:tgtEl>
                                        <p:attrNameLst>
                                          <p:attrName>ppt_x</p:attrName>
                                        </p:attrNameLst>
                                      </p:cBhvr>
                                      <p:tavLst>
                                        <p:tav tm="0">
                                          <p:val>
                                            <p:strVal val="#ppt_x"/>
                                          </p:val>
                                        </p:tav>
                                        <p:tav tm="100000">
                                          <p:val>
                                            <p:strVal val="#ppt_x"/>
                                          </p:val>
                                        </p:tav>
                                      </p:tavLst>
                                    </p:anim>
                                    <p:anim calcmode="lin" valueType="num">
                                      <p:cBhvr additive="base">
                                        <p:cTn id="31" dur="25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250" fill="hold"/>
                                        <p:tgtEl>
                                          <p:spTgt spid="3"/>
                                        </p:tgtEl>
                                        <p:attrNameLst>
                                          <p:attrName>ppt_x</p:attrName>
                                        </p:attrNameLst>
                                      </p:cBhvr>
                                      <p:tavLst>
                                        <p:tav tm="0">
                                          <p:val>
                                            <p:strVal val="#ppt_x"/>
                                          </p:val>
                                        </p:tav>
                                        <p:tav tm="100000">
                                          <p:val>
                                            <p:strVal val="#ppt_x"/>
                                          </p:val>
                                        </p:tav>
                                      </p:tavLst>
                                    </p:anim>
                                    <p:anim calcmode="lin" valueType="num">
                                      <p:cBhvr additive="base">
                                        <p:cTn id="36" dur="25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250" fill="hold"/>
                                        <p:tgtEl>
                                          <p:spTgt spid="6"/>
                                        </p:tgtEl>
                                        <p:attrNameLst>
                                          <p:attrName>ppt_x</p:attrName>
                                        </p:attrNameLst>
                                      </p:cBhvr>
                                      <p:tavLst>
                                        <p:tav tm="0">
                                          <p:val>
                                            <p:strVal val="#ppt_x"/>
                                          </p:val>
                                        </p:tav>
                                        <p:tav tm="100000">
                                          <p:val>
                                            <p:strVal val="#ppt_x"/>
                                          </p:val>
                                        </p:tav>
                                      </p:tavLst>
                                    </p:anim>
                                    <p:anim calcmode="lin" valueType="num">
                                      <p:cBhvr additive="base">
                                        <p:cTn id="41" dur="25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50" fill="hold"/>
                                        <p:tgtEl>
                                          <p:spTgt spid="22"/>
                                        </p:tgtEl>
                                        <p:attrNameLst>
                                          <p:attrName>ppt_x</p:attrName>
                                        </p:attrNameLst>
                                      </p:cBhvr>
                                      <p:tavLst>
                                        <p:tav tm="0">
                                          <p:val>
                                            <p:strVal val="#ppt_x"/>
                                          </p:val>
                                        </p:tav>
                                        <p:tav tm="100000">
                                          <p:val>
                                            <p:strVal val="#ppt_x"/>
                                          </p:val>
                                        </p:tav>
                                      </p:tavLst>
                                    </p:anim>
                                    <p:anim calcmode="lin" valueType="num">
                                      <p:cBhvr additive="base">
                                        <p:cTn id="46" dur="250" fill="hold"/>
                                        <p:tgtEl>
                                          <p:spTgt spid="22"/>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ppt_x"/>
                                          </p:val>
                                        </p:tav>
                                        <p:tav tm="100000">
                                          <p:val>
                                            <p:strVal val="#ppt_x"/>
                                          </p:val>
                                        </p:tav>
                                      </p:tavLst>
                                    </p:anim>
                                    <p:anim calcmode="lin" valueType="num">
                                      <p:cBhvr additive="base">
                                        <p:cTn id="51" dur="25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250" fill="hold"/>
                                        <p:tgtEl>
                                          <p:spTgt spid="7"/>
                                        </p:tgtEl>
                                        <p:attrNameLst>
                                          <p:attrName>ppt_x</p:attrName>
                                        </p:attrNameLst>
                                      </p:cBhvr>
                                      <p:tavLst>
                                        <p:tav tm="0">
                                          <p:val>
                                            <p:strVal val="#ppt_x"/>
                                          </p:val>
                                        </p:tav>
                                        <p:tav tm="100000">
                                          <p:val>
                                            <p:strVal val="#ppt_x"/>
                                          </p:val>
                                        </p:tav>
                                      </p:tavLst>
                                    </p:anim>
                                    <p:anim calcmode="lin" valueType="num">
                                      <p:cBhvr additive="base">
                                        <p:cTn id="56" dur="250" fill="hold"/>
                                        <p:tgtEl>
                                          <p:spTgt spid="7"/>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 presetClass="entr" presetSubtype="4"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250" fill="hold"/>
                                        <p:tgtEl>
                                          <p:spTgt spid="23"/>
                                        </p:tgtEl>
                                        <p:attrNameLst>
                                          <p:attrName>ppt_x</p:attrName>
                                        </p:attrNameLst>
                                      </p:cBhvr>
                                      <p:tavLst>
                                        <p:tav tm="0">
                                          <p:val>
                                            <p:strVal val="#ppt_x"/>
                                          </p:val>
                                        </p:tav>
                                        <p:tav tm="100000">
                                          <p:val>
                                            <p:strVal val="#ppt_x"/>
                                          </p:val>
                                        </p:tav>
                                      </p:tavLst>
                                    </p:anim>
                                    <p:anim calcmode="lin" valueType="num">
                                      <p:cBhvr additive="base">
                                        <p:cTn id="61" dur="250" fill="hold"/>
                                        <p:tgtEl>
                                          <p:spTgt spid="23"/>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250" fill="hold"/>
                                        <p:tgtEl>
                                          <p:spTgt spid="14"/>
                                        </p:tgtEl>
                                        <p:attrNameLst>
                                          <p:attrName>ppt_x</p:attrName>
                                        </p:attrNameLst>
                                      </p:cBhvr>
                                      <p:tavLst>
                                        <p:tav tm="0">
                                          <p:val>
                                            <p:strVal val="#ppt_x"/>
                                          </p:val>
                                        </p:tav>
                                        <p:tav tm="100000">
                                          <p:val>
                                            <p:strVal val="#ppt_x"/>
                                          </p:val>
                                        </p:tav>
                                      </p:tavLst>
                                    </p:anim>
                                    <p:anim calcmode="lin" valueType="num">
                                      <p:cBhvr additive="base">
                                        <p:cTn id="66" dur="250" fill="hold"/>
                                        <p:tgtEl>
                                          <p:spTgt spid="14"/>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 presetClass="entr" presetSubtype="4"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250" fill="hold"/>
                                        <p:tgtEl>
                                          <p:spTgt spid="8"/>
                                        </p:tgtEl>
                                        <p:attrNameLst>
                                          <p:attrName>ppt_x</p:attrName>
                                        </p:attrNameLst>
                                      </p:cBhvr>
                                      <p:tavLst>
                                        <p:tav tm="0">
                                          <p:val>
                                            <p:strVal val="#ppt_x"/>
                                          </p:val>
                                        </p:tav>
                                        <p:tav tm="100000">
                                          <p:val>
                                            <p:strVal val="#ppt_x"/>
                                          </p:val>
                                        </p:tav>
                                      </p:tavLst>
                                    </p:anim>
                                    <p:anim calcmode="lin" valueType="num">
                                      <p:cBhvr additive="base">
                                        <p:cTn id="71" dur="250" fill="hold"/>
                                        <p:tgtEl>
                                          <p:spTgt spid="8"/>
                                        </p:tgtEl>
                                        <p:attrNameLst>
                                          <p:attrName>ppt_y</p:attrName>
                                        </p:attrNameLst>
                                      </p:cBhvr>
                                      <p:tavLst>
                                        <p:tav tm="0">
                                          <p:val>
                                            <p:strVal val="1+#ppt_h/2"/>
                                          </p:val>
                                        </p:tav>
                                        <p:tav tm="100000">
                                          <p:val>
                                            <p:strVal val="#ppt_y"/>
                                          </p:val>
                                        </p:tav>
                                      </p:tavLst>
                                    </p:anim>
                                  </p:childTnLst>
                                </p:cTn>
                              </p:par>
                            </p:childTnLst>
                          </p:cTn>
                        </p:par>
                        <p:par>
                          <p:cTn id="72" fill="hold">
                            <p:stCondLst>
                              <p:cond delay="7500"/>
                            </p:stCondLst>
                            <p:childTnLst>
                              <p:par>
                                <p:cTn id="73" presetID="2" presetClass="entr" presetSubtype="4"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250" fill="hold"/>
                                        <p:tgtEl>
                                          <p:spTgt spid="24"/>
                                        </p:tgtEl>
                                        <p:attrNameLst>
                                          <p:attrName>ppt_x</p:attrName>
                                        </p:attrNameLst>
                                      </p:cBhvr>
                                      <p:tavLst>
                                        <p:tav tm="0">
                                          <p:val>
                                            <p:strVal val="#ppt_x"/>
                                          </p:val>
                                        </p:tav>
                                        <p:tav tm="100000">
                                          <p:val>
                                            <p:strVal val="#ppt_x"/>
                                          </p:val>
                                        </p:tav>
                                      </p:tavLst>
                                    </p:anim>
                                    <p:anim calcmode="lin" valueType="num">
                                      <p:cBhvr additive="base">
                                        <p:cTn id="76" dur="250" fill="hold"/>
                                        <p:tgtEl>
                                          <p:spTgt spid="24"/>
                                        </p:tgtEl>
                                        <p:attrNameLst>
                                          <p:attrName>ppt_y</p:attrName>
                                        </p:attrNameLst>
                                      </p:cBhvr>
                                      <p:tavLst>
                                        <p:tav tm="0">
                                          <p:val>
                                            <p:strVal val="1+#ppt_h/2"/>
                                          </p:val>
                                        </p:tav>
                                        <p:tav tm="100000">
                                          <p:val>
                                            <p:strVal val="#ppt_y"/>
                                          </p:val>
                                        </p:tav>
                                      </p:tavLst>
                                    </p:anim>
                                  </p:childTnLst>
                                </p:cTn>
                              </p:par>
                            </p:childTnLst>
                          </p:cTn>
                        </p:par>
                        <p:par>
                          <p:cTn id="77" fill="hold">
                            <p:stCondLst>
                              <p:cond delay="8000"/>
                            </p:stCondLst>
                            <p:childTnLst>
                              <p:par>
                                <p:cTn id="78" presetID="2" presetClass="entr" presetSubtype="4"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250" fill="hold"/>
                                        <p:tgtEl>
                                          <p:spTgt spid="15"/>
                                        </p:tgtEl>
                                        <p:attrNameLst>
                                          <p:attrName>ppt_x</p:attrName>
                                        </p:attrNameLst>
                                      </p:cBhvr>
                                      <p:tavLst>
                                        <p:tav tm="0">
                                          <p:val>
                                            <p:strVal val="#ppt_x"/>
                                          </p:val>
                                        </p:tav>
                                        <p:tav tm="100000">
                                          <p:val>
                                            <p:strVal val="#ppt_x"/>
                                          </p:val>
                                        </p:tav>
                                      </p:tavLst>
                                    </p:anim>
                                    <p:anim calcmode="lin" valueType="num">
                                      <p:cBhvr additive="base">
                                        <p:cTn id="81" dur="25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250" fill="hold"/>
                                        <p:tgtEl>
                                          <p:spTgt spid="9"/>
                                        </p:tgtEl>
                                        <p:attrNameLst>
                                          <p:attrName>ppt_x</p:attrName>
                                        </p:attrNameLst>
                                      </p:cBhvr>
                                      <p:tavLst>
                                        <p:tav tm="0">
                                          <p:val>
                                            <p:strVal val="#ppt_x"/>
                                          </p:val>
                                        </p:tav>
                                        <p:tav tm="100000">
                                          <p:val>
                                            <p:strVal val="#ppt_x"/>
                                          </p:val>
                                        </p:tav>
                                      </p:tavLst>
                                    </p:anim>
                                    <p:anim calcmode="lin" valueType="num">
                                      <p:cBhvr additive="base">
                                        <p:cTn id="86" dur="250" fill="hold"/>
                                        <p:tgtEl>
                                          <p:spTgt spid="9"/>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250" fill="hold"/>
                                        <p:tgtEl>
                                          <p:spTgt spid="25"/>
                                        </p:tgtEl>
                                        <p:attrNameLst>
                                          <p:attrName>ppt_x</p:attrName>
                                        </p:attrNameLst>
                                      </p:cBhvr>
                                      <p:tavLst>
                                        <p:tav tm="0">
                                          <p:val>
                                            <p:strVal val="#ppt_x"/>
                                          </p:val>
                                        </p:tav>
                                        <p:tav tm="100000">
                                          <p:val>
                                            <p:strVal val="#ppt_x"/>
                                          </p:val>
                                        </p:tav>
                                      </p:tavLst>
                                    </p:anim>
                                    <p:anim calcmode="lin" valueType="num">
                                      <p:cBhvr additive="base">
                                        <p:cTn id="91" dur="250" fill="hold"/>
                                        <p:tgtEl>
                                          <p:spTgt spid="25"/>
                                        </p:tgtEl>
                                        <p:attrNameLst>
                                          <p:attrName>ppt_y</p:attrName>
                                        </p:attrNameLst>
                                      </p:cBhvr>
                                      <p:tavLst>
                                        <p:tav tm="0">
                                          <p:val>
                                            <p:strVal val="1+#ppt_h/2"/>
                                          </p:val>
                                        </p:tav>
                                        <p:tav tm="100000">
                                          <p:val>
                                            <p:strVal val="#ppt_y"/>
                                          </p:val>
                                        </p:tav>
                                      </p:tavLst>
                                    </p:anim>
                                  </p:childTnLst>
                                </p:cTn>
                              </p:par>
                            </p:childTnLst>
                          </p:cTn>
                        </p:par>
                        <p:par>
                          <p:cTn id="92" fill="hold">
                            <p:stCondLst>
                              <p:cond delay="9500"/>
                            </p:stCondLst>
                            <p:childTnLst>
                              <p:par>
                                <p:cTn id="93" presetID="2" presetClass="entr" presetSubtype="4"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250" fill="hold"/>
                                        <p:tgtEl>
                                          <p:spTgt spid="16"/>
                                        </p:tgtEl>
                                        <p:attrNameLst>
                                          <p:attrName>ppt_x</p:attrName>
                                        </p:attrNameLst>
                                      </p:cBhvr>
                                      <p:tavLst>
                                        <p:tav tm="0">
                                          <p:val>
                                            <p:strVal val="#ppt_x"/>
                                          </p:val>
                                        </p:tav>
                                        <p:tav tm="100000">
                                          <p:val>
                                            <p:strVal val="#ppt_x"/>
                                          </p:val>
                                        </p:tav>
                                      </p:tavLst>
                                    </p:anim>
                                    <p:anim calcmode="lin" valueType="num">
                                      <p:cBhvr additive="base">
                                        <p:cTn id="96" dur="250" fill="hold"/>
                                        <p:tgtEl>
                                          <p:spTgt spid="16"/>
                                        </p:tgtEl>
                                        <p:attrNameLst>
                                          <p:attrName>ppt_y</p:attrName>
                                        </p:attrNameLst>
                                      </p:cBhvr>
                                      <p:tavLst>
                                        <p:tav tm="0">
                                          <p:val>
                                            <p:strVal val="1+#ppt_h/2"/>
                                          </p:val>
                                        </p:tav>
                                        <p:tav tm="100000">
                                          <p:val>
                                            <p:strVal val="#ppt_y"/>
                                          </p:val>
                                        </p:tav>
                                      </p:tavLst>
                                    </p:anim>
                                  </p:childTnLst>
                                </p:cTn>
                              </p:par>
                            </p:childTnLst>
                          </p:cTn>
                        </p:par>
                        <p:par>
                          <p:cTn id="97" fill="hold">
                            <p:stCondLst>
                              <p:cond delay="10000"/>
                            </p:stCondLst>
                            <p:childTnLst>
                              <p:par>
                                <p:cTn id="98" presetID="2" presetClass="entr" presetSubtype="4"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additive="base">
                                        <p:cTn id="100" dur="250" fill="hold"/>
                                        <p:tgtEl>
                                          <p:spTgt spid="10"/>
                                        </p:tgtEl>
                                        <p:attrNameLst>
                                          <p:attrName>ppt_x</p:attrName>
                                        </p:attrNameLst>
                                      </p:cBhvr>
                                      <p:tavLst>
                                        <p:tav tm="0">
                                          <p:val>
                                            <p:strVal val="#ppt_x"/>
                                          </p:val>
                                        </p:tav>
                                        <p:tav tm="100000">
                                          <p:val>
                                            <p:strVal val="#ppt_x"/>
                                          </p:val>
                                        </p:tav>
                                      </p:tavLst>
                                    </p:anim>
                                    <p:anim calcmode="lin" valueType="num">
                                      <p:cBhvr additive="base">
                                        <p:cTn id="101" dur="250" fill="hold"/>
                                        <p:tgtEl>
                                          <p:spTgt spid="10"/>
                                        </p:tgtEl>
                                        <p:attrNameLst>
                                          <p:attrName>ppt_y</p:attrName>
                                        </p:attrNameLst>
                                      </p:cBhvr>
                                      <p:tavLst>
                                        <p:tav tm="0">
                                          <p:val>
                                            <p:strVal val="1+#ppt_h/2"/>
                                          </p:val>
                                        </p:tav>
                                        <p:tav tm="100000">
                                          <p:val>
                                            <p:strVal val="#ppt_y"/>
                                          </p:val>
                                        </p:tav>
                                      </p:tavLst>
                                    </p:anim>
                                  </p:childTnLst>
                                </p:cTn>
                              </p:par>
                            </p:childTnLst>
                          </p:cTn>
                        </p:par>
                        <p:par>
                          <p:cTn id="102" fill="hold">
                            <p:stCondLst>
                              <p:cond delay="10500"/>
                            </p:stCondLst>
                            <p:childTnLst>
                              <p:par>
                                <p:cTn id="103" presetID="2" presetClass="entr" presetSubtype="4"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additive="base">
                                        <p:cTn id="105" dur="250" fill="hold"/>
                                        <p:tgtEl>
                                          <p:spTgt spid="26"/>
                                        </p:tgtEl>
                                        <p:attrNameLst>
                                          <p:attrName>ppt_x</p:attrName>
                                        </p:attrNameLst>
                                      </p:cBhvr>
                                      <p:tavLst>
                                        <p:tav tm="0">
                                          <p:val>
                                            <p:strVal val="#ppt_x"/>
                                          </p:val>
                                        </p:tav>
                                        <p:tav tm="100000">
                                          <p:val>
                                            <p:strVal val="#ppt_x"/>
                                          </p:val>
                                        </p:tav>
                                      </p:tavLst>
                                    </p:anim>
                                    <p:anim calcmode="lin" valueType="num">
                                      <p:cBhvr additive="base">
                                        <p:cTn id="106" dur="250" fill="hold"/>
                                        <p:tgtEl>
                                          <p:spTgt spid="26"/>
                                        </p:tgtEl>
                                        <p:attrNameLst>
                                          <p:attrName>ppt_y</p:attrName>
                                        </p:attrNameLst>
                                      </p:cBhvr>
                                      <p:tavLst>
                                        <p:tav tm="0">
                                          <p:val>
                                            <p:strVal val="1+#ppt_h/2"/>
                                          </p:val>
                                        </p:tav>
                                        <p:tav tm="100000">
                                          <p:val>
                                            <p:strVal val="#ppt_y"/>
                                          </p:val>
                                        </p:tav>
                                      </p:tavLst>
                                    </p:anim>
                                  </p:childTnLst>
                                </p:cTn>
                              </p:par>
                            </p:childTnLst>
                          </p:cTn>
                        </p:par>
                        <p:par>
                          <p:cTn id="107" fill="hold">
                            <p:stCondLst>
                              <p:cond delay="11000"/>
                            </p:stCondLst>
                            <p:childTnLst>
                              <p:par>
                                <p:cTn id="108" presetID="2" presetClass="entr" presetSubtype="4" fill="hold" grpId="0" nodeType="afterEffect">
                                  <p:stCondLst>
                                    <p:cond delay="0"/>
                                  </p:stCondLst>
                                  <p:childTnLst>
                                    <p:set>
                                      <p:cBhvr>
                                        <p:cTn id="109" dur="1" fill="hold">
                                          <p:stCondLst>
                                            <p:cond delay="0"/>
                                          </p:stCondLst>
                                        </p:cTn>
                                        <p:tgtEl>
                                          <p:spTgt spid="17"/>
                                        </p:tgtEl>
                                        <p:attrNameLst>
                                          <p:attrName>style.visibility</p:attrName>
                                        </p:attrNameLst>
                                      </p:cBhvr>
                                      <p:to>
                                        <p:strVal val="visible"/>
                                      </p:to>
                                    </p:set>
                                    <p:anim calcmode="lin" valueType="num">
                                      <p:cBhvr additive="base">
                                        <p:cTn id="110" dur="250" fill="hold"/>
                                        <p:tgtEl>
                                          <p:spTgt spid="17"/>
                                        </p:tgtEl>
                                        <p:attrNameLst>
                                          <p:attrName>ppt_x</p:attrName>
                                        </p:attrNameLst>
                                      </p:cBhvr>
                                      <p:tavLst>
                                        <p:tav tm="0">
                                          <p:val>
                                            <p:strVal val="#ppt_x"/>
                                          </p:val>
                                        </p:tav>
                                        <p:tav tm="100000">
                                          <p:val>
                                            <p:strVal val="#ppt_x"/>
                                          </p:val>
                                        </p:tav>
                                      </p:tavLst>
                                    </p:anim>
                                    <p:anim calcmode="lin" valueType="num">
                                      <p:cBhvr additive="base">
                                        <p:cTn id="111" dur="250" fill="hold"/>
                                        <p:tgtEl>
                                          <p:spTgt spid="17"/>
                                        </p:tgtEl>
                                        <p:attrNameLst>
                                          <p:attrName>ppt_y</p:attrName>
                                        </p:attrNameLst>
                                      </p:cBhvr>
                                      <p:tavLst>
                                        <p:tav tm="0">
                                          <p:val>
                                            <p:strVal val="1+#ppt_h/2"/>
                                          </p:val>
                                        </p:tav>
                                        <p:tav tm="100000">
                                          <p:val>
                                            <p:strVal val="#ppt_y"/>
                                          </p:val>
                                        </p:tav>
                                      </p:tavLst>
                                    </p:anim>
                                  </p:childTnLst>
                                </p:cTn>
                              </p:par>
                            </p:childTnLst>
                          </p:cTn>
                        </p:par>
                        <p:par>
                          <p:cTn id="112" fill="hold">
                            <p:stCondLst>
                              <p:cond delay="11500"/>
                            </p:stCondLst>
                            <p:childTnLst>
                              <p:par>
                                <p:cTn id="113" presetID="2" presetClass="entr" presetSubtype="4"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250" fill="hold"/>
                                        <p:tgtEl>
                                          <p:spTgt spid="19"/>
                                        </p:tgtEl>
                                        <p:attrNameLst>
                                          <p:attrName>ppt_x</p:attrName>
                                        </p:attrNameLst>
                                      </p:cBhvr>
                                      <p:tavLst>
                                        <p:tav tm="0">
                                          <p:val>
                                            <p:strVal val="#ppt_x"/>
                                          </p:val>
                                        </p:tav>
                                        <p:tav tm="100000">
                                          <p:val>
                                            <p:strVal val="#ppt_x"/>
                                          </p:val>
                                        </p:tav>
                                      </p:tavLst>
                                    </p:anim>
                                    <p:anim calcmode="lin" valueType="num">
                                      <p:cBhvr additive="base">
                                        <p:cTn id="116" dur="250" fill="hold"/>
                                        <p:tgtEl>
                                          <p:spTgt spid="19"/>
                                        </p:tgtEl>
                                        <p:attrNameLst>
                                          <p:attrName>ppt_y</p:attrName>
                                        </p:attrNameLst>
                                      </p:cBhvr>
                                      <p:tavLst>
                                        <p:tav tm="0">
                                          <p:val>
                                            <p:strVal val="1+#ppt_h/2"/>
                                          </p:val>
                                        </p:tav>
                                        <p:tav tm="100000">
                                          <p:val>
                                            <p:strVal val="#ppt_y"/>
                                          </p:val>
                                        </p:tav>
                                      </p:tavLst>
                                    </p:anim>
                                  </p:childTnLst>
                                </p:cTn>
                              </p:par>
                            </p:childTnLst>
                          </p:cTn>
                        </p:par>
                        <p:par>
                          <p:cTn id="117" fill="hold">
                            <p:stCondLst>
                              <p:cond delay="12000"/>
                            </p:stCondLst>
                            <p:childTnLst>
                              <p:par>
                                <p:cTn id="118" presetID="2" presetClass="entr" presetSubtype="4"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additive="base">
                                        <p:cTn id="120" dur="250" fill="hold"/>
                                        <p:tgtEl>
                                          <p:spTgt spid="20"/>
                                        </p:tgtEl>
                                        <p:attrNameLst>
                                          <p:attrName>ppt_x</p:attrName>
                                        </p:attrNameLst>
                                      </p:cBhvr>
                                      <p:tavLst>
                                        <p:tav tm="0">
                                          <p:val>
                                            <p:strVal val="#ppt_x"/>
                                          </p:val>
                                        </p:tav>
                                        <p:tav tm="100000">
                                          <p:val>
                                            <p:strVal val="#ppt_x"/>
                                          </p:val>
                                        </p:tav>
                                      </p:tavLst>
                                    </p:anim>
                                    <p:anim calcmode="lin" valueType="num">
                                      <p:cBhvr additive="base">
                                        <p:cTn id="121"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70" grpId="0"/>
      <p:bldP spid="5" grpId="0" bldLvl="0" animBg="1"/>
      <p:bldP spid="6" grpId="0" bldLvl="0" animBg="1"/>
      <p:bldP spid="7" grpId="0" bldLvl="0" animBg="1"/>
      <p:bldP spid="8" grpId="0" bldLvl="0" animBg="1"/>
      <p:bldP spid="9" grpId="0" bldLvl="0" animBg="1"/>
      <p:bldP spid="10" grpId="0" bldLvl="0" animBg="1"/>
      <p:bldP spid="12" grpId="0"/>
      <p:bldP spid="13" grpId="0"/>
      <p:bldP spid="14" grpId="0"/>
      <p:bldP spid="15" grpId="0"/>
      <p:bldP spid="16" grpId="0"/>
      <p:bldP spid="17" grpId="0"/>
      <p:bldP spid="19" grpId="0" bldLvl="0" animBg="1"/>
      <p:bldP spid="20" grpId="0"/>
      <p:bldP spid="21" grpId="0"/>
      <p:bldP spid="22"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7F7F7F">
                      <a:lumMod val="60000"/>
                      <a:lumOff val="40000"/>
                    </a:srgbClr>
                  </a:solidFill>
                  <a:latin typeface="微软雅黑" panose="020B0503020204020204" pitchFamily="34" charset="-122"/>
                </a:rPr>
                <a:t>  Click here to add Title</a:t>
              </a:r>
              <a:endParaRPr lang="zh-CN" altLang="en-US" sz="1000" dirty="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sp>
        <p:nvSpPr>
          <p:cNvPr id="44"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grpSp>
        <p:nvGrpSpPr>
          <p:cNvPr id="25" name="Group 8"/>
          <p:cNvGrpSpPr/>
          <p:nvPr/>
        </p:nvGrpSpPr>
        <p:grpSpPr>
          <a:xfrm>
            <a:off x="4316541" y="3097190"/>
            <a:ext cx="1233547" cy="1581436"/>
            <a:chOff x="3125788" y="690563"/>
            <a:chExt cx="2949575" cy="3781426"/>
          </a:xfrm>
          <a:solidFill>
            <a:srgbClr val="C3DCEA"/>
          </a:solidFill>
        </p:grpSpPr>
        <p:sp>
          <p:nvSpPr>
            <p:cNvPr id="29" name="Freeform 5"/>
            <p:cNvSpPr/>
            <p:nvPr/>
          </p:nvSpPr>
          <p:spPr bwMode="auto">
            <a:xfrm>
              <a:off x="3125788" y="2511426"/>
              <a:ext cx="2949575" cy="1960563"/>
            </a:xfrm>
            <a:custGeom>
              <a:avLst/>
              <a:gdLst>
                <a:gd name="T0" fmla="*/ 567 w 783"/>
                <a:gd name="T1" fmla="*/ 47 h 521"/>
                <a:gd name="T2" fmla="*/ 500 w 783"/>
                <a:gd name="T3" fmla="*/ 0 h 521"/>
                <a:gd name="T4" fmla="*/ 267 w 783"/>
                <a:gd name="T5" fmla="*/ 1 h 521"/>
                <a:gd name="T6" fmla="*/ 122 w 783"/>
                <a:gd name="T7" fmla="*/ 77 h 521"/>
                <a:gd name="T8" fmla="*/ 65 w 783"/>
                <a:gd name="T9" fmla="*/ 115 h 521"/>
                <a:gd name="T10" fmla="*/ 0 w 783"/>
                <a:gd name="T11" fmla="*/ 396 h 521"/>
                <a:gd name="T12" fmla="*/ 20 w 783"/>
                <a:gd name="T13" fmla="*/ 445 h 521"/>
                <a:gd name="T14" fmla="*/ 367 w 783"/>
                <a:gd name="T15" fmla="*/ 516 h 521"/>
                <a:gd name="T16" fmla="*/ 743 w 783"/>
                <a:gd name="T17" fmla="*/ 454 h 521"/>
                <a:gd name="T18" fmla="*/ 767 w 783"/>
                <a:gd name="T19" fmla="*/ 428 h 521"/>
                <a:gd name="T20" fmla="*/ 714 w 783"/>
                <a:gd name="T21" fmla="*/ 133 h 521"/>
                <a:gd name="T22" fmla="*/ 567 w 783"/>
                <a:gd name="T23" fmla="*/ 4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521">
                  <a:moveTo>
                    <a:pt x="567" y="47"/>
                  </a:moveTo>
                  <a:cubicBezTo>
                    <a:pt x="500" y="24"/>
                    <a:pt x="500" y="0"/>
                    <a:pt x="500" y="0"/>
                  </a:cubicBezTo>
                  <a:cubicBezTo>
                    <a:pt x="367" y="260"/>
                    <a:pt x="267" y="1"/>
                    <a:pt x="267" y="1"/>
                  </a:cubicBezTo>
                  <a:cubicBezTo>
                    <a:pt x="258" y="36"/>
                    <a:pt x="122" y="77"/>
                    <a:pt x="122" y="77"/>
                  </a:cubicBezTo>
                  <a:cubicBezTo>
                    <a:pt x="82" y="92"/>
                    <a:pt x="65" y="115"/>
                    <a:pt x="65" y="115"/>
                  </a:cubicBezTo>
                  <a:cubicBezTo>
                    <a:pt x="7" y="202"/>
                    <a:pt x="0" y="396"/>
                    <a:pt x="0" y="396"/>
                  </a:cubicBezTo>
                  <a:cubicBezTo>
                    <a:pt x="1" y="441"/>
                    <a:pt x="20" y="445"/>
                    <a:pt x="20" y="445"/>
                  </a:cubicBezTo>
                  <a:cubicBezTo>
                    <a:pt x="155" y="505"/>
                    <a:pt x="367" y="516"/>
                    <a:pt x="367" y="516"/>
                  </a:cubicBezTo>
                  <a:cubicBezTo>
                    <a:pt x="585" y="521"/>
                    <a:pt x="743" y="454"/>
                    <a:pt x="743" y="454"/>
                  </a:cubicBezTo>
                  <a:cubicBezTo>
                    <a:pt x="766" y="440"/>
                    <a:pt x="767" y="428"/>
                    <a:pt x="767" y="428"/>
                  </a:cubicBezTo>
                  <a:cubicBezTo>
                    <a:pt x="783" y="289"/>
                    <a:pt x="714" y="133"/>
                    <a:pt x="714" y="133"/>
                  </a:cubicBezTo>
                  <a:cubicBezTo>
                    <a:pt x="693" y="87"/>
                    <a:pt x="567" y="47"/>
                    <a:pt x="56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C00000"/>
                </a:solidFill>
              </a:endParaRPr>
            </a:p>
          </p:txBody>
        </p:sp>
        <p:sp>
          <p:nvSpPr>
            <p:cNvPr id="31" name="Freeform 6"/>
            <p:cNvSpPr>
              <a:spLocks noEditPoints="1"/>
            </p:cNvSpPr>
            <p:nvPr/>
          </p:nvSpPr>
          <p:spPr bwMode="auto">
            <a:xfrm>
              <a:off x="3890963" y="690563"/>
              <a:ext cx="1419225" cy="1944688"/>
            </a:xfrm>
            <a:custGeom>
              <a:avLst/>
              <a:gdLst>
                <a:gd name="T0" fmla="*/ 31 w 377"/>
                <a:gd name="T1" fmla="*/ 346 h 517"/>
                <a:gd name="T2" fmla="*/ 178 w 377"/>
                <a:gd name="T3" fmla="*/ 517 h 517"/>
                <a:gd name="T4" fmla="*/ 336 w 377"/>
                <a:gd name="T5" fmla="*/ 346 h 517"/>
                <a:gd name="T6" fmla="*/ 350 w 377"/>
                <a:gd name="T7" fmla="*/ 319 h 517"/>
                <a:gd name="T8" fmla="*/ 345 w 377"/>
                <a:gd name="T9" fmla="*/ 268 h 517"/>
                <a:gd name="T10" fmla="*/ 329 w 377"/>
                <a:gd name="T11" fmla="*/ 106 h 517"/>
                <a:gd name="T12" fmla="*/ 253 w 377"/>
                <a:gd name="T13" fmla="*/ 60 h 517"/>
                <a:gd name="T14" fmla="*/ 246 w 377"/>
                <a:gd name="T15" fmla="*/ 55 h 517"/>
                <a:gd name="T16" fmla="*/ 249 w 377"/>
                <a:gd name="T17" fmla="*/ 59 h 517"/>
                <a:gd name="T18" fmla="*/ 240 w 377"/>
                <a:gd name="T19" fmla="*/ 56 h 517"/>
                <a:gd name="T20" fmla="*/ 230 w 377"/>
                <a:gd name="T21" fmla="*/ 47 h 517"/>
                <a:gd name="T22" fmla="*/ 237 w 377"/>
                <a:gd name="T23" fmla="*/ 56 h 517"/>
                <a:gd name="T24" fmla="*/ 233 w 377"/>
                <a:gd name="T25" fmla="*/ 55 h 517"/>
                <a:gd name="T26" fmla="*/ 224 w 377"/>
                <a:gd name="T27" fmla="*/ 43 h 517"/>
                <a:gd name="T28" fmla="*/ 227 w 377"/>
                <a:gd name="T29" fmla="*/ 51 h 517"/>
                <a:gd name="T30" fmla="*/ 197 w 377"/>
                <a:gd name="T31" fmla="*/ 8 h 517"/>
                <a:gd name="T32" fmla="*/ 177 w 377"/>
                <a:gd name="T33" fmla="*/ 24 h 517"/>
                <a:gd name="T34" fmla="*/ 193 w 377"/>
                <a:gd name="T35" fmla="*/ 0 h 517"/>
                <a:gd name="T36" fmla="*/ 177 w 377"/>
                <a:gd name="T37" fmla="*/ 14 h 517"/>
                <a:gd name="T38" fmla="*/ 153 w 377"/>
                <a:gd name="T39" fmla="*/ 43 h 517"/>
                <a:gd name="T40" fmla="*/ 149 w 377"/>
                <a:gd name="T41" fmla="*/ 41 h 517"/>
                <a:gd name="T42" fmla="*/ 158 w 377"/>
                <a:gd name="T43" fmla="*/ 26 h 517"/>
                <a:gd name="T44" fmla="*/ 147 w 377"/>
                <a:gd name="T45" fmla="*/ 40 h 517"/>
                <a:gd name="T46" fmla="*/ 138 w 377"/>
                <a:gd name="T47" fmla="*/ 35 h 517"/>
                <a:gd name="T48" fmla="*/ 149 w 377"/>
                <a:gd name="T49" fmla="*/ 21 h 517"/>
                <a:gd name="T50" fmla="*/ 139 w 377"/>
                <a:gd name="T51" fmla="*/ 30 h 517"/>
                <a:gd name="T52" fmla="*/ 123 w 377"/>
                <a:gd name="T53" fmla="*/ 37 h 517"/>
                <a:gd name="T54" fmla="*/ 21 w 377"/>
                <a:gd name="T55" fmla="*/ 143 h 517"/>
                <a:gd name="T56" fmla="*/ 25 w 377"/>
                <a:gd name="T57" fmla="*/ 269 h 517"/>
                <a:gd name="T58" fmla="*/ 17 w 377"/>
                <a:gd name="T59" fmla="*/ 319 h 517"/>
                <a:gd name="T60" fmla="*/ 31 w 377"/>
                <a:gd name="T61" fmla="*/ 346 h 517"/>
                <a:gd name="T62" fmla="*/ 175 w 377"/>
                <a:gd name="T63" fmla="*/ 17 h 517"/>
                <a:gd name="T64" fmla="*/ 166 w 377"/>
                <a:gd name="T65" fmla="*/ 37 h 517"/>
                <a:gd name="T66" fmla="*/ 163 w 377"/>
                <a:gd name="T67" fmla="*/ 36 h 517"/>
                <a:gd name="T68" fmla="*/ 175 w 377"/>
                <a:gd name="T69" fmla="*/ 1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517">
                  <a:moveTo>
                    <a:pt x="31" y="346"/>
                  </a:moveTo>
                  <a:cubicBezTo>
                    <a:pt x="41" y="430"/>
                    <a:pt x="113" y="517"/>
                    <a:pt x="178" y="517"/>
                  </a:cubicBezTo>
                  <a:cubicBezTo>
                    <a:pt x="254" y="517"/>
                    <a:pt x="325" y="425"/>
                    <a:pt x="336" y="346"/>
                  </a:cubicBezTo>
                  <a:cubicBezTo>
                    <a:pt x="340" y="343"/>
                    <a:pt x="347" y="336"/>
                    <a:pt x="350" y="319"/>
                  </a:cubicBezTo>
                  <a:cubicBezTo>
                    <a:pt x="350" y="319"/>
                    <a:pt x="366" y="262"/>
                    <a:pt x="345" y="268"/>
                  </a:cubicBezTo>
                  <a:cubicBezTo>
                    <a:pt x="352" y="246"/>
                    <a:pt x="377" y="160"/>
                    <a:pt x="329" y="106"/>
                  </a:cubicBezTo>
                  <a:cubicBezTo>
                    <a:pt x="329" y="106"/>
                    <a:pt x="307" y="76"/>
                    <a:pt x="253" y="60"/>
                  </a:cubicBezTo>
                  <a:cubicBezTo>
                    <a:pt x="251" y="58"/>
                    <a:pt x="249" y="56"/>
                    <a:pt x="246" y="55"/>
                  </a:cubicBezTo>
                  <a:cubicBezTo>
                    <a:pt x="246" y="55"/>
                    <a:pt x="248" y="56"/>
                    <a:pt x="249" y="59"/>
                  </a:cubicBezTo>
                  <a:cubicBezTo>
                    <a:pt x="246" y="58"/>
                    <a:pt x="243" y="57"/>
                    <a:pt x="240" y="56"/>
                  </a:cubicBezTo>
                  <a:cubicBezTo>
                    <a:pt x="237" y="53"/>
                    <a:pt x="234" y="50"/>
                    <a:pt x="230" y="47"/>
                  </a:cubicBezTo>
                  <a:cubicBezTo>
                    <a:pt x="230" y="47"/>
                    <a:pt x="233" y="50"/>
                    <a:pt x="237" y="56"/>
                  </a:cubicBezTo>
                  <a:cubicBezTo>
                    <a:pt x="236" y="55"/>
                    <a:pt x="234" y="55"/>
                    <a:pt x="233" y="55"/>
                  </a:cubicBezTo>
                  <a:cubicBezTo>
                    <a:pt x="230" y="51"/>
                    <a:pt x="227" y="47"/>
                    <a:pt x="224" y="43"/>
                  </a:cubicBezTo>
                  <a:cubicBezTo>
                    <a:pt x="224" y="43"/>
                    <a:pt x="225" y="46"/>
                    <a:pt x="227" y="51"/>
                  </a:cubicBezTo>
                  <a:cubicBezTo>
                    <a:pt x="217" y="44"/>
                    <a:pt x="197" y="27"/>
                    <a:pt x="197" y="8"/>
                  </a:cubicBezTo>
                  <a:cubicBezTo>
                    <a:pt x="197" y="8"/>
                    <a:pt x="185" y="13"/>
                    <a:pt x="177" y="24"/>
                  </a:cubicBezTo>
                  <a:cubicBezTo>
                    <a:pt x="180" y="15"/>
                    <a:pt x="185" y="7"/>
                    <a:pt x="193" y="0"/>
                  </a:cubicBezTo>
                  <a:cubicBezTo>
                    <a:pt x="193" y="0"/>
                    <a:pt x="185" y="5"/>
                    <a:pt x="177" y="14"/>
                  </a:cubicBezTo>
                  <a:cubicBezTo>
                    <a:pt x="171" y="17"/>
                    <a:pt x="158" y="26"/>
                    <a:pt x="153" y="43"/>
                  </a:cubicBezTo>
                  <a:cubicBezTo>
                    <a:pt x="149" y="41"/>
                    <a:pt x="149" y="41"/>
                    <a:pt x="149" y="41"/>
                  </a:cubicBezTo>
                  <a:cubicBezTo>
                    <a:pt x="151" y="36"/>
                    <a:pt x="154" y="31"/>
                    <a:pt x="158" y="26"/>
                  </a:cubicBezTo>
                  <a:cubicBezTo>
                    <a:pt x="158" y="26"/>
                    <a:pt x="152" y="31"/>
                    <a:pt x="147" y="40"/>
                  </a:cubicBezTo>
                  <a:cubicBezTo>
                    <a:pt x="138" y="35"/>
                    <a:pt x="138" y="35"/>
                    <a:pt x="138" y="35"/>
                  </a:cubicBezTo>
                  <a:cubicBezTo>
                    <a:pt x="141" y="31"/>
                    <a:pt x="144" y="26"/>
                    <a:pt x="149" y="21"/>
                  </a:cubicBezTo>
                  <a:cubicBezTo>
                    <a:pt x="149" y="21"/>
                    <a:pt x="144" y="24"/>
                    <a:pt x="139" y="30"/>
                  </a:cubicBezTo>
                  <a:cubicBezTo>
                    <a:pt x="141" y="25"/>
                    <a:pt x="140" y="18"/>
                    <a:pt x="123" y="37"/>
                  </a:cubicBezTo>
                  <a:cubicBezTo>
                    <a:pt x="123" y="37"/>
                    <a:pt x="44" y="72"/>
                    <a:pt x="21" y="143"/>
                  </a:cubicBezTo>
                  <a:cubicBezTo>
                    <a:pt x="21" y="143"/>
                    <a:pt x="7" y="175"/>
                    <a:pt x="25" y="269"/>
                  </a:cubicBezTo>
                  <a:cubicBezTo>
                    <a:pt x="0" y="257"/>
                    <a:pt x="17" y="319"/>
                    <a:pt x="17" y="319"/>
                  </a:cubicBezTo>
                  <a:cubicBezTo>
                    <a:pt x="20" y="336"/>
                    <a:pt x="27" y="343"/>
                    <a:pt x="31" y="346"/>
                  </a:cubicBezTo>
                  <a:close/>
                  <a:moveTo>
                    <a:pt x="175" y="17"/>
                  </a:moveTo>
                  <a:cubicBezTo>
                    <a:pt x="171" y="22"/>
                    <a:pt x="167" y="29"/>
                    <a:pt x="166" y="37"/>
                  </a:cubicBezTo>
                  <a:cubicBezTo>
                    <a:pt x="163" y="36"/>
                    <a:pt x="163" y="36"/>
                    <a:pt x="163" y="36"/>
                  </a:cubicBezTo>
                  <a:cubicBezTo>
                    <a:pt x="165" y="29"/>
                    <a:pt x="169" y="23"/>
                    <a:pt x="1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C00000"/>
                </a:solidFill>
              </a:endParaRPr>
            </a:p>
          </p:txBody>
        </p:sp>
      </p:grpSp>
      <p:sp>
        <p:nvSpPr>
          <p:cNvPr id="32" name="Freeform 10"/>
          <p:cNvSpPr>
            <a:spLocks noEditPoints="1"/>
          </p:cNvSpPr>
          <p:nvPr/>
        </p:nvSpPr>
        <p:spPr bwMode="auto">
          <a:xfrm>
            <a:off x="2676525" y="2292350"/>
            <a:ext cx="1495425" cy="1498600"/>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C3DCEA"/>
          </a:solidFill>
          <a:ln>
            <a:noFill/>
          </a:ln>
        </p:spPr>
        <p:txBody>
          <a:bodyPr vert="horz" wrap="square" lIns="91440" tIns="45720" rIns="91440" bIns="45720" numCol="1" anchor="t" anchorCtr="0" compatLnSpc="1"/>
          <a:lstStyle/>
          <a:p>
            <a:endParaRPr lang="en-US"/>
          </a:p>
        </p:txBody>
      </p:sp>
      <p:sp>
        <p:nvSpPr>
          <p:cNvPr id="34" name="Freeform 10"/>
          <p:cNvSpPr>
            <a:spLocks noEditPoints="1"/>
          </p:cNvSpPr>
          <p:nvPr/>
        </p:nvSpPr>
        <p:spPr bwMode="auto">
          <a:xfrm>
            <a:off x="4019773" y="1540560"/>
            <a:ext cx="1151348" cy="1153792"/>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C3DCEA"/>
          </a:solidFill>
          <a:ln>
            <a:noFill/>
          </a:ln>
        </p:spPr>
        <p:txBody>
          <a:bodyPr vert="horz" wrap="square" lIns="91440" tIns="45720" rIns="91440" bIns="45720" numCol="1" anchor="t" anchorCtr="0" compatLnSpc="1"/>
          <a:lstStyle/>
          <a:p>
            <a:endParaRPr lang="en-US"/>
          </a:p>
        </p:txBody>
      </p:sp>
      <p:sp>
        <p:nvSpPr>
          <p:cNvPr id="38" name="Freeform 10"/>
          <p:cNvSpPr>
            <a:spLocks noEditPoints="1"/>
          </p:cNvSpPr>
          <p:nvPr/>
        </p:nvSpPr>
        <p:spPr bwMode="auto">
          <a:xfrm>
            <a:off x="5253320" y="1740210"/>
            <a:ext cx="805374" cy="807084"/>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C3DCEA"/>
          </a:solidFill>
          <a:ln>
            <a:noFill/>
          </a:ln>
        </p:spPr>
        <p:txBody>
          <a:bodyPr vert="horz" wrap="square" lIns="91440" tIns="45720" rIns="91440" bIns="45720" numCol="1" anchor="t" anchorCtr="0" compatLnSpc="1"/>
          <a:lstStyle/>
          <a:p>
            <a:endParaRPr lang="en-US"/>
          </a:p>
        </p:txBody>
      </p:sp>
      <p:cxnSp>
        <p:nvCxnSpPr>
          <p:cNvPr id="41" name="Straight Arrow Connector 25"/>
          <p:cNvCxnSpPr/>
          <p:nvPr/>
        </p:nvCxnSpPr>
        <p:spPr>
          <a:xfrm>
            <a:off x="5334000" y="1435844"/>
            <a:ext cx="1524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 Box 10"/>
          <p:cNvSpPr txBox="1">
            <a:spLocks noChangeArrowheads="1"/>
          </p:cNvSpPr>
          <p:nvPr/>
        </p:nvSpPr>
        <p:spPr bwMode="auto">
          <a:xfrm>
            <a:off x="7162800" y="1138104"/>
            <a:ext cx="1656099" cy="576580"/>
          </a:xfrm>
          <a:prstGeom prst="rect">
            <a:avLst/>
          </a:prstGeom>
          <a:noFill/>
          <a:ln w="9525">
            <a:noFill/>
            <a:miter lim="800000"/>
          </a:ln>
        </p:spPr>
        <p:txBody>
          <a:bodyPr wrap="square" lIns="45720" tIns="22860" rIns="45720" bIns="22860">
            <a:spAutoFit/>
          </a:bodyPr>
          <a:lstStyle/>
          <a:p>
            <a:pPr defTabSz="1087755">
              <a:lnSpc>
                <a:spcPct val="200000"/>
              </a:lnSpc>
            </a:pPr>
            <a:r>
              <a:rPr lang="zh-CN" altLang="en-US" sz="1200" dirty="0">
                <a:solidFill>
                  <a:srgbClr val="3E5363"/>
                </a:solidFill>
                <a:latin typeface="微软雅黑" panose="020B0503020204020204" pitchFamily="34" charset="-122"/>
                <a:sym typeface="+mn-ea"/>
              </a:rPr>
              <a:t>标题文字</a:t>
            </a:r>
            <a:endParaRPr lang="zh-CN" altLang="en-US" sz="1200" b="1" dirty="0">
              <a:solidFill>
                <a:srgbClr val="3E5363"/>
              </a:solidFill>
              <a:latin typeface="微软雅黑" panose="020B0503020204020204" pitchFamily="34" charset="-122"/>
              <a:ea typeface="微软雅黑" panose="020B0503020204020204" pitchFamily="34" charset="-122"/>
              <a:cs typeface="Open Sans" pitchFamily="34" charset="0"/>
              <a:sym typeface="+mn-ea"/>
            </a:endParaRPr>
          </a:p>
          <a:p>
            <a:pPr defTabSz="1087755"/>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47" name="Oval 27"/>
          <p:cNvSpPr/>
          <p:nvPr/>
        </p:nvSpPr>
        <p:spPr>
          <a:xfrm>
            <a:off x="6858000" y="1305694"/>
            <a:ext cx="258815" cy="260300"/>
          </a:xfrm>
          <a:prstGeom prst="ellipse">
            <a:avLst/>
          </a:prstGeom>
          <a:solidFill>
            <a:srgbClr val="CABFD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54" name="Text Box 10"/>
          <p:cNvSpPr txBox="1">
            <a:spLocks noChangeArrowheads="1"/>
          </p:cNvSpPr>
          <p:nvPr/>
        </p:nvSpPr>
        <p:spPr bwMode="auto">
          <a:xfrm>
            <a:off x="7162800" y="3714750"/>
            <a:ext cx="1656099" cy="391795"/>
          </a:xfrm>
          <a:prstGeom prst="rect">
            <a:avLst/>
          </a:prstGeom>
          <a:noFill/>
          <a:ln w="9525">
            <a:noFill/>
            <a:miter lim="800000"/>
          </a:ln>
        </p:spPr>
        <p:txBody>
          <a:bodyPr wrap="square" lIns="45720" tIns="22860" rIns="45720" bIns="22860">
            <a:spAutoFit/>
          </a:bodyPr>
          <a:lstStyle/>
          <a:p>
            <a:pPr defTabSz="1087755"/>
            <a:r>
              <a:rPr lang="zh-CN" altLang="en-US" sz="1200" dirty="0">
                <a:solidFill>
                  <a:srgbClr val="3E5363"/>
                </a:solidFill>
                <a:latin typeface="微软雅黑" panose="020B0503020204020204" pitchFamily="34" charset="-122"/>
                <a:sym typeface="+mn-ea"/>
              </a:rPr>
              <a:t>标题文字</a:t>
            </a:r>
          </a:p>
          <a:p>
            <a:pPr defTabSz="1087755"/>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55" name="Oval 34"/>
          <p:cNvSpPr/>
          <p:nvPr/>
        </p:nvSpPr>
        <p:spPr>
          <a:xfrm>
            <a:off x="6858000" y="3882340"/>
            <a:ext cx="258815" cy="260300"/>
          </a:xfrm>
          <a:prstGeom prst="ellipse">
            <a:avLst/>
          </a:prstGeom>
          <a:solidFill>
            <a:srgbClr val="CABFD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56" name="Text Box 10"/>
          <p:cNvSpPr txBox="1">
            <a:spLocks noChangeArrowheads="1"/>
          </p:cNvSpPr>
          <p:nvPr/>
        </p:nvSpPr>
        <p:spPr bwMode="auto">
          <a:xfrm>
            <a:off x="7162800" y="2419350"/>
            <a:ext cx="1656099" cy="391795"/>
          </a:xfrm>
          <a:prstGeom prst="rect">
            <a:avLst/>
          </a:prstGeom>
          <a:noFill/>
          <a:ln w="9525">
            <a:noFill/>
            <a:miter lim="800000"/>
          </a:ln>
        </p:spPr>
        <p:txBody>
          <a:bodyPr wrap="square" lIns="45720" tIns="22860" rIns="45720" bIns="22860">
            <a:spAutoFit/>
          </a:bodyPr>
          <a:lstStyle/>
          <a:p>
            <a:pPr defTabSz="1087755"/>
            <a:r>
              <a:rPr lang="zh-CN" altLang="en-US" sz="1200" dirty="0">
                <a:solidFill>
                  <a:schemeClr val="tx2"/>
                </a:solidFill>
                <a:latin typeface="微软雅黑" panose="020B0503020204020204" pitchFamily="34" charset="-122"/>
                <a:sym typeface="+mn-ea"/>
              </a:rPr>
              <a:t>标题文字</a:t>
            </a:r>
          </a:p>
          <a:p>
            <a:pPr defTabSz="1087755"/>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57" name="Oval 36"/>
          <p:cNvSpPr/>
          <p:nvPr/>
        </p:nvSpPr>
        <p:spPr>
          <a:xfrm>
            <a:off x="6858000" y="2586940"/>
            <a:ext cx="258815" cy="260300"/>
          </a:xfrm>
          <a:prstGeom prst="ellipse">
            <a:avLst/>
          </a:prstGeom>
          <a:solidFill>
            <a:srgbClr val="C3DCE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cxnSp>
        <p:nvCxnSpPr>
          <p:cNvPr id="64" name="Straight Arrow Connector 38"/>
          <p:cNvCxnSpPr/>
          <p:nvPr/>
        </p:nvCxnSpPr>
        <p:spPr>
          <a:xfrm>
            <a:off x="6553200" y="2101898"/>
            <a:ext cx="358007" cy="498486"/>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41"/>
          <p:cNvCxnSpPr>
            <a:endCxn id="38" idx="0"/>
          </p:cNvCxnSpPr>
          <p:nvPr/>
        </p:nvCxnSpPr>
        <p:spPr>
          <a:xfrm flipH="1" flipV="1">
            <a:off x="6025383" y="2115615"/>
            <a:ext cx="527817" cy="18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42"/>
          <p:cNvCxnSpPr/>
          <p:nvPr/>
        </p:nvCxnSpPr>
        <p:spPr>
          <a:xfrm>
            <a:off x="6477601" y="4012490"/>
            <a:ext cx="381602"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45"/>
          <p:cNvCxnSpPr/>
          <p:nvPr/>
        </p:nvCxnSpPr>
        <p:spPr>
          <a:xfrm flipH="1" flipV="1">
            <a:off x="6076184" y="3506171"/>
            <a:ext cx="401417" cy="5063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 Box 10"/>
          <p:cNvSpPr txBox="1">
            <a:spLocks noChangeArrowheads="1"/>
          </p:cNvSpPr>
          <p:nvPr/>
        </p:nvSpPr>
        <p:spPr bwMode="auto">
          <a:xfrm>
            <a:off x="304800" y="1138104"/>
            <a:ext cx="1656099" cy="576580"/>
          </a:xfrm>
          <a:prstGeom prst="rect">
            <a:avLst/>
          </a:prstGeom>
          <a:noFill/>
          <a:ln w="9525">
            <a:noFill/>
            <a:miter lim="800000"/>
          </a:ln>
        </p:spPr>
        <p:txBody>
          <a:bodyPr wrap="square" lIns="45720" tIns="22860" rIns="45720" bIns="22860">
            <a:spAutoFit/>
          </a:bodyPr>
          <a:lstStyle/>
          <a:p>
            <a:pPr algn="r" defTabSz="1087755">
              <a:lnSpc>
                <a:spcPct val="200000"/>
              </a:lnSpc>
            </a:pPr>
            <a:r>
              <a:rPr lang="zh-CN" altLang="en-US" sz="1200" dirty="0">
                <a:solidFill>
                  <a:srgbClr val="3E5363"/>
                </a:solidFill>
                <a:latin typeface="微软雅黑" panose="020B0503020204020204" pitchFamily="34" charset="-122"/>
                <a:sym typeface="+mn-ea"/>
              </a:rPr>
              <a:t>标题文字</a:t>
            </a:r>
            <a:endParaRPr lang="zh-CN" altLang="en-US" sz="1200" b="1" dirty="0">
              <a:solidFill>
                <a:srgbClr val="3E5363"/>
              </a:solidFill>
              <a:latin typeface="微软雅黑" panose="020B0503020204020204" pitchFamily="34" charset="-122"/>
              <a:ea typeface="微软雅黑" panose="020B0503020204020204" pitchFamily="34" charset="-122"/>
              <a:cs typeface="Open Sans" pitchFamily="34" charset="0"/>
              <a:sym typeface="+mn-ea"/>
            </a:endParaRPr>
          </a:p>
          <a:p>
            <a:pPr algn="r" defTabSz="1087755"/>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70" name="Oval 48"/>
          <p:cNvSpPr/>
          <p:nvPr/>
        </p:nvSpPr>
        <p:spPr>
          <a:xfrm>
            <a:off x="1996070" y="1305694"/>
            <a:ext cx="258815" cy="260300"/>
          </a:xfrm>
          <a:prstGeom prst="ellipse">
            <a:avLst/>
          </a:prstGeom>
          <a:solidFill>
            <a:srgbClr val="CABFD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72" name="Text Box 10"/>
          <p:cNvSpPr txBox="1">
            <a:spLocks noChangeArrowheads="1"/>
          </p:cNvSpPr>
          <p:nvPr/>
        </p:nvSpPr>
        <p:spPr bwMode="auto">
          <a:xfrm>
            <a:off x="304800" y="3714750"/>
            <a:ext cx="1656099" cy="576580"/>
          </a:xfrm>
          <a:prstGeom prst="rect">
            <a:avLst/>
          </a:prstGeom>
          <a:noFill/>
          <a:ln w="9525">
            <a:noFill/>
            <a:miter lim="800000"/>
          </a:ln>
        </p:spPr>
        <p:txBody>
          <a:bodyPr wrap="square" lIns="45720" tIns="22860" rIns="45720" bIns="22860">
            <a:spAutoFit/>
          </a:bodyPr>
          <a:lstStyle/>
          <a:p>
            <a:pPr algn="r" defTabSz="1087755">
              <a:lnSpc>
                <a:spcPct val="200000"/>
              </a:lnSpc>
            </a:pPr>
            <a:r>
              <a:rPr lang="zh-CN" altLang="en-US" sz="1200" dirty="0">
                <a:solidFill>
                  <a:schemeClr val="tx2"/>
                </a:solidFill>
                <a:latin typeface="微软雅黑" panose="020B0503020204020204" pitchFamily="34" charset="-122"/>
                <a:sym typeface="+mn-ea"/>
              </a:rPr>
              <a:t>标题文字</a:t>
            </a:r>
            <a:endParaRPr lang="en-US" sz="1200" b="1" dirty="0">
              <a:solidFill>
                <a:srgbClr val="45C1A4"/>
              </a:solidFill>
              <a:latin typeface="微软雅黑" panose="020B0503020204020204" pitchFamily="34" charset="-122"/>
              <a:ea typeface="微软雅黑" panose="020B0503020204020204" pitchFamily="34" charset="-122"/>
              <a:cs typeface="Open Sans" pitchFamily="34" charset="0"/>
            </a:endParaRPr>
          </a:p>
          <a:p>
            <a:pPr algn="r" defTabSz="1087755"/>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87" name="Oval 50"/>
          <p:cNvSpPr/>
          <p:nvPr/>
        </p:nvSpPr>
        <p:spPr>
          <a:xfrm>
            <a:off x="1996070" y="3882340"/>
            <a:ext cx="258815" cy="260300"/>
          </a:xfrm>
          <a:prstGeom prst="ellipse">
            <a:avLst/>
          </a:prstGeom>
          <a:solidFill>
            <a:srgbClr val="C3DCE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88" name="Text Box 10"/>
          <p:cNvSpPr txBox="1">
            <a:spLocks noChangeArrowheads="1"/>
          </p:cNvSpPr>
          <p:nvPr/>
        </p:nvSpPr>
        <p:spPr bwMode="auto">
          <a:xfrm>
            <a:off x="304800" y="2419350"/>
            <a:ext cx="1656099" cy="576580"/>
          </a:xfrm>
          <a:prstGeom prst="rect">
            <a:avLst/>
          </a:prstGeom>
          <a:noFill/>
          <a:ln w="9525">
            <a:noFill/>
            <a:miter lim="800000"/>
          </a:ln>
        </p:spPr>
        <p:txBody>
          <a:bodyPr wrap="square" lIns="45720" tIns="22860" rIns="45720" bIns="22860">
            <a:spAutoFit/>
          </a:bodyPr>
          <a:lstStyle/>
          <a:p>
            <a:pPr algn="r" defTabSz="1087755">
              <a:lnSpc>
                <a:spcPct val="200000"/>
              </a:lnSpc>
            </a:pPr>
            <a:r>
              <a:rPr lang="zh-CN" altLang="en-US" sz="1200" dirty="0">
                <a:solidFill>
                  <a:schemeClr val="tx2"/>
                </a:solidFill>
                <a:latin typeface="微软雅黑" panose="020B0503020204020204" pitchFamily="34" charset="-122"/>
                <a:sym typeface="+mn-ea"/>
              </a:rPr>
              <a:t>标题文字</a:t>
            </a:r>
            <a:endParaRPr lang="en-US" sz="1200" b="1" dirty="0">
              <a:solidFill>
                <a:srgbClr val="45C1A4"/>
              </a:solidFill>
              <a:latin typeface="微软雅黑" panose="020B0503020204020204" pitchFamily="34" charset="-122"/>
              <a:ea typeface="微软雅黑" panose="020B0503020204020204" pitchFamily="34" charset="-122"/>
              <a:cs typeface="Open Sans" pitchFamily="34" charset="0"/>
            </a:endParaRPr>
          </a:p>
          <a:p>
            <a:pPr algn="r" defTabSz="1087755"/>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此处文字可编辑</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89" name="Oval 52"/>
          <p:cNvSpPr/>
          <p:nvPr/>
        </p:nvSpPr>
        <p:spPr>
          <a:xfrm>
            <a:off x="1996070" y="2586940"/>
            <a:ext cx="258815" cy="260300"/>
          </a:xfrm>
          <a:prstGeom prst="ellipse">
            <a:avLst/>
          </a:prstGeom>
          <a:solidFill>
            <a:srgbClr val="C3DCE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cxnSp>
        <p:nvCxnSpPr>
          <p:cNvPr id="90" name="Straight Arrow Connector 57"/>
          <p:cNvCxnSpPr>
            <a:endCxn id="87" idx="6"/>
          </p:cNvCxnSpPr>
          <p:nvPr/>
        </p:nvCxnSpPr>
        <p:spPr>
          <a:xfrm flipH="1">
            <a:off x="2254885" y="4012490"/>
            <a:ext cx="813675"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Connector 60"/>
          <p:cNvCxnSpPr>
            <a:stCxn id="32" idx="42"/>
          </p:cNvCxnSpPr>
          <p:nvPr/>
        </p:nvCxnSpPr>
        <p:spPr>
          <a:xfrm flipH="1">
            <a:off x="3068561" y="3711208"/>
            <a:ext cx="192114" cy="3012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62"/>
          <p:cNvCxnSpPr>
            <a:endCxn id="89" idx="7"/>
          </p:cNvCxnSpPr>
          <p:nvPr/>
        </p:nvCxnSpPr>
        <p:spPr>
          <a:xfrm flipH="1">
            <a:off x="2216982" y="2190749"/>
            <a:ext cx="261642" cy="434311"/>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Connector 64"/>
          <p:cNvCxnSpPr/>
          <p:nvPr/>
        </p:nvCxnSpPr>
        <p:spPr>
          <a:xfrm flipH="1">
            <a:off x="2478624" y="2190749"/>
            <a:ext cx="15599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70"/>
          <p:cNvCxnSpPr/>
          <p:nvPr/>
        </p:nvCxnSpPr>
        <p:spPr>
          <a:xfrm flipH="1">
            <a:off x="2216982" y="1435844"/>
            <a:ext cx="754818"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72"/>
          <p:cNvCxnSpPr>
            <a:endCxn id="120" idx="25"/>
          </p:cNvCxnSpPr>
          <p:nvPr/>
        </p:nvCxnSpPr>
        <p:spPr>
          <a:xfrm>
            <a:off x="2971800" y="1435844"/>
            <a:ext cx="389045" cy="2028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6" name="Group 97"/>
          <p:cNvGrpSpPr/>
          <p:nvPr/>
        </p:nvGrpSpPr>
        <p:grpSpPr>
          <a:xfrm>
            <a:off x="3127372" y="2693635"/>
            <a:ext cx="626533" cy="638898"/>
            <a:chOff x="7160655" y="2178006"/>
            <a:chExt cx="379359" cy="386846"/>
          </a:xfrm>
          <a:solidFill>
            <a:srgbClr val="C3DCEA"/>
          </a:solidFill>
        </p:grpSpPr>
        <p:sp>
          <p:nvSpPr>
            <p:cNvPr id="9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14" name="Group 105"/>
          <p:cNvGrpSpPr/>
          <p:nvPr/>
        </p:nvGrpSpPr>
        <p:grpSpPr>
          <a:xfrm>
            <a:off x="5451674" y="1954242"/>
            <a:ext cx="433698" cy="396899"/>
            <a:chOff x="6726389" y="1486674"/>
            <a:chExt cx="411805" cy="376863"/>
          </a:xfrm>
          <a:solidFill>
            <a:srgbClr val="C3DCEA"/>
          </a:solidFill>
        </p:grpSpPr>
        <p:sp>
          <p:nvSpPr>
            <p:cNvPr id="115"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18" name="Freeform 55"/>
          <p:cNvSpPr>
            <a:spLocks noEditPoints="1"/>
          </p:cNvSpPr>
          <p:nvPr/>
        </p:nvSpPr>
        <p:spPr bwMode="auto">
          <a:xfrm>
            <a:off x="4349846" y="1880894"/>
            <a:ext cx="482637" cy="505086"/>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C3DCEA"/>
          </a:solidFill>
          <a:ln>
            <a:noFill/>
          </a:ln>
        </p:spPr>
        <p:txBody>
          <a:bodyPr vert="horz" wrap="square" lIns="91440" tIns="45720" rIns="91440" bIns="45720" numCol="1" anchor="t" anchorCtr="0" compatLnSpc="1"/>
          <a:lstStyle/>
          <a:p>
            <a:endParaRPr lang="en-US"/>
          </a:p>
        </p:txBody>
      </p:sp>
      <p:sp>
        <p:nvSpPr>
          <p:cNvPr id="119" name="Freeform 11"/>
          <p:cNvSpPr/>
          <p:nvPr/>
        </p:nvSpPr>
        <p:spPr bwMode="auto">
          <a:xfrm>
            <a:off x="5487988" y="2547294"/>
            <a:ext cx="1141412" cy="115379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CABFD5"/>
          </a:solidFill>
          <a:ln>
            <a:noFill/>
          </a:ln>
        </p:spPr>
        <p:txBody>
          <a:bodyPr vert="horz" wrap="square" lIns="91440" tIns="45720" rIns="91440" bIns="45720" numCol="1" anchor="t" anchorCtr="0" compatLnSpc="1"/>
          <a:lstStyle/>
          <a:p>
            <a:endParaRPr lang="en-US"/>
          </a:p>
        </p:txBody>
      </p:sp>
      <p:sp>
        <p:nvSpPr>
          <p:cNvPr id="120" name="Freeform 11"/>
          <p:cNvSpPr/>
          <p:nvPr/>
        </p:nvSpPr>
        <p:spPr bwMode="auto">
          <a:xfrm>
            <a:off x="3259361" y="1333238"/>
            <a:ext cx="760412" cy="76866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CABFD5"/>
          </a:solidFill>
          <a:ln>
            <a:noFill/>
          </a:ln>
        </p:spPr>
        <p:txBody>
          <a:bodyPr vert="horz" wrap="square" lIns="91440" tIns="45720" rIns="91440" bIns="45720" numCol="1" anchor="t" anchorCtr="0" compatLnSpc="1"/>
          <a:lstStyle/>
          <a:p>
            <a:endParaRPr lang="en-US"/>
          </a:p>
        </p:txBody>
      </p:sp>
      <p:sp>
        <p:nvSpPr>
          <p:cNvPr id="121" name="Freeform 11"/>
          <p:cNvSpPr/>
          <p:nvPr/>
        </p:nvSpPr>
        <p:spPr bwMode="auto">
          <a:xfrm>
            <a:off x="4876800" y="971550"/>
            <a:ext cx="760412" cy="76866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CABFD5"/>
          </a:solidFill>
          <a:ln>
            <a:noFill/>
          </a:ln>
        </p:spPr>
        <p:txBody>
          <a:bodyPr vert="horz" wrap="square" lIns="91440" tIns="45720" rIns="91440" bIns="45720" numCol="1" anchor="t" anchorCtr="0" compatLnSpc="1"/>
          <a:lstStyle/>
          <a:p>
            <a:endParaRPr lang="en-US"/>
          </a:p>
        </p:txBody>
      </p:sp>
      <p:grpSp>
        <p:nvGrpSpPr>
          <p:cNvPr id="122" name="Group 101"/>
          <p:cNvGrpSpPr/>
          <p:nvPr/>
        </p:nvGrpSpPr>
        <p:grpSpPr>
          <a:xfrm>
            <a:off x="5844474" y="2909970"/>
            <a:ext cx="428440" cy="428440"/>
            <a:chOff x="6352022" y="2360197"/>
            <a:chExt cx="406813" cy="406813"/>
          </a:xfrm>
          <a:solidFill>
            <a:schemeClr val="bg1"/>
          </a:solidFill>
        </p:grpSpPr>
        <p:sp>
          <p:nvSpPr>
            <p:cNvPr id="123" name="Freeform 39"/>
            <p:cNvSpPr>
              <a:spLocks noEditPoints="1"/>
            </p:cNvSpPr>
            <p:nvPr/>
          </p:nvSpPr>
          <p:spPr bwMode="auto">
            <a:xfrm>
              <a:off x="6352022"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40"/>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41"/>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6" name="Freeform 62"/>
          <p:cNvSpPr>
            <a:spLocks noEditPoints="1"/>
          </p:cNvSpPr>
          <p:nvPr/>
        </p:nvSpPr>
        <p:spPr bwMode="auto">
          <a:xfrm>
            <a:off x="5156166" y="1220025"/>
            <a:ext cx="201681" cy="271710"/>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127" name="Group 134"/>
          <p:cNvGrpSpPr/>
          <p:nvPr/>
        </p:nvGrpSpPr>
        <p:grpSpPr>
          <a:xfrm>
            <a:off x="3438490" y="1534419"/>
            <a:ext cx="402154" cy="327244"/>
            <a:chOff x="1550139" y="1314466"/>
            <a:chExt cx="509139" cy="414300"/>
          </a:xfrm>
          <a:solidFill>
            <a:schemeClr val="bg1"/>
          </a:solidFill>
        </p:grpSpPr>
        <p:sp>
          <p:nvSpPr>
            <p:cNvPr id="128"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700"/>
                                        <p:tgtEl>
                                          <p:spTgt spid="44"/>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 calcmode="lin" valueType="num">
                                      <p:cBhvr additive="base">
                                        <p:cTn id="20" dur="250" fill="hold"/>
                                        <p:tgtEl>
                                          <p:spTgt spid="120"/>
                                        </p:tgtEl>
                                        <p:attrNameLst>
                                          <p:attrName>ppt_x</p:attrName>
                                        </p:attrNameLst>
                                      </p:cBhvr>
                                      <p:tavLst>
                                        <p:tav tm="0">
                                          <p:val>
                                            <p:strVal val="#ppt_x"/>
                                          </p:val>
                                        </p:tav>
                                        <p:tav tm="100000">
                                          <p:val>
                                            <p:strVal val="#ppt_x"/>
                                          </p:val>
                                        </p:tav>
                                      </p:tavLst>
                                    </p:anim>
                                    <p:anim calcmode="lin" valueType="num">
                                      <p:cBhvr additive="base">
                                        <p:cTn id="21" dur="250" fill="hold"/>
                                        <p:tgtEl>
                                          <p:spTgt spid="120"/>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127"/>
                                        </p:tgtEl>
                                        <p:attrNameLst>
                                          <p:attrName>style.visibility</p:attrName>
                                        </p:attrNameLst>
                                      </p:cBhvr>
                                      <p:to>
                                        <p:strVal val="visible"/>
                                      </p:to>
                                    </p:set>
                                    <p:anim calcmode="lin" valueType="num">
                                      <p:cBhvr additive="base">
                                        <p:cTn id="25" dur="250" fill="hold"/>
                                        <p:tgtEl>
                                          <p:spTgt spid="127"/>
                                        </p:tgtEl>
                                        <p:attrNameLst>
                                          <p:attrName>ppt_x</p:attrName>
                                        </p:attrNameLst>
                                      </p:cBhvr>
                                      <p:tavLst>
                                        <p:tav tm="0">
                                          <p:val>
                                            <p:strVal val="#ppt_x"/>
                                          </p:val>
                                        </p:tav>
                                        <p:tav tm="100000">
                                          <p:val>
                                            <p:strVal val="#ppt_x"/>
                                          </p:val>
                                        </p:tav>
                                      </p:tavLst>
                                    </p:anim>
                                    <p:anim calcmode="lin" valueType="num">
                                      <p:cBhvr additive="base">
                                        <p:cTn id="26" dur="250" fill="hold"/>
                                        <p:tgtEl>
                                          <p:spTgt spid="127"/>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additive="base">
                                        <p:cTn id="30" dur="250" fill="hold"/>
                                        <p:tgtEl>
                                          <p:spTgt spid="95"/>
                                        </p:tgtEl>
                                        <p:attrNameLst>
                                          <p:attrName>ppt_x</p:attrName>
                                        </p:attrNameLst>
                                      </p:cBhvr>
                                      <p:tavLst>
                                        <p:tav tm="0">
                                          <p:val>
                                            <p:strVal val="#ppt_x"/>
                                          </p:val>
                                        </p:tav>
                                        <p:tav tm="100000">
                                          <p:val>
                                            <p:strVal val="#ppt_x"/>
                                          </p:val>
                                        </p:tav>
                                      </p:tavLst>
                                    </p:anim>
                                    <p:anim calcmode="lin" valueType="num">
                                      <p:cBhvr additive="base">
                                        <p:cTn id="31" dur="250" fill="hold"/>
                                        <p:tgtEl>
                                          <p:spTgt spid="95"/>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additive="base">
                                        <p:cTn id="35" dur="250" fill="hold"/>
                                        <p:tgtEl>
                                          <p:spTgt spid="94"/>
                                        </p:tgtEl>
                                        <p:attrNameLst>
                                          <p:attrName>ppt_x</p:attrName>
                                        </p:attrNameLst>
                                      </p:cBhvr>
                                      <p:tavLst>
                                        <p:tav tm="0">
                                          <p:val>
                                            <p:strVal val="#ppt_x"/>
                                          </p:val>
                                        </p:tav>
                                        <p:tav tm="100000">
                                          <p:val>
                                            <p:strVal val="#ppt_x"/>
                                          </p:val>
                                        </p:tav>
                                      </p:tavLst>
                                    </p:anim>
                                    <p:anim calcmode="lin" valueType="num">
                                      <p:cBhvr additive="base">
                                        <p:cTn id="36" dur="250" fill="hold"/>
                                        <p:tgtEl>
                                          <p:spTgt spid="94"/>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250" fill="hold"/>
                                        <p:tgtEl>
                                          <p:spTgt spid="70"/>
                                        </p:tgtEl>
                                        <p:attrNameLst>
                                          <p:attrName>ppt_x</p:attrName>
                                        </p:attrNameLst>
                                      </p:cBhvr>
                                      <p:tavLst>
                                        <p:tav tm="0">
                                          <p:val>
                                            <p:strVal val="#ppt_x"/>
                                          </p:val>
                                        </p:tav>
                                        <p:tav tm="100000">
                                          <p:val>
                                            <p:strVal val="#ppt_x"/>
                                          </p:val>
                                        </p:tav>
                                      </p:tavLst>
                                    </p:anim>
                                    <p:anim calcmode="lin" valueType="num">
                                      <p:cBhvr additive="base">
                                        <p:cTn id="41" dur="250" fill="hold"/>
                                        <p:tgtEl>
                                          <p:spTgt spid="70"/>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250" fill="hold"/>
                                        <p:tgtEl>
                                          <p:spTgt spid="69"/>
                                        </p:tgtEl>
                                        <p:attrNameLst>
                                          <p:attrName>ppt_x</p:attrName>
                                        </p:attrNameLst>
                                      </p:cBhvr>
                                      <p:tavLst>
                                        <p:tav tm="0">
                                          <p:val>
                                            <p:strVal val="#ppt_x"/>
                                          </p:val>
                                        </p:tav>
                                        <p:tav tm="100000">
                                          <p:val>
                                            <p:strVal val="#ppt_x"/>
                                          </p:val>
                                        </p:tav>
                                      </p:tavLst>
                                    </p:anim>
                                    <p:anim calcmode="lin" valueType="num">
                                      <p:cBhvr additive="base">
                                        <p:cTn id="46" dur="250" fill="hold"/>
                                        <p:tgtEl>
                                          <p:spTgt spid="69"/>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250" fill="hold"/>
                                        <p:tgtEl>
                                          <p:spTgt spid="34"/>
                                        </p:tgtEl>
                                        <p:attrNameLst>
                                          <p:attrName>ppt_x</p:attrName>
                                        </p:attrNameLst>
                                      </p:cBhvr>
                                      <p:tavLst>
                                        <p:tav tm="0">
                                          <p:val>
                                            <p:strVal val="#ppt_x"/>
                                          </p:val>
                                        </p:tav>
                                        <p:tav tm="100000">
                                          <p:val>
                                            <p:strVal val="#ppt_x"/>
                                          </p:val>
                                        </p:tav>
                                      </p:tavLst>
                                    </p:anim>
                                    <p:anim calcmode="lin" valueType="num">
                                      <p:cBhvr additive="base">
                                        <p:cTn id="51" dur="250" fill="hold"/>
                                        <p:tgtEl>
                                          <p:spTgt spid="34"/>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 calcmode="lin" valueType="num">
                                      <p:cBhvr additive="base">
                                        <p:cTn id="55" dur="250" fill="hold"/>
                                        <p:tgtEl>
                                          <p:spTgt spid="118"/>
                                        </p:tgtEl>
                                        <p:attrNameLst>
                                          <p:attrName>ppt_x</p:attrName>
                                        </p:attrNameLst>
                                      </p:cBhvr>
                                      <p:tavLst>
                                        <p:tav tm="0">
                                          <p:val>
                                            <p:strVal val="#ppt_x"/>
                                          </p:val>
                                        </p:tav>
                                        <p:tav tm="100000">
                                          <p:val>
                                            <p:strVal val="#ppt_x"/>
                                          </p:val>
                                        </p:tav>
                                      </p:tavLst>
                                    </p:anim>
                                    <p:anim calcmode="lin" valueType="num">
                                      <p:cBhvr additive="base">
                                        <p:cTn id="56" dur="250" fill="hold"/>
                                        <p:tgtEl>
                                          <p:spTgt spid="118"/>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 presetClass="entr" presetSubtype="4" fill="hold" nodeType="afterEffect">
                                  <p:stCondLst>
                                    <p:cond delay="0"/>
                                  </p:stCondLst>
                                  <p:childTnLst>
                                    <p:set>
                                      <p:cBhvr>
                                        <p:cTn id="59" dur="1" fill="hold">
                                          <p:stCondLst>
                                            <p:cond delay="0"/>
                                          </p:stCondLst>
                                        </p:cTn>
                                        <p:tgtEl>
                                          <p:spTgt spid="93"/>
                                        </p:tgtEl>
                                        <p:attrNameLst>
                                          <p:attrName>style.visibility</p:attrName>
                                        </p:attrNameLst>
                                      </p:cBhvr>
                                      <p:to>
                                        <p:strVal val="visible"/>
                                      </p:to>
                                    </p:set>
                                    <p:anim calcmode="lin" valueType="num">
                                      <p:cBhvr additive="base">
                                        <p:cTn id="60" dur="250" fill="hold"/>
                                        <p:tgtEl>
                                          <p:spTgt spid="93"/>
                                        </p:tgtEl>
                                        <p:attrNameLst>
                                          <p:attrName>ppt_x</p:attrName>
                                        </p:attrNameLst>
                                      </p:cBhvr>
                                      <p:tavLst>
                                        <p:tav tm="0">
                                          <p:val>
                                            <p:strVal val="#ppt_x"/>
                                          </p:val>
                                        </p:tav>
                                        <p:tav tm="100000">
                                          <p:val>
                                            <p:strVal val="#ppt_x"/>
                                          </p:val>
                                        </p:tav>
                                      </p:tavLst>
                                    </p:anim>
                                    <p:anim calcmode="lin" valueType="num">
                                      <p:cBhvr additive="base">
                                        <p:cTn id="61" dur="250" fill="hold"/>
                                        <p:tgtEl>
                                          <p:spTgt spid="93"/>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2" presetClass="entr" presetSubtype="4" fill="hold"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additive="base">
                                        <p:cTn id="65" dur="250" fill="hold"/>
                                        <p:tgtEl>
                                          <p:spTgt spid="92"/>
                                        </p:tgtEl>
                                        <p:attrNameLst>
                                          <p:attrName>ppt_x</p:attrName>
                                        </p:attrNameLst>
                                      </p:cBhvr>
                                      <p:tavLst>
                                        <p:tav tm="0">
                                          <p:val>
                                            <p:strVal val="#ppt_x"/>
                                          </p:val>
                                        </p:tav>
                                        <p:tav tm="100000">
                                          <p:val>
                                            <p:strVal val="#ppt_x"/>
                                          </p:val>
                                        </p:tav>
                                      </p:tavLst>
                                    </p:anim>
                                    <p:anim calcmode="lin" valueType="num">
                                      <p:cBhvr additive="base">
                                        <p:cTn id="66" dur="250" fill="hold"/>
                                        <p:tgtEl>
                                          <p:spTgt spid="92"/>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 presetClass="entr" presetSubtype="4"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250" fill="hold"/>
                                        <p:tgtEl>
                                          <p:spTgt spid="89"/>
                                        </p:tgtEl>
                                        <p:attrNameLst>
                                          <p:attrName>ppt_x</p:attrName>
                                        </p:attrNameLst>
                                      </p:cBhvr>
                                      <p:tavLst>
                                        <p:tav tm="0">
                                          <p:val>
                                            <p:strVal val="#ppt_x"/>
                                          </p:val>
                                        </p:tav>
                                        <p:tav tm="100000">
                                          <p:val>
                                            <p:strVal val="#ppt_x"/>
                                          </p:val>
                                        </p:tav>
                                      </p:tavLst>
                                    </p:anim>
                                    <p:anim calcmode="lin" valueType="num">
                                      <p:cBhvr additive="base">
                                        <p:cTn id="71" dur="25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7500"/>
                            </p:stCondLst>
                            <p:childTnLst>
                              <p:par>
                                <p:cTn id="73" presetID="2" presetClass="entr" presetSubtype="4" fill="hold" grpId="0" nodeType="after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additive="base">
                                        <p:cTn id="75" dur="250" fill="hold"/>
                                        <p:tgtEl>
                                          <p:spTgt spid="88"/>
                                        </p:tgtEl>
                                        <p:attrNameLst>
                                          <p:attrName>ppt_x</p:attrName>
                                        </p:attrNameLst>
                                      </p:cBhvr>
                                      <p:tavLst>
                                        <p:tav tm="0">
                                          <p:val>
                                            <p:strVal val="#ppt_x"/>
                                          </p:val>
                                        </p:tav>
                                        <p:tav tm="100000">
                                          <p:val>
                                            <p:strVal val="#ppt_x"/>
                                          </p:val>
                                        </p:tav>
                                      </p:tavLst>
                                    </p:anim>
                                    <p:anim calcmode="lin" valueType="num">
                                      <p:cBhvr additive="base">
                                        <p:cTn id="76" dur="250" fill="hold"/>
                                        <p:tgtEl>
                                          <p:spTgt spid="88"/>
                                        </p:tgtEl>
                                        <p:attrNameLst>
                                          <p:attrName>ppt_y</p:attrName>
                                        </p:attrNameLst>
                                      </p:cBhvr>
                                      <p:tavLst>
                                        <p:tav tm="0">
                                          <p:val>
                                            <p:strVal val="1+#ppt_h/2"/>
                                          </p:val>
                                        </p:tav>
                                        <p:tav tm="100000">
                                          <p:val>
                                            <p:strVal val="#ppt_y"/>
                                          </p:val>
                                        </p:tav>
                                      </p:tavLst>
                                    </p:anim>
                                  </p:childTnLst>
                                </p:cTn>
                              </p:par>
                            </p:childTnLst>
                          </p:cTn>
                        </p:par>
                        <p:par>
                          <p:cTn id="77" fill="hold">
                            <p:stCondLst>
                              <p:cond delay="8000"/>
                            </p:stCondLst>
                            <p:childTnLst>
                              <p:par>
                                <p:cTn id="78" presetID="2" presetClass="entr" presetSubtype="4"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250" fill="hold"/>
                                        <p:tgtEl>
                                          <p:spTgt spid="32"/>
                                        </p:tgtEl>
                                        <p:attrNameLst>
                                          <p:attrName>ppt_x</p:attrName>
                                        </p:attrNameLst>
                                      </p:cBhvr>
                                      <p:tavLst>
                                        <p:tav tm="0">
                                          <p:val>
                                            <p:strVal val="#ppt_x"/>
                                          </p:val>
                                        </p:tav>
                                        <p:tav tm="100000">
                                          <p:val>
                                            <p:strVal val="#ppt_x"/>
                                          </p:val>
                                        </p:tav>
                                      </p:tavLst>
                                    </p:anim>
                                    <p:anim calcmode="lin" valueType="num">
                                      <p:cBhvr additive="base">
                                        <p:cTn id="81" dur="250" fill="hold"/>
                                        <p:tgtEl>
                                          <p:spTgt spid="32"/>
                                        </p:tgtEl>
                                        <p:attrNameLst>
                                          <p:attrName>ppt_y</p:attrName>
                                        </p:attrNameLst>
                                      </p:cBhvr>
                                      <p:tavLst>
                                        <p:tav tm="0">
                                          <p:val>
                                            <p:strVal val="1+#ppt_h/2"/>
                                          </p:val>
                                        </p:tav>
                                        <p:tav tm="100000">
                                          <p:val>
                                            <p:strVal val="#ppt_y"/>
                                          </p:val>
                                        </p:tav>
                                      </p:tavLst>
                                    </p:anim>
                                  </p:childTnLst>
                                </p:cTn>
                              </p:par>
                            </p:childTnLst>
                          </p:cTn>
                        </p:par>
                        <p:par>
                          <p:cTn id="82" fill="hold">
                            <p:stCondLst>
                              <p:cond delay="8500"/>
                            </p:stCondLst>
                            <p:childTnLst>
                              <p:par>
                                <p:cTn id="83" presetID="2" presetClass="entr" presetSubtype="4" fill="hold" nodeType="afterEffect">
                                  <p:stCondLst>
                                    <p:cond delay="0"/>
                                  </p:stCondLst>
                                  <p:childTnLst>
                                    <p:set>
                                      <p:cBhvr>
                                        <p:cTn id="84" dur="1" fill="hold">
                                          <p:stCondLst>
                                            <p:cond delay="0"/>
                                          </p:stCondLst>
                                        </p:cTn>
                                        <p:tgtEl>
                                          <p:spTgt spid="96"/>
                                        </p:tgtEl>
                                        <p:attrNameLst>
                                          <p:attrName>style.visibility</p:attrName>
                                        </p:attrNameLst>
                                      </p:cBhvr>
                                      <p:to>
                                        <p:strVal val="visible"/>
                                      </p:to>
                                    </p:set>
                                    <p:anim calcmode="lin" valueType="num">
                                      <p:cBhvr additive="base">
                                        <p:cTn id="85" dur="250" fill="hold"/>
                                        <p:tgtEl>
                                          <p:spTgt spid="96"/>
                                        </p:tgtEl>
                                        <p:attrNameLst>
                                          <p:attrName>ppt_x</p:attrName>
                                        </p:attrNameLst>
                                      </p:cBhvr>
                                      <p:tavLst>
                                        <p:tav tm="0">
                                          <p:val>
                                            <p:strVal val="#ppt_x"/>
                                          </p:val>
                                        </p:tav>
                                        <p:tav tm="100000">
                                          <p:val>
                                            <p:strVal val="#ppt_x"/>
                                          </p:val>
                                        </p:tav>
                                      </p:tavLst>
                                    </p:anim>
                                    <p:anim calcmode="lin" valueType="num">
                                      <p:cBhvr additive="base">
                                        <p:cTn id="86" dur="250" fill="hold"/>
                                        <p:tgtEl>
                                          <p:spTgt spid="9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 presetClass="entr" presetSubtype="4" fill="hold" nodeType="afterEffect">
                                  <p:stCondLst>
                                    <p:cond delay="0"/>
                                  </p:stCondLst>
                                  <p:childTnLst>
                                    <p:set>
                                      <p:cBhvr>
                                        <p:cTn id="89" dur="1" fill="hold">
                                          <p:stCondLst>
                                            <p:cond delay="0"/>
                                          </p:stCondLst>
                                        </p:cTn>
                                        <p:tgtEl>
                                          <p:spTgt spid="91"/>
                                        </p:tgtEl>
                                        <p:attrNameLst>
                                          <p:attrName>style.visibility</p:attrName>
                                        </p:attrNameLst>
                                      </p:cBhvr>
                                      <p:to>
                                        <p:strVal val="visible"/>
                                      </p:to>
                                    </p:set>
                                    <p:anim calcmode="lin" valueType="num">
                                      <p:cBhvr additive="base">
                                        <p:cTn id="90" dur="250" fill="hold"/>
                                        <p:tgtEl>
                                          <p:spTgt spid="91"/>
                                        </p:tgtEl>
                                        <p:attrNameLst>
                                          <p:attrName>ppt_x</p:attrName>
                                        </p:attrNameLst>
                                      </p:cBhvr>
                                      <p:tavLst>
                                        <p:tav tm="0">
                                          <p:val>
                                            <p:strVal val="#ppt_x"/>
                                          </p:val>
                                        </p:tav>
                                        <p:tav tm="100000">
                                          <p:val>
                                            <p:strVal val="#ppt_x"/>
                                          </p:val>
                                        </p:tav>
                                      </p:tavLst>
                                    </p:anim>
                                    <p:anim calcmode="lin" valueType="num">
                                      <p:cBhvr additive="base">
                                        <p:cTn id="91" dur="250" fill="hold"/>
                                        <p:tgtEl>
                                          <p:spTgt spid="91"/>
                                        </p:tgtEl>
                                        <p:attrNameLst>
                                          <p:attrName>ppt_y</p:attrName>
                                        </p:attrNameLst>
                                      </p:cBhvr>
                                      <p:tavLst>
                                        <p:tav tm="0">
                                          <p:val>
                                            <p:strVal val="1+#ppt_h/2"/>
                                          </p:val>
                                        </p:tav>
                                        <p:tav tm="100000">
                                          <p:val>
                                            <p:strVal val="#ppt_y"/>
                                          </p:val>
                                        </p:tav>
                                      </p:tavLst>
                                    </p:anim>
                                  </p:childTnLst>
                                </p:cTn>
                              </p:par>
                            </p:childTnLst>
                          </p:cTn>
                        </p:par>
                        <p:par>
                          <p:cTn id="92" fill="hold">
                            <p:stCondLst>
                              <p:cond delay="9500"/>
                            </p:stCondLst>
                            <p:childTnLst>
                              <p:par>
                                <p:cTn id="93" presetID="2" presetClass="entr" presetSubtype="4" fill="hold" nodeType="afterEffect">
                                  <p:stCondLst>
                                    <p:cond delay="0"/>
                                  </p:stCondLst>
                                  <p:childTnLst>
                                    <p:set>
                                      <p:cBhvr>
                                        <p:cTn id="94" dur="1" fill="hold">
                                          <p:stCondLst>
                                            <p:cond delay="0"/>
                                          </p:stCondLst>
                                        </p:cTn>
                                        <p:tgtEl>
                                          <p:spTgt spid="90"/>
                                        </p:tgtEl>
                                        <p:attrNameLst>
                                          <p:attrName>style.visibility</p:attrName>
                                        </p:attrNameLst>
                                      </p:cBhvr>
                                      <p:to>
                                        <p:strVal val="visible"/>
                                      </p:to>
                                    </p:set>
                                    <p:anim calcmode="lin" valueType="num">
                                      <p:cBhvr additive="base">
                                        <p:cTn id="95" dur="250" fill="hold"/>
                                        <p:tgtEl>
                                          <p:spTgt spid="90"/>
                                        </p:tgtEl>
                                        <p:attrNameLst>
                                          <p:attrName>ppt_x</p:attrName>
                                        </p:attrNameLst>
                                      </p:cBhvr>
                                      <p:tavLst>
                                        <p:tav tm="0">
                                          <p:val>
                                            <p:strVal val="#ppt_x"/>
                                          </p:val>
                                        </p:tav>
                                        <p:tav tm="100000">
                                          <p:val>
                                            <p:strVal val="#ppt_x"/>
                                          </p:val>
                                        </p:tav>
                                      </p:tavLst>
                                    </p:anim>
                                    <p:anim calcmode="lin" valueType="num">
                                      <p:cBhvr additive="base">
                                        <p:cTn id="96" dur="250" fill="hold"/>
                                        <p:tgtEl>
                                          <p:spTgt spid="90"/>
                                        </p:tgtEl>
                                        <p:attrNameLst>
                                          <p:attrName>ppt_y</p:attrName>
                                        </p:attrNameLst>
                                      </p:cBhvr>
                                      <p:tavLst>
                                        <p:tav tm="0">
                                          <p:val>
                                            <p:strVal val="1+#ppt_h/2"/>
                                          </p:val>
                                        </p:tav>
                                        <p:tav tm="100000">
                                          <p:val>
                                            <p:strVal val="#ppt_y"/>
                                          </p:val>
                                        </p:tav>
                                      </p:tavLst>
                                    </p:anim>
                                  </p:childTnLst>
                                </p:cTn>
                              </p:par>
                            </p:childTnLst>
                          </p:cTn>
                        </p:par>
                        <p:par>
                          <p:cTn id="97" fill="hold">
                            <p:stCondLst>
                              <p:cond delay="10000"/>
                            </p:stCondLst>
                            <p:childTnLst>
                              <p:par>
                                <p:cTn id="98" presetID="2" presetClass="entr" presetSubtype="4" fill="hold" grpId="0" nodeType="afterEffect">
                                  <p:stCondLst>
                                    <p:cond delay="0"/>
                                  </p:stCondLst>
                                  <p:childTnLst>
                                    <p:set>
                                      <p:cBhvr>
                                        <p:cTn id="99" dur="1" fill="hold">
                                          <p:stCondLst>
                                            <p:cond delay="0"/>
                                          </p:stCondLst>
                                        </p:cTn>
                                        <p:tgtEl>
                                          <p:spTgt spid="87"/>
                                        </p:tgtEl>
                                        <p:attrNameLst>
                                          <p:attrName>style.visibility</p:attrName>
                                        </p:attrNameLst>
                                      </p:cBhvr>
                                      <p:to>
                                        <p:strVal val="visible"/>
                                      </p:to>
                                    </p:set>
                                    <p:anim calcmode="lin" valueType="num">
                                      <p:cBhvr additive="base">
                                        <p:cTn id="100" dur="250" fill="hold"/>
                                        <p:tgtEl>
                                          <p:spTgt spid="87"/>
                                        </p:tgtEl>
                                        <p:attrNameLst>
                                          <p:attrName>ppt_x</p:attrName>
                                        </p:attrNameLst>
                                      </p:cBhvr>
                                      <p:tavLst>
                                        <p:tav tm="0">
                                          <p:val>
                                            <p:strVal val="#ppt_x"/>
                                          </p:val>
                                        </p:tav>
                                        <p:tav tm="100000">
                                          <p:val>
                                            <p:strVal val="#ppt_x"/>
                                          </p:val>
                                        </p:tav>
                                      </p:tavLst>
                                    </p:anim>
                                    <p:anim calcmode="lin" valueType="num">
                                      <p:cBhvr additive="base">
                                        <p:cTn id="101" dur="250" fill="hold"/>
                                        <p:tgtEl>
                                          <p:spTgt spid="87"/>
                                        </p:tgtEl>
                                        <p:attrNameLst>
                                          <p:attrName>ppt_y</p:attrName>
                                        </p:attrNameLst>
                                      </p:cBhvr>
                                      <p:tavLst>
                                        <p:tav tm="0">
                                          <p:val>
                                            <p:strVal val="1+#ppt_h/2"/>
                                          </p:val>
                                        </p:tav>
                                        <p:tav tm="100000">
                                          <p:val>
                                            <p:strVal val="#ppt_y"/>
                                          </p:val>
                                        </p:tav>
                                      </p:tavLst>
                                    </p:anim>
                                  </p:childTnLst>
                                </p:cTn>
                              </p:par>
                            </p:childTnLst>
                          </p:cTn>
                        </p:par>
                        <p:par>
                          <p:cTn id="102" fill="hold">
                            <p:stCondLst>
                              <p:cond delay="10500"/>
                            </p:stCondLst>
                            <p:childTnLst>
                              <p:par>
                                <p:cTn id="103" presetID="2" presetClass="entr" presetSubtype="4" fill="hold" grpId="0" nodeType="afterEffect">
                                  <p:stCondLst>
                                    <p:cond delay="0"/>
                                  </p:stCondLst>
                                  <p:childTnLst>
                                    <p:set>
                                      <p:cBhvr>
                                        <p:cTn id="104" dur="1" fill="hold">
                                          <p:stCondLst>
                                            <p:cond delay="0"/>
                                          </p:stCondLst>
                                        </p:cTn>
                                        <p:tgtEl>
                                          <p:spTgt spid="72"/>
                                        </p:tgtEl>
                                        <p:attrNameLst>
                                          <p:attrName>style.visibility</p:attrName>
                                        </p:attrNameLst>
                                      </p:cBhvr>
                                      <p:to>
                                        <p:strVal val="visible"/>
                                      </p:to>
                                    </p:set>
                                    <p:anim calcmode="lin" valueType="num">
                                      <p:cBhvr additive="base">
                                        <p:cTn id="105" dur="250" fill="hold"/>
                                        <p:tgtEl>
                                          <p:spTgt spid="72"/>
                                        </p:tgtEl>
                                        <p:attrNameLst>
                                          <p:attrName>ppt_x</p:attrName>
                                        </p:attrNameLst>
                                      </p:cBhvr>
                                      <p:tavLst>
                                        <p:tav tm="0">
                                          <p:val>
                                            <p:strVal val="#ppt_x"/>
                                          </p:val>
                                        </p:tav>
                                        <p:tav tm="100000">
                                          <p:val>
                                            <p:strVal val="#ppt_x"/>
                                          </p:val>
                                        </p:tav>
                                      </p:tavLst>
                                    </p:anim>
                                    <p:anim calcmode="lin" valueType="num">
                                      <p:cBhvr additive="base">
                                        <p:cTn id="106" dur="250" fill="hold"/>
                                        <p:tgtEl>
                                          <p:spTgt spid="72"/>
                                        </p:tgtEl>
                                        <p:attrNameLst>
                                          <p:attrName>ppt_y</p:attrName>
                                        </p:attrNameLst>
                                      </p:cBhvr>
                                      <p:tavLst>
                                        <p:tav tm="0">
                                          <p:val>
                                            <p:strVal val="1+#ppt_h/2"/>
                                          </p:val>
                                        </p:tav>
                                        <p:tav tm="100000">
                                          <p:val>
                                            <p:strVal val="#ppt_y"/>
                                          </p:val>
                                        </p:tav>
                                      </p:tavLst>
                                    </p:anim>
                                  </p:childTnLst>
                                </p:cTn>
                              </p:par>
                            </p:childTnLst>
                          </p:cTn>
                        </p:par>
                        <p:par>
                          <p:cTn id="107" fill="hold">
                            <p:stCondLst>
                              <p:cond delay="11000"/>
                            </p:stCondLst>
                            <p:childTnLst>
                              <p:par>
                                <p:cTn id="108" presetID="2" presetClass="entr" presetSubtype="4" fill="hold" nodeType="after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additive="base">
                                        <p:cTn id="110" dur="250" fill="hold"/>
                                        <p:tgtEl>
                                          <p:spTgt spid="25"/>
                                        </p:tgtEl>
                                        <p:attrNameLst>
                                          <p:attrName>ppt_x</p:attrName>
                                        </p:attrNameLst>
                                      </p:cBhvr>
                                      <p:tavLst>
                                        <p:tav tm="0">
                                          <p:val>
                                            <p:strVal val="#ppt_x"/>
                                          </p:val>
                                        </p:tav>
                                        <p:tav tm="100000">
                                          <p:val>
                                            <p:strVal val="#ppt_x"/>
                                          </p:val>
                                        </p:tav>
                                      </p:tavLst>
                                    </p:anim>
                                    <p:anim calcmode="lin" valueType="num">
                                      <p:cBhvr additive="base">
                                        <p:cTn id="111" dur="250" fill="hold"/>
                                        <p:tgtEl>
                                          <p:spTgt spid="25"/>
                                        </p:tgtEl>
                                        <p:attrNameLst>
                                          <p:attrName>ppt_y</p:attrName>
                                        </p:attrNameLst>
                                      </p:cBhvr>
                                      <p:tavLst>
                                        <p:tav tm="0">
                                          <p:val>
                                            <p:strVal val="1+#ppt_h/2"/>
                                          </p:val>
                                        </p:tav>
                                        <p:tav tm="100000">
                                          <p:val>
                                            <p:strVal val="#ppt_y"/>
                                          </p:val>
                                        </p:tav>
                                      </p:tavLst>
                                    </p:anim>
                                  </p:childTnLst>
                                </p:cTn>
                              </p:par>
                            </p:childTnLst>
                          </p:cTn>
                        </p:par>
                        <p:par>
                          <p:cTn id="112" fill="hold">
                            <p:stCondLst>
                              <p:cond delay="11500"/>
                            </p:stCondLst>
                            <p:childTnLst>
                              <p:par>
                                <p:cTn id="113" presetID="2" presetClass="entr" presetSubtype="4" fill="hold" grpId="0" nodeType="afterEffect">
                                  <p:stCondLst>
                                    <p:cond delay="0"/>
                                  </p:stCondLst>
                                  <p:childTnLst>
                                    <p:set>
                                      <p:cBhvr>
                                        <p:cTn id="114" dur="1" fill="hold">
                                          <p:stCondLst>
                                            <p:cond delay="0"/>
                                          </p:stCondLst>
                                        </p:cTn>
                                        <p:tgtEl>
                                          <p:spTgt spid="119"/>
                                        </p:tgtEl>
                                        <p:attrNameLst>
                                          <p:attrName>style.visibility</p:attrName>
                                        </p:attrNameLst>
                                      </p:cBhvr>
                                      <p:to>
                                        <p:strVal val="visible"/>
                                      </p:to>
                                    </p:set>
                                    <p:anim calcmode="lin" valueType="num">
                                      <p:cBhvr additive="base">
                                        <p:cTn id="115" dur="250" fill="hold"/>
                                        <p:tgtEl>
                                          <p:spTgt spid="119"/>
                                        </p:tgtEl>
                                        <p:attrNameLst>
                                          <p:attrName>ppt_x</p:attrName>
                                        </p:attrNameLst>
                                      </p:cBhvr>
                                      <p:tavLst>
                                        <p:tav tm="0">
                                          <p:val>
                                            <p:strVal val="#ppt_x"/>
                                          </p:val>
                                        </p:tav>
                                        <p:tav tm="100000">
                                          <p:val>
                                            <p:strVal val="#ppt_x"/>
                                          </p:val>
                                        </p:tav>
                                      </p:tavLst>
                                    </p:anim>
                                    <p:anim calcmode="lin" valueType="num">
                                      <p:cBhvr additive="base">
                                        <p:cTn id="116" dur="250" fill="hold"/>
                                        <p:tgtEl>
                                          <p:spTgt spid="119"/>
                                        </p:tgtEl>
                                        <p:attrNameLst>
                                          <p:attrName>ppt_y</p:attrName>
                                        </p:attrNameLst>
                                      </p:cBhvr>
                                      <p:tavLst>
                                        <p:tav tm="0">
                                          <p:val>
                                            <p:strVal val="1+#ppt_h/2"/>
                                          </p:val>
                                        </p:tav>
                                        <p:tav tm="100000">
                                          <p:val>
                                            <p:strVal val="#ppt_y"/>
                                          </p:val>
                                        </p:tav>
                                      </p:tavLst>
                                    </p:anim>
                                  </p:childTnLst>
                                </p:cTn>
                              </p:par>
                            </p:childTnLst>
                          </p:cTn>
                        </p:par>
                        <p:par>
                          <p:cTn id="117" fill="hold">
                            <p:stCondLst>
                              <p:cond delay="12000"/>
                            </p:stCondLst>
                            <p:childTnLst>
                              <p:par>
                                <p:cTn id="118" presetID="2" presetClass="entr" presetSubtype="4" fill="hold" nodeType="afterEffect">
                                  <p:stCondLst>
                                    <p:cond delay="0"/>
                                  </p:stCondLst>
                                  <p:childTnLst>
                                    <p:set>
                                      <p:cBhvr>
                                        <p:cTn id="119" dur="1" fill="hold">
                                          <p:stCondLst>
                                            <p:cond delay="0"/>
                                          </p:stCondLst>
                                        </p:cTn>
                                        <p:tgtEl>
                                          <p:spTgt spid="122"/>
                                        </p:tgtEl>
                                        <p:attrNameLst>
                                          <p:attrName>style.visibility</p:attrName>
                                        </p:attrNameLst>
                                      </p:cBhvr>
                                      <p:to>
                                        <p:strVal val="visible"/>
                                      </p:to>
                                    </p:set>
                                    <p:anim calcmode="lin" valueType="num">
                                      <p:cBhvr additive="base">
                                        <p:cTn id="120" dur="250" fill="hold"/>
                                        <p:tgtEl>
                                          <p:spTgt spid="122"/>
                                        </p:tgtEl>
                                        <p:attrNameLst>
                                          <p:attrName>ppt_x</p:attrName>
                                        </p:attrNameLst>
                                      </p:cBhvr>
                                      <p:tavLst>
                                        <p:tav tm="0">
                                          <p:val>
                                            <p:strVal val="#ppt_x"/>
                                          </p:val>
                                        </p:tav>
                                        <p:tav tm="100000">
                                          <p:val>
                                            <p:strVal val="#ppt_x"/>
                                          </p:val>
                                        </p:tav>
                                      </p:tavLst>
                                    </p:anim>
                                    <p:anim calcmode="lin" valueType="num">
                                      <p:cBhvr additive="base">
                                        <p:cTn id="121" dur="250" fill="hold"/>
                                        <p:tgtEl>
                                          <p:spTgt spid="122"/>
                                        </p:tgtEl>
                                        <p:attrNameLst>
                                          <p:attrName>ppt_y</p:attrName>
                                        </p:attrNameLst>
                                      </p:cBhvr>
                                      <p:tavLst>
                                        <p:tav tm="0">
                                          <p:val>
                                            <p:strVal val="1+#ppt_h/2"/>
                                          </p:val>
                                        </p:tav>
                                        <p:tav tm="100000">
                                          <p:val>
                                            <p:strVal val="#ppt_y"/>
                                          </p:val>
                                        </p:tav>
                                      </p:tavLst>
                                    </p:anim>
                                  </p:childTnLst>
                                </p:cTn>
                              </p:par>
                            </p:childTnLst>
                          </p:cTn>
                        </p:par>
                        <p:par>
                          <p:cTn id="122" fill="hold">
                            <p:stCondLst>
                              <p:cond delay="12500"/>
                            </p:stCondLst>
                            <p:childTnLst>
                              <p:par>
                                <p:cTn id="123" presetID="2" presetClass="entr" presetSubtype="4" fill="hold" nodeType="afterEffect">
                                  <p:stCondLst>
                                    <p:cond delay="0"/>
                                  </p:stCondLst>
                                  <p:childTnLst>
                                    <p:set>
                                      <p:cBhvr>
                                        <p:cTn id="124" dur="1" fill="hold">
                                          <p:stCondLst>
                                            <p:cond delay="0"/>
                                          </p:stCondLst>
                                        </p:cTn>
                                        <p:tgtEl>
                                          <p:spTgt spid="68"/>
                                        </p:tgtEl>
                                        <p:attrNameLst>
                                          <p:attrName>style.visibility</p:attrName>
                                        </p:attrNameLst>
                                      </p:cBhvr>
                                      <p:to>
                                        <p:strVal val="visible"/>
                                      </p:to>
                                    </p:set>
                                    <p:anim calcmode="lin" valueType="num">
                                      <p:cBhvr additive="base">
                                        <p:cTn id="125" dur="250" fill="hold"/>
                                        <p:tgtEl>
                                          <p:spTgt spid="68"/>
                                        </p:tgtEl>
                                        <p:attrNameLst>
                                          <p:attrName>ppt_x</p:attrName>
                                        </p:attrNameLst>
                                      </p:cBhvr>
                                      <p:tavLst>
                                        <p:tav tm="0">
                                          <p:val>
                                            <p:strVal val="#ppt_x"/>
                                          </p:val>
                                        </p:tav>
                                        <p:tav tm="100000">
                                          <p:val>
                                            <p:strVal val="#ppt_x"/>
                                          </p:val>
                                        </p:tav>
                                      </p:tavLst>
                                    </p:anim>
                                    <p:anim calcmode="lin" valueType="num">
                                      <p:cBhvr additive="base">
                                        <p:cTn id="126" dur="250" fill="hold"/>
                                        <p:tgtEl>
                                          <p:spTgt spid="68"/>
                                        </p:tgtEl>
                                        <p:attrNameLst>
                                          <p:attrName>ppt_y</p:attrName>
                                        </p:attrNameLst>
                                      </p:cBhvr>
                                      <p:tavLst>
                                        <p:tav tm="0">
                                          <p:val>
                                            <p:strVal val="1+#ppt_h/2"/>
                                          </p:val>
                                        </p:tav>
                                        <p:tav tm="100000">
                                          <p:val>
                                            <p:strVal val="#ppt_y"/>
                                          </p:val>
                                        </p:tav>
                                      </p:tavLst>
                                    </p:anim>
                                  </p:childTnLst>
                                </p:cTn>
                              </p:par>
                            </p:childTnLst>
                          </p:cTn>
                        </p:par>
                        <p:par>
                          <p:cTn id="127" fill="hold">
                            <p:stCondLst>
                              <p:cond delay="13000"/>
                            </p:stCondLst>
                            <p:childTnLst>
                              <p:par>
                                <p:cTn id="128" presetID="2" presetClass="entr" presetSubtype="4" fill="hold" nodeType="afterEffect">
                                  <p:stCondLst>
                                    <p:cond delay="0"/>
                                  </p:stCondLst>
                                  <p:childTnLst>
                                    <p:set>
                                      <p:cBhvr>
                                        <p:cTn id="129" dur="1" fill="hold">
                                          <p:stCondLst>
                                            <p:cond delay="0"/>
                                          </p:stCondLst>
                                        </p:cTn>
                                        <p:tgtEl>
                                          <p:spTgt spid="67"/>
                                        </p:tgtEl>
                                        <p:attrNameLst>
                                          <p:attrName>style.visibility</p:attrName>
                                        </p:attrNameLst>
                                      </p:cBhvr>
                                      <p:to>
                                        <p:strVal val="visible"/>
                                      </p:to>
                                    </p:set>
                                    <p:anim calcmode="lin" valueType="num">
                                      <p:cBhvr additive="base">
                                        <p:cTn id="130" dur="250" fill="hold"/>
                                        <p:tgtEl>
                                          <p:spTgt spid="67"/>
                                        </p:tgtEl>
                                        <p:attrNameLst>
                                          <p:attrName>ppt_x</p:attrName>
                                        </p:attrNameLst>
                                      </p:cBhvr>
                                      <p:tavLst>
                                        <p:tav tm="0">
                                          <p:val>
                                            <p:strVal val="#ppt_x"/>
                                          </p:val>
                                        </p:tav>
                                        <p:tav tm="100000">
                                          <p:val>
                                            <p:strVal val="#ppt_x"/>
                                          </p:val>
                                        </p:tav>
                                      </p:tavLst>
                                    </p:anim>
                                    <p:anim calcmode="lin" valueType="num">
                                      <p:cBhvr additive="base">
                                        <p:cTn id="131" dur="250" fill="hold"/>
                                        <p:tgtEl>
                                          <p:spTgt spid="67"/>
                                        </p:tgtEl>
                                        <p:attrNameLst>
                                          <p:attrName>ppt_y</p:attrName>
                                        </p:attrNameLst>
                                      </p:cBhvr>
                                      <p:tavLst>
                                        <p:tav tm="0">
                                          <p:val>
                                            <p:strVal val="1+#ppt_h/2"/>
                                          </p:val>
                                        </p:tav>
                                        <p:tav tm="100000">
                                          <p:val>
                                            <p:strVal val="#ppt_y"/>
                                          </p:val>
                                        </p:tav>
                                      </p:tavLst>
                                    </p:anim>
                                  </p:childTnLst>
                                </p:cTn>
                              </p:par>
                            </p:childTnLst>
                          </p:cTn>
                        </p:par>
                        <p:par>
                          <p:cTn id="132" fill="hold">
                            <p:stCondLst>
                              <p:cond delay="13500"/>
                            </p:stCondLst>
                            <p:childTnLst>
                              <p:par>
                                <p:cTn id="133" presetID="2" presetClass="entr" presetSubtype="4"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250" fill="hold"/>
                                        <p:tgtEl>
                                          <p:spTgt spid="55"/>
                                        </p:tgtEl>
                                        <p:attrNameLst>
                                          <p:attrName>ppt_x</p:attrName>
                                        </p:attrNameLst>
                                      </p:cBhvr>
                                      <p:tavLst>
                                        <p:tav tm="0">
                                          <p:val>
                                            <p:strVal val="#ppt_x"/>
                                          </p:val>
                                        </p:tav>
                                        <p:tav tm="100000">
                                          <p:val>
                                            <p:strVal val="#ppt_x"/>
                                          </p:val>
                                        </p:tav>
                                      </p:tavLst>
                                    </p:anim>
                                    <p:anim calcmode="lin" valueType="num">
                                      <p:cBhvr additive="base">
                                        <p:cTn id="136" dur="250" fill="hold"/>
                                        <p:tgtEl>
                                          <p:spTgt spid="55"/>
                                        </p:tgtEl>
                                        <p:attrNameLst>
                                          <p:attrName>ppt_y</p:attrName>
                                        </p:attrNameLst>
                                      </p:cBhvr>
                                      <p:tavLst>
                                        <p:tav tm="0">
                                          <p:val>
                                            <p:strVal val="1+#ppt_h/2"/>
                                          </p:val>
                                        </p:tav>
                                        <p:tav tm="100000">
                                          <p:val>
                                            <p:strVal val="#ppt_y"/>
                                          </p:val>
                                        </p:tav>
                                      </p:tavLst>
                                    </p:anim>
                                  </p:childTnLst>
                                </p:cTn>
                              </p:par>
                            </p:childTnLst>
                          </p:cTn>
                        </p:par>
                        <p:par>
                          <p:cTn id="137" fill="hold">
                            <p:stCondLst>
                              <p:cond delay="14000"/>
                            </p:stCondLst>
                            <p:childTnLst>
                              <p:par>
                                <p:cTn id="138" presetID="2" presetClass="entr" presetSubtype="4" fill="hold" grpId="0" nodeType="afterEffect">
                                  <p:stCondLst>
                                    <p:cond delay="0"/>
                                  </p:stCondLst>
                                  <p:childTnLst>
                                    <p:set>
                                      <p:cBhvr>
                                        <p:cTn id="139" dur="1" fill="hold">
                                          <p:stCondLst>
                                            <p:cond delay="0"/>
                                          </p:stCondLst>
                                        </p:cTn>
                                        <p:tgtEl>
                                          <p:spTgt spid="54"/>
                                        </p:tgtEl>
                                        <p:attrNameLst>
                                          <p:attrName>style.visibility</p:attrName>
                                        </p:attrNameLst>
                                      </p:cBhvr>
                                      <p:to>
                                        <p:strVal val="visible"/>
                                      </p:to>
                                    </p:set>
                                    <p:anim calcmode="lin" valueType="num">
                                      <p:cBhvr additive="base">
                                        <p:cTn id="140" dur="250" fill="hold"/>
                                        <p:tgtEl>
                                          <p:spTgt spid="54"/>
                                        </p:tgtEl>
                                        <p:attrNameLst>
                                          <p:attrName>ppt_x</p:attrName>
                                        </p:attrNameLst>
                                      </p:cBhvr>
                                      <p:tavLst>
                                        <p:tav tm="0">
                                          <p:val>
                                            <p:strVal val="#ppt_x"/>
                                          </p:val>
                                        </p:tav>
                                        <p:tav tm="100000">
                                          <p:val>
                                            <p:strVal val="#ppt_x"/>
                                          </p:val>
                                        </p:tav>
                                      </p:tavLst>
                                    </p:anim>
                                    <p:anim calcmode="lin" valueType="num">
                                      <p:cBhvr additive="base">
                                        <p:cTn id="141" dur="250" fill="hold"/>
                                        <p:tgtEl>
                                          <p:spTgt spid="54"/>
                                        </p:tgtEl>
                                        <p:attrNameLst>
                                          <p:attrName>ppt_y</p:attrName>
                                        </p:attrNameLst>
                                      </p:cBhvr>
                                      <p:tavLst>
                                        <p:tav tm="0">
                                          <p:val>
                                            <p:strVal val="1+#ppt_h/2"/>
                                          </p:val>
                                        </p:tav>
                                        <p:tav tm="100000">
                                          <p:val>
                                            <p:strVal val="#ppt_y"/>
                                          </p:val>
                                        </p:tav>
                                      </p:tavLst>
                                    </p:anim>
                                  </p:childTnLst>
                                </p:cTn>
                              </p:par>
                            </p:childTnLst>
                          </p:cTn>
                        </p:par>
                        <p:par>
                          <p:cTn id="142" fill="hold">
                            <p:stCondLst>
                              <p:cond delay="14500"/>
                            </p:stCondLst>
                            <p:childTnLst>
                              <p:par>
                                <p:cTn id="143" presetID="2" presetClass="entr" presetSubtype="4" fill="hold" grpId="0" nodeType="afterEffect">
                                  <p:stCondLst>
                                    <p:cond delay="0"/>
                                  </p:stCondLst>
                                  <p:childTnLst>
                                    <p:set>
                                      <p:cBhvr>
                                        <p:cTn id="144" dur="1" fill="hold">
                                          <p:stCondLst>
                                            <p:cond delay="0"/>
                                          </p:stCondLst>
                                        </p:cTn>
                                        <p:tgtEl>
                                          <p:spTgt spid="38"/>
                                        </p:tgtEl>
                                        <p:attrNameLst>
                                          <p:attrName>style.visibility</p:attrName>
                                        </p:attrNameLst>
                                      </p:cBhvr>
                                      <p:to>
                                        <p:strVal val="visible"/>
                                      </p:to>
                                    </p:set>
                                    <p:anim calcmode="lin" valueType="num">
                                      <p:cBhvr additive="base">
                                        <p:cTn id="145" dur="250" fill="hold"/>
                                        <p:tgtEl>
                                          <p:spTgt spid="38"/>
                                        </p:tgtEl>
                                        <p:attrNameLst>
                                          <p:attrName>ppt_x</p:attrName>
                                        </p:attrNameLst>
                                      </p:cBhvr>
                                      <p:tavLst>
                                        <p:tav tm="0">
                                          <p:val>
                                            <p:strVal val="#ppt_x"/>
                                          </p:val>
                                        </p:tav>
                                        <p:tav tm="100000">
                                          <p:val>
                                            <p:strVal val="#ppt_x"/>
                                          </p:val>
                                        </p:tav>
                                      </p:tavLst>
                                    </p:anim>
                                    <p:anim calcmode="lin" valueType="num">
                                      <p:cBhvr additive="base">
                                        <p:cTn id="146" dur="250" fill="hold"/>
                                        <p:tgtEl>
                                          <p:spTgt spid="38"/>
                                        </p:tgtEl>
                                        <p:attrNameLst>
                                          <p:attrName>ppt_y</p:attrName>
                                        </p:attrNameLst>
                                      </p:cBhvr>
                                      <p:tavLst>
                                        <p:tav tm="0">
                                          <p:val>
                                            <p:strVal val="1+#ppt_h/2"/>
                                          </p:val>
                                        </p:tav>
                                        <p:tav tm="100000">
                                          <p:val>
                                            <p:strVal val="#ppt_y"/>
                                          </p:val>
                                        </p:tav>
                                      </p:tavLst>
                                    </p:anim>
                                  </p:childTnLst>
                                </p:cTn>
                              </p:par>
                            </p:childTnLst>
                          </p:cTn>
                        </p:par>
                        <p:par>
                          <p:cTn id="147" fill="hold">
                            <p:stCondLst>
                              <p:cond delay="15000"/>
                            </p:stCondLst>
                            <p:childTnLst>
                              <p:par>
                                <p:cTn id="148" presetID="2" presetClass="entr" presetSubtype="4" fill="hold" nodeType="afterEffect">
                                  <p:stCondLst>
                                    <p:cond delay="0"/>
                                  </p:stCondLst>
                                  <p:childTnLst>
                                    <p:set>
                                      <p:cBhvr>
                                        <p:cTn id="149" dur="1" fill="hold">
                                          <p:stCondLst>
                                            <p:cond delay="0"/>
                                          </p:stCondLst>
                                        </p:cTn>
                                        <p:tgtEl>
                                          <p:spTgt spid="114"/>
                                        </p:tgtEl>
                                        <p:attrNameLst>
                                          <p:attrName>style.visibility</p:attrName>
                                        </p:attrNameLst>
                                      </p:cBhvr>
                                      <p:to>
                                        <p:strVal val="visible"/>
                                      </p:to>
                                    </p:set>
                                    <p:anim calcmode="lin" valueType="num">
                                      <p:cBhvr additive="base">
                                        <p:cTn id="150" dur="250" fill="hold"/>
                                        <p:tgtEl>
                                          <p:spTgt spid="114"/>
                                        </p:tgtEl>
                                        <p:attrNameLst>
                                          <p:attrName>ppt_x</p:attrName>
                                        </p:attrNameLst>
                                      </p:cBhvr>
                                      <p:tavLst>
                                        <p:tav tm="0">
                                          <p:val>
                                            <p:strVal val="#ppt_x"/>
                                          </p:val>
                                        </p:tav>
                                        <p:tav tm="100000">
                                          <p:val>
                                            <p:strVal val="#ppt_x"/>
                                          </p:val>
                                        </p:tav>
                                      </p:tavLst>
                                    </p:anim>
                                    <p:anim calcmode="lin" valueType="num">
                                      <p:cBhvr additive="base">
                                        <p:cTn id="151" dur="250" fill="hold"/>
                                        <p:tgtEl>
                                          <p:spTgt spid="114"/>
                                        </p:tgtEl>
                                        <p:attrNameLst>
                                          <p:attrName>ppt_y</p:attrName>
                                        </p:attrNameLst>
                                      </p:cBhvr>
                                      <p:tavLst>
                                        <p:tav tm="0">
                                          <p:val>
                                            <p:strVal val="1+#ppt_h/2"/>
                                          </p:val>
                                        </p:tav>
                                        <p:tav tm="100000">
                                          <p:val>
                                            <p:strVal val="#ppt_y"/>
                                          </p:val>
                                        </p:tav>
                                      </p:tavLst>
                                    </p:anim>
                                  </p:childTnLst>
                                </p:cTn>
                              </p:par>
                            </p:childTnLst>
                          </p:cTn>
                        </p:par>
                        <p:par>
                          <p:cTn id="152" fill="hold">
                            <p:stCondLst>
                              <p:cond delay="15500"/>
                            </p:stCondLst>
                            <p:childTnLst>
                              <p:par>
                                <p:cTn id="153" presetID="2" presetClass="entr" presetSubtype="4" fill="hold" nodeType="afterEffect">
                                  <p:stCondLst>
                                    <p:cond delay="0"/>
                                  </p:stCondLst>
                                  <p:childTnLst>
                                    <p:set>
                                      <p:cBhvr>
                                        <p:cTn id="154" dur="1" fill="hold">
                                          <p:stCondLst>
                                            <p:cond delay="0"/>
                                          </p:stCondLst>
                                        </p:cTn>
                                        <p:tgtEl>
                                          <p:spTgt spid="66"/>
                                        </p:tgtEl>
                                        <p:attrNameLst>
                                          <p:attrName>style.visibility</p:attrName>
                                        </p:attrNameLst>
                                      </p:cBhvr>
                                      <p:to>
                                        <p:strVal val="visible"/>
                                      </p:to>
                                    </p:set>
                                    <p:anim calcmode="lin" valueType="num">
                                      <p:cBhvr additive="base">
                                        <p:cTn id="155" dur="250" fill="hold"/>
                                        <p:tgtEl>
                                          <p:spTgt spid="66"/>
                                        </p:tgtEl>
                                        <p:attrNameLst>
                                          <p:attrName>ppt_x</p:attrName>
                                        </p:attrNameLst>
                                      </p:cBhvr>
                                      <p:tavLst>
                                        <p:tav tm="0">
                                          <p:val>
                                            <p:strVal val="#ppt_x"/>
                                          </p:val>
                                        </p:tav>
                                        <p:tav tm="100000">
                                          <p:val>
                                            <p:strVal val="#ppt_x"/>
                                          </p:val>
                                        </p:tav>
                                      </p:tavLst>
                                    </p:anim>
                                    <p:anim calcmode="lin" valueType="num">
                                      <p:cBhvr additive="base">
                                        <p:cTn id="156" dur="250" fill="hold"/>
                                        <p:tgtEl>
                                          <p:spTgt spid="66"/>
                                        </p:tgtEl>
                                        <p:attrNameLst>
                                          <p:attrName>ppt_y</p:attrName>
                                        </p:attrNameLst>
                                      </p:cBhvr>
                                      <p:tavLst>
                                        <p:tav tm="0">
                                          <p:val>
                                            <p:strVal val="1+#ppt_h/2"/>
                                          </p:val>
                                        </p:tav>
                                        <p:tav tm="100000">
                                          <p:val>
                                            <p:strVal val="#ppt_y"/>
                                          </p:val>
                                        </p:tav>
                                      </p:tavLst>
                                    </p:anim>
                                  </p:childTnLst>
                                </p:cTn>
                              </p:par>
                            </p:childTnLst>
                          </p:cTn>
                        </p:par>
                        <p:par>
                          <p:cTn id="157" fill="hold">
                            <p:stCondLst>
                              <p:cond delay="16000"/>
                            </p:stCondLst>
                            <p:childTnLst>
                              <p:par>
                                <p:cTn id="158" presetID="2" presetClass="entr" presetSubtype="4" fill="hold" nodeType="afterEffect">
                                  <p:stCondLst>
                                    <p:cond delay="0"/>
                                  </p:stCondLst>
                                  <p:childTnLst>
                                    <p:set>
                                      <p:cBhvr>
                                        <p:cTn id="159" dur="1" fill="hold">
                                          <p:stCondLst>
                                            <p:cond delay="0"/>
                                          </p:stCondLst>
                                        </p:cTn>
                                        <p:tgtEl>
                                          <p:spTgt spid="64"/>
                                        </p:tgtEl>
                                        <p:attrNameLst>
                                          <p:attrName>style.visibility</p:attrName>
                                        </p:attrNameLst>
                                      </p:cBhvr>
                                      <p:to>
                                        <p:strVal val="visible"/>
                                      </p:to>
                                    </p:set>
                                    <p:anim calcmode="lin" valueType="num">
                                      <p:cBhvr additive="base">
                                        <p:cTn id="160" dur="250" fill="hold"/>
                                        <p:tgtEl>
                                          <p:spTgt spid="64"/>
                                        </p:tgtEl>
                                        <p:attrNameLst>
                                          <p:attrName>ppt_x</p:attrName>
                                        </p:attrNameLst>
                                      </p:cBhvr>
                                      <p:tavLst>
                                        <p:tav tm="0">
                                          <p:val>
                                            <p:strVal val="#ppt_x"/>
                                          </p:val>
                                        </p:tav>
                                        <p:tav tm="100000">
                                          <p:val>
                                            <p:strVal val="#ppt_x"/>
                                          </p:val>
                                        </p:tav>
                                      </p:tavLst>
                                    </p:anim>
                                    <p:anim calcmode="lin" valueType="num">
                                      <p:cBhvr additive="base">
                                        <p:cTn id="161" dur="250" fill="hold"/>
                                        <p:tgtEl>
                                          <p:spTgt spid="64"/>
                                        </p:tgtEl>
                                        <p:attrNameLst>
                                          <p:attrName>ppt_y</p:attrName>
                                        </p:attrNameLst>
                                      </p:cBhvr>
                                      <p:tavLst>
                                        <p:tav tm="0">
                                          <p:val>
                                            <p:strVal val="1+#ppt_h/2"/>
                                          </p:val>
                                        </p:tav>
                                        <p:tav tm="100000">
                                          <p:val>
                                            <p:strVal val="#ppt_y"/>
                                          </p:val>
                                        </p:tav>
                                      </p:tavLst>
                                    </p:anim>
                                  </p:childTnLst>
                                </p:cTn>
                              </p:par>
                            </p:childTnLst>
                          </p:cTn>
                        </p:par>
                        <p:par>
                          <p:cTn id="162" fill="hold">
                            <p:stCondLst>
                              <p:cond delay="16500"/>
                            </p:stCondLst>
                            <p:childTnLst>
                              <p:par>
                                <p:cTn id="163" presetID="2" presetClass="entr" presetSubtype="4" fill="hold" grpId="0" nodeType="afterEffect">
                                  <p:stCondLst>
                                    <p:cond delay="0"/>
                                  </p:stCondLst>
                                  <p:childTnLst>
                                    <p:set>
                                      <p:cBhvr>
                                        <p:cTn id="164" dur="1" fill="hold">
                                          <p:stCondLst>
                                            <p:cond delay="0"/>
                                          </p:stCondLst>
                                        </p:cTn>
                                        <p:tgtEl>
                                          <p:spTgt spid="57"/>
                                        </p:tgtEl>
                                        <p:attrNameLst>
                                          <p:attrName>style.visibility</p:attrName>
                                        </p:attrNameLst>
                                      </p:cBhvr>
                                      <p:to>
                                        <p:strVal val="visible"/>
                                      </p:to>
                                    </p:set>
                                    <p:anim calcmode="lin" valueType="num">
                                      <p:cBhvr additive="base">
                                        <p:cTn id="165" dur="250" fill="hold"/>
                                        <p:tgtEl>
                                          <p:spTgt spid="57"/>
                                        </p:tgtEl>
                                        <p:attrNameLst>
                                          <p:attrName>ppt_x</p:attrName>
                                        </p:attrNameLst>
                                      </p:cBhvr>
                                      <p:tavLst>
                                        <p:tav tm="0">
                                          <p:val>
                                            <p:strVal val="#ppt_x"/>
                                          </p:val>
                                        </p:tav>
                                        <p:tav tm="100000">
                                          <p:val>
                                            <p:strVal val="#ppt_x"/>
                                          </p:val>
                                        </p:tav>
                                      </p:tavLst>
                                    </p:anim>
                                    <p:anim calcmode="lin" valueType="num">
                                      <p:cBhvr additive="base">
                                        <p:cTn id="166" dur="250" fill="hold"/>
                                        <p:tgtEl>
                                          <p:spTgt spid="57"/>
                                        </p:tgtEl>
                                        <p:attrNameLst>
                                          <p:attrName>ppt_y</p:attrName>
                                        </p:attrNameLst>
                                      </p:cBhvr>
                                      <p:tavLst>
                                        <p:tav tm="0">
                                          <p:val>
                                            <p:strVal val="1+#ppt_h/2"/>
                                          </p:val>
                                        </p:tav>
                                        <p:tav tm="100000">
                                          <p:val>
                                            <p:strVal val="#ppt_y"/>
                                          </p:val>
                                        </p:tav>
                                      </p:tavLst>
                                    </p:anim>
                                  </p:childTnLst>
                                </p:cTn>
                              </p:par>
                            </p:childTnLst>
                          </p:cTn>
                        </p:par>
                        <p:par>
                          <p:cTn id="167" fill="hold">
                            <p:stCondLst>
                              <p:cond delay="17000"/>
                            </p:stCondLst>
                            <p:childTnLst>
                              <p:par>
                                <p:cTn id="168" presetID="2" presetClass="entr" presetSubtype="4" fill="hold" grpId="0" nodeType="afterEffect">
                                  <p:stCondLst>
                                    <p:cond delay="0"/>
                                  </p:stCondLst>
                                  <p:childTnLst>
                                    <p:set>
                                      <p:cBhvr>
                                        <p:cTn id="169" dur="1" fill="hold">
                                          <p:stCondLst>
                                            <p:cond delay="0"/>
                                          </p:stCondLst>
                                        </p:cTn>
                                        <p:tgtEl>
                                          <p:spTgt spid="56"/>
                                        </p:tgtEl>
                                        <p:attrNameLst>
                                          <p:attrName>style.visibility</p:attrName>
                                        </p:attrNameLst>
                                      </p:cBhvr>
                                      <p:to>
                                        <p:strVal val="visible"/>
                                      </p:to>
                                    </p:set>
                                    <p:anim calcmode="lin" valueType="num">
                                      <p:cBhvr additive="base">
                                        <p:cTn id="170" dur="250" fill="hold"/>
                                        <p:tgtEl>
                                          <p:spTgt spid="56"/>
                                        </p:tgtEl>
                                        <p:attrNameLst>
                                          <p:attrName>ppt_x</p:attrName>
                                        </p:attrNameLst>
                                      </p:cBhvr>
                                      <p:tavLst>
                                        <p:tav tm="0">
                                          <p:val>
                                            <p:strVal val="#ppt_x"/>
                                          </p:val>
                                        </p:tav>
                                        <p:tav tm="100000">
                                          <p:val>
                                            <p:strVal val="#ppt_x"/>
                                          </p:val>
                                        </p:tav>
                                      </p:tavLst>
                                    </p:anim>
                                    <p:anim calcmode="lin" valueType="num">
                                      <p:cBhvr additive="base">
                                        <p:cTn id="171" dur="250" fill="hold"/>
                                        <p:tgtEl>
                                          <p:spTgt spid="56"/>
                                        </p:tgtEl>
                                        <p:attrNameLst>
                                          <p:attrName>ppt_y</p:attrName>
                                        </p:attrNameLst>
                                      </p:cBhvr>
                                      <p:tavLst>
                                        <p:tav tm="0">
                                          <p:val>
                                            <p:strVal val="1+#ppt_h/2"/>
                                          </p:val>
                                        </p:tav>
                                        <p:tav tm="100000">
                                          <p:val>
                                            <p:strVal val="#ppt_y"/>
                                          </p:val>
                                        </p:tav>
                                      </p:tavLst>
                                    </p:anim>
                                  </p:childTnLst>
                                </p:cTn>
                              </p:par>
                            </p:childTnLst>
                          </p:cTn>
                        </p:par>
                        <p:par>
                          <p:cTn id="172" fill="hold">
                            <p:stCondLst>
                              <p:cond delay="17500"/>
                            </p:stCondLst>
                            <p:childTnLst>
                              <p:par>
                                <p:cTn id="173" presetID="2" presetClass="entr" presetSubtype="4" fill="hold" grpId="0" nodeType="afterEffect">
                                  <p:stCondLst>
                                    <p:cond delay="0"/>
                                  </p:stCondLst>
                                  <p:childTnLst>
                                    <p:set>
                                      <p:cBhvr>
                                        <p:cTn id="174" dur="1" fill="hold">
                                          <p:stCondLst>
                                            <p:cond delay="0"/>
                                          </p:stCondLst>
                                        </p:cTn>
                                        <p:tgtEl>
                                          <p:spTgt spid="121"/>
                                        </p:tgtEl>
                                        <p:attrNameLst>
                                          <p:attrName>style.visibility</p:attrName>
                                        </p:attrNameLst>
                                      </p:cBhvr>
                                      <p:to>
                                        <p:strVal val="visible"/>
                                      </p:to>
                                    </p:set>
                                    <p:anim calcmode="lin" valueType="num">
                                      <p:cBhvr additive="base">
                                        <p:cTn id="175" dur="250" fill="hold"/>
                                        <p:tgtEl>
                                          <p:spTgt spid="121"/>
                                        </p:tgtEl>
                                        <p:attrNameLst>
                                          <p:attrName>ppt_x</p:attrName>
                                        </p:attrNameLst>
                                      </p:cBhvr>
                                      <p:tavLst>
                                        <p:tav tm="0">
                                          <p:val>
                                            <p:strVal val="#ppt_x"/>
                                          </p:val>
                                        </p:tav>
                                        <p:tav tm="100000">
                                          <p:val>
                                            <p:strVal val="#ppt_x"/>
                                          </p:val>
                                        </p:tav>
                                      </p:tavLst>
                                    </p:anim>
                                    <p:anim calcmode="lin" valueType="num">
                                      <p:cBhvr additive="base">
                                        <p:cTn id="176" dur="250" fill="hold"/>
                                        <p:tgtEl>
                                          <p:spTgt spid="121"/>
                                        </p:tgtEl>
                                        <p:attrNameLst>
                                          <p:attrName>ppt_y</p:attrName>
                                        </p:attrNameLst>
                                      </p:cBhvr>
                                      <p:tavLst>
                                        <p:tav tm="0">
                                          <p:val>
                                            <p:strVal val="1+#ppt_h/2"/>
                                          </p:val>
                                        </p:tav>
                                        <p:tav tm="100000">
                                          <p:val>
                                            <p:strVal val="#ppt_y"/>
                                          </p:val>
                                        </p:tav>
                                      </p:tavLst>
                                    </p:anim>
                                  </p:childTnLst>
                                </p:cTn>
                              </p:par>
                            </p:childTnLst>
                          </p:cTn>
                        </p:par>
                        <p:par>
                          <p:cTn id="177" fill="hold">
                            <p:stCondLst>
                              <p:cond delay="18000"/>
                            </p:stCondLst>
                            <p:childTnLst>
                              <p:par>
                                <p:cTn id="178" presetID="2" presetClass="entr" presetSubtype="4" fill="hold" grpId="0" nodeType="afterEffect">
                                  <p:stCondLst>
                                    <p:cond delay="0"/>
                                  </p:stCondLst>
                                  <p:childTnLst>
                                    <p:set>
                                      <p:cBhvr>
                                        <p:cTn id="179" dur="1" fill="hold">
                                          <p:stCondLst>
                                            <p:cond delay="0"/>
                                          </p:stCondLst>
                                        </p:cTn>
                                        <p:tgtEl>
                                          <p:spTgt spid="126"/>
                                        </p:tgtEl>
                                        <p:attrNameLst>
                                          <p:attrName>style.visibility</p:attrName>
                                        </p:attrNameLst>
                                      </p:cBhvr>
                                      <p:to>
                                        <p:strVal val="visible"/>
                                      </p:to>
                                    </p:set>
                                    <p:anim calcmode="lin" valueType="num">
                                      <p:cBhvr additive="base">
                                        <p:cTn id="180" dur="250" fill="hold"/>
                                        <p:tgtEl>
                                          <p:spTgt spid="126"/>
                                        </p:tgtEl>
                                        <p:attrNameLst>
                                          <p:attrName>ppt_x</p:attrName>
                                        </p:attrNameLst>
                                      </p:cBhvr>
                                      <p:tavLst>
                                        <p:tav tm="0">
                                          <p:val>
                                            <p:strVal val="#ppt_x"/>
                                          </p:val>
                                        </p:tav>
                                        <p:tav tm="100000">
                                          <p:val>
                                            <p:strVal val="#ppt_x"/>
                                          </p:val>
                                        </p:tav>
                                      </p:tavLst>
                                    </p:anim>
                                    <p:anim calcmode="lin" valueType="num">
                                      <p:cBhvr additive="base">
                                        <p:cTn id="181" dur="250" fill="hold"/>
                                        <p:tgtEl>
                                          <p:spTgt spid="126"/>
                                        </p:tgtEl>
                                        <p:attrNameLst>
                                          <p:attrName>ppt_y</p:attrName>
                                        </p:attrNameLst>
                                      </p:cBhvr>
                                      <p:tavLst>
                                        <p:tav tm="0">
                                          <p:val>
                                            <p:strVal val="1+#ppt_h/2"/>
                                          </p:val>
                                        </p:tav>
                                        <p:tav tm="100000">
                                          <p:val>
                                            <p:strVal val="#ppt_y"/>
                                          </p:val>
                                        </p:tav>
                                      </p:tavLst>
                                    </p:anim>
                                  </p:childTnLst>
                                </p:cTn>
                              </p:par>
                            </p:childTnLst>
                          </p:cTn>
                        </p:par>
                        <p:par>
                          <p:cTn id="182" fill="hold">
                            <p:stCondLst>
                              <p:cond delay="18500"/>
                            </p:stCondLst>
                            <p:childTnLst>
                              <p:par>
                                <p:cTn id="183" presetID="2" presetClass="entr" presetSubtype="4" fill="hold" nodeType="afterEffect">
                                  <p:stCondLst>
                                    <p:cond delay="0"/>
                                  </p:stCondLst>
                                  <p:childTnLst>
                                    <p:set>
                                      <p:cBhvr>
                                        <p:cTn id="184" dur="1" fill="hold">
                                          <p:stCondLst>
                                            <p:cond delay="0"/>
                                          </p:stCondLst>
                                        </p:cTn>
                                        <p:tgtEl>
                                          <p:spTgt spid="41"/>
                                        </p:tgtEl>
                                        <p:attrNameLst>
                                          <p:attrName>style.visibility</p:attrName>
                                        </p:attrNameLst>
                                      </p:cBhvr>
                                      <p:to>
                                        <p:strVal val="visible"/>
                                      </p:to>
                                    </p:set>
                                    <p:anim calcmode="lin" valueType="num">
                                      <p:cBhvr additive="base">
                                        <p:cTn id="185" dur="250" fill="hold"/>
                                        <p:tgtEl>
                                          <p:spTgt spid="41"/>
                                        </p:tgtEl>
                                        <p:attrNameLst>
                                          <p:attrName>ppt_x</p:attrName>
                                        </p:attrNameLst>
                                      </p:cBhvr>
                                      <p:tavLst>
                                        <p:tav tm="0">
                                          <p:val>
                                            <p:strVal val="#ppt_x"/>
                                          </p:val>
                                        </p:tav>
                                        <p:tav tm="100000">
                                          <p:val>
                                            <p:strVal val="#ppt_x"/>
                                          </p:val>
                                        </p:tav>
                                      </p:tavLst>
                                    </p:anim>
                                    <p:anim calcmode="lin" valueType="num">
                                      <p:cBhvr additive="base">
                                        <p:cTn id="186" dur="250" fill="hold"/>
                                        <p:tgtEl>
                                          <p:spTgt spid="41"/>
                                        </p:tgtEl>
                                        <p:attrNameLst>
                                          <p:attrName>ppt_y</p:attrName>
                                        </p:attrNameLst>
                                      </p:cBhvr>
                                      <p:tavLst>
                                        <p:tav tm="0">
                                          <p:val>
                                            <p:strVal val="1+#ppt_h/2"/>
                                          </p:val>
                                        </p:tav>
                                        <p:tav tm="100000">
                                          <p:val>
                                            <p:strVal val="#ppt_y"/>
                                          </p:val>
                                        </p:tav>
                                      </p:tavLst>
                                    </p:anim>
                                  </p:childTnLst>
                                </p:cTn>
                              </p:par>
                            </p:childTnLst>
                          </p:cTn>
                        </p:par>
                        <p:par>
                          <p:cTn id="187" fill="hold">
                            <p:stCondLst>
                              <p:cond delay="19000"/>
                            </p:stCondLst>
                            <p:childTnLst>
                              <p:par>
                                <p:cTn id="188" presetID="2" presetClass="entr" presetSubtype="4" fill="hold" grpId="0" nodeType="afterEffect">
                                  <p:stCondLst>
                                    <p:cond delay="0"/>
                                  </p:stCondLst>
                                  <p:childTnLst>
                                    <p:set>
                                      <p:cBhvr>
                                        <p:cTn id="189" dur="1" fill="hold">
                                          <p:stCondLst>
                                            <p:cond delay="0"/>
                                          </p:stCondLst>
                                        </p:cTn>
                                        <p:tgtEl>
                                          <p:spTgt spid="47"/>
                                        </p:tgtEl>
                                        <p:attrNameLst>
                                          <p:attrName>style.visibility</p:attrName>
                                        </p:attrNameLst>
                                      </p:cBhvr>
                                      <p:to>
                                        <p:strVal val="visible"/>
                                      </p:to>
                                    </p:set>
                                    <p:anim calcmode="lin" valueType="num">
                                      <p:cBhvr additive="base">
                                        <p:cTn id="190" dur="250" fill="hold"/>
                                        <p:tgtEl>
                                          <p:spTgt spid="47"/>
                                        </p:tgtEl>
                                        <p:attrNameLst>
                                          <p:attrName>ppt_x</p:attrName>
                                        </p:attrNameLst>
                                      </p:cBhvr>
                                      <p:tavLst>
                                        <p:tav tm="0">
                                          <p:val>
                                            <p:strVal val="#ppt_x"/>
                                          </p:val>
                                        </p:tav>
                                        <p:tav tm="100000">
                                          <p:val>
                                            <p:strVal val="#ppt_x"/>
                                          </p:val>
                                        </p:tav>
                                      </p:tavLst>
                                    </p:anim>
                                    <p:anim calcmode="lin" valueType="num">
                                      <p:cBhvr additive="base">
                                        <p:cTn id="191" dur="250" fill="hold"/>
                                        <p:tgtEl>
                                          <p:spTgt spid="47"/>
                                        </p:tgtEl>
                                        <p:attrNameLst>
                                          <p:attrName>ppt_y</p:attrName>
                                        </p:attrNameLst>
                                      </p:cBhvr>
                                      <p:tavLst>
                                        <p:tav tm="0">
                                          <p:val>
                                            <p:strVal val="1+#ppt_h/2"/>
                                          </p:val>
                                        </p:tav>
                                        <p:tav tm="100000">
                                          <p:val>
                                            <p:strVal val="#ppt_y"/>
                                          </p:val>
                                        </p:tav>
                                      </p:tavLst>
                                    </p:anim>
                                  </p:childTnLst>
                                </p:cTn>
                              </p:par>
                            </p:childTnLst>
                          </p:cTn>
                        </p:par>
                        <p:par>
                          <p:cTn id="192" fill="hold">
                            <p:stCondLst>
                              <p:cond delay="19500"/>
                            </p:stCondLst>
                            <p:childTnLst>
                              <p:par>
                                <p:cTn id="193" presetID="2" presetClass="entr" presetSubtype="4" fill="hold" grpId="0" nodeType="afterEffect">
                                  <p:stCondLst>
                                    <p:cond delay="0"/>
                                  </p:stCondLst>
                                  <p:childTnLst>
                                    <p:set>
                                      <p:cBhvr>
                                        <p:cTn id="194" dur="1" fill="hold">
                                          <p:stCondLst>
                                            <p:cond delay="0"/>
                                          </p:stCondLst>
                                        </p:cTn>
                                        <p:tgtEl>
                                          <p:spTgt spid="45"/>
                                        </p:tgtEl>
                                        <p:attrNameLst>
                                          <p:attrName>style.visibility</p:attrName>
                                        </p:attrNameLst>
                                      </p:cBhvr>
                                      <p:to>
                                        <p:strVal val="visible"/>
                                      </p:to>
                                    </p:set>
                                    <p:anim calcmode="lin" valueType="num">
                                      <p:cBhvr additive="base">
                                        <p:cTn id="195" dur="250" fill="hold"/>
                                        <p:tgtEl>
                                          <p:spTgt spid="45"/>
                                        </p:tgtEl>
                                        <p:attrNameLst>
                                          <p:attrName>ppt_x</p:attrName>
                                        </p:attrNameLst>
                                      </p:cBhvr>
                                      <p:tavLst>
                                        <p:tav tm="0">
                                          <p:val>
                                            <p:strVal val="#ppt_x"/>
                                          </p:val>
                                        </p:tav>
                                        <p:tav tm="100000">
                                          <p:val>
                                            <p:strVal val="#ppt_x"/>
                                          </p:val>
                                        </p:tav>
                                      </p:tavLst>
                                    </p:anim>
                                    <p:anim calcmode="lin" valueType="num">
                                      <p:cBhvr additive="base">
                                        <p:cTn id="196" dur="25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44" grpId="0"/>
      <p:bldP spid="32" grpId="0" bldLvl="0" animBg="1"/>
      <p:bldP spid="34" grpId="0" bldLvl="0" animBg="1"/>
      <p:bldP spid="38" grpId="0" bldLvl="0" animBg="1"/>
      <p:bldP spid="45" grpId="0"/>
      <p:bldP spid="47" grpId="0" bldLvl="0" animBg="1"/>
      <p:bldP spid="54" grpId="0"/>
      <p:bldP spid="55" grpId="0" bldLvl="0" animBg="1"/>
      <p:bldP spid="56" grpId="0"/>
      <p:bldP spid="57" grpId="0" bldLvl="0" animBg="1"/>
      <p:bldP spid="69" grpId="0"/>
      <p:bldP spid="70" grpId="0" bldLvl="0" animBg="1"/>
      <p:bldP spid="72" grpId="0"/>
      <p:bldP spid="87" grpId="0" bldLvl="0" animBg="1"/>
      <p:bldP spid="88" grpId="0"/>
      <p:bldP spid="89" grpId="0" bldLvl="0" animBg="1"/>
      <p:bldP spid="118" grpId="0" bldLvl="0" animBg="1"/>
      <p:bldP spid="119" grpId="0" bldLvl="0" animBg="1"/>
      <p:bldP spid="120" grpId="0" bldLvl="0" animBg="1"/>
      <p:bldP spid="121" grpId="0" bldLvl="0" animBg="1"/>
      <p:bldP spid="12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l="-1000" r="-12000" b="-17000"/>
          </a:stretch>
        </a:blipFill>
        <a:effectLst/>
      </p:bgPr>
    </p:bg>
    <p:spTree>
      <p:nvGrpSpPr>
        <p:cNvPr id="1" name=""/>
        <p:cNvGrpSpPr/>
        <p:nvPr/>
      </p:nvGrpSpPr>
      <p:grpSpPr>
        <a:xfrm>
          <a:off x="0" y="0"/>
          <a:ext cx="0" cy="0"/>
          <a:chOff x="0" y="0"/>
          <a:chExt cx="0" cy="0"/>
        </a:xfrm>
      </p:grpSpPr>
      <p:pic>
        <p:nvPicPr>
          <p:cNvPr id="13" name="图片 12" descr="拼搏"/>
          <p:cNvPicPr>
            <a:picLocks noChangeAspect="1"/>
          </p:cNvPicPr>
          <p:nvPr/>
        </p:nvPicPr>
        <p:blipFill>
          <a:blip r:embed="rId7"/>
          <a:srcRect b="29300"/>
          <a:stretch>
            <a:fillRect/>
          </a:stretch>
        </p:blipFill>
        <p:spPr>
          <a:xfrm>
            <a:off x="6755606" y="3749040"/>
            <a:ext cx="2308384" cy="1126808"/>
          </a:xfrm>
          <a:prstGeom prst="rect">
            <a:avLst/>
          </a:prstGeom>
        </p:spPr>
      </p:pic>
      <p:cxnSp>
        <p:nvCxnSpPr>
          <p:cNvPr id="5" name="直接连接符 4"/>
          <p:cNvCxnSpPr/>
          <p:nvPr/>
        </p:nvCxnSpPr>
        <p:spPr>
          <a:xfrm flipV="1">
            <a:off x="4935379" y="4514850"/>
            <a:ext cx="1611630" cy="662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8435340" y="3200400"/>
            <a:ext cx="628650"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6328886" y="4692968"/>
            <a:ext cx="628650"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698706" y="3946684"/>
            <a:ext cx="427196" cy="20574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custDataLst>
              <p:tags r:id="rId2"/>
            </p:custDataLst>
          </p:nvPr>
        </p:nvSpPr>
        <p:spPr>
          <a:xfrm>
            <a:off x="2001379" y="1552476"/>
            <a:ext cx="4825014" cy="443198"/>
          </a:xfrm>
          <a:prstGeom prst="rect">
            <a:avLst/>
          </a:prstGeom>
        </p:spPr>
        <p:txBody>
          <a:bodyPr vert="horz" lIns="91440" tIns="45720" rIns="91440" bIns="45720" rtlCol="0" anchor="t" anchorCtr="0">
            <a:noAutofit/>
          </a:bodyPr>
          <a:lstStyle>
            <a:lvl1pPr algn="ctr" defTabSz="685165" rtl="0" eaLnBrk="1" latinLnBrk="0" hangingPunct="1">
              <a:lnSpc>
                <a:spcPct val="90000"/>
              </a:lnSpc>
              <a:spcBef>
                <a:spcPct val="0"/>
              </a:spcBef>
              <a:buNone/>
              <a:defRPr sz="2700" b="1" kern="1200" spc="0">
                <a:solidFill>
                  <a:srgbClr val="000000"/>
                </a:solidFill>
                <a:latin typeface="Arial" panose="020B0604020202020204" pitchFamily="34" charset="0"/>
                <a:ea typeface="微软雅黑" panose="020B0503020204020204" pitchFamily="34" charset="-122"/>
                <a:cs typeface="+mn-ea"/>
              </a:defRPr>
            </a:lvl1pPr>
          </a:lstStyle>
          <a:p>
            <a:r>
              <a:rPr lang="zh-CN" altLang="en-US" sz="4800" dirty="0">
                <a:solidFill>
                  <a:srgbClr val="000000">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公司介绍</a:t>
            </a:r>
            <a:r>
              <a:rPr lang="en-US" altLang="zh-CN" sz="4800" dirty="0">
                <a:solidFill>
                  <a:srgbClr val="000000">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PPT</a:t>
            </a:r>
          </a:p>
        </p:txBody>
      </p:sp>
      <p:sp>
        <p:nvSpPr>
          <p:cNvPr id="47" name="文本框 27"/>
          <p:cNvSpPr txBox="1"/>
          <p:nvPr/>
        </p:nvSpPr>
        <p:spPr>
          <a:xfrm>
            <a:off x="2851785" y="2245995"/>
            <a:ext cx="3439795" cy="368300"/>
          </a:xfrm>
          <a:prstGeom prst="rect">
            <a:avLst/>
          </a:prstGeom>
          <a:noFill/>
        </p:spPr>
        <p:txBody>
          <a:bodyPr wrap="square" rtlCol="0">
            <a:spAutoFit/>
          </a:bodyPr>
          <a:lstStyle/>
          <a:p>
            <a:pPr algn="l"/>
            <a:r>
              <a:rPr lang="en-US" altLang="zh-CN" sz="1800" dirty="0">
                <a:solidFill>
                  <a:schemeClr val="tx1">
                    <a:lumMod val="50000"/>
                  </a:schemeClr>
                </a:solidFill>
                <a:latin typeface="微软雅黑" panose="020B0503020204020204" pitchFamily="34" charset="-122"/>
                <a:ea typeface="微软雅黑" panose="020B0503020204020204" pitchFamily="34" charset="-122"/>
              </a:rPr>
              <a:t>BUSINESS POWERPOINT</a:t>
            </a:r>
          </a:p>
        </p:txBody>
      </p:sp>
      <p:sp>
        <p:nvSpPr>
          <p:cNvPr id="39" name="副标题 38"/>
          <p:cNvSpPr>
            <a:spLocks noGrp="1"/>
          </p:cNvSpPr>
          <p:nvPr>
            <p:ph type="subTitle" idx="1"/>
            <p:custDataLst>
              <p:tags r:id="rId3"/>
            </p:custDataLst>
          </p:nvPr>
        </p:nvSpPr>
        <p:spPr>
          <a:xfrm>
            <a:off x="1931034" y="2614295"/>
            <a:ext cx="5175159" cy="601980"/>
          </a:xfrm>
        </p:spPr>
        <p:txBody>
          <a:bodyPr>
            <a:normAutofit fontScale="87500"/>
          </a:bodyPr>
          <a:lstStyle/>
          <a:p>
            <a:r>
              <a:rPr lang="zh-CN" altLang="en-US" sz="2400" dirty="0">
                <a:solidFill>
                  <a:schemeClr val="tx1">
                    <a:lumMod val="50000"/>
                  </a:schemeClr>
                </a:solidFill>
                <a:latin typeface="微软雅黑" panose="020B0503020204020204" pitchFamily="34" charset="-122"/>
                <a:ea typeface="微软雅黑" panose="020B0503020204020204" pitchFamily="34" charset="-122"/>
                <a:sym typeface="+mn-ea"/>
              </a:rPr>
              <a:t>公司介绍</a:t>
            </a:r>
            <a:r>
              <a:rPr lang="en-US" altLang="zh-CN" sz="2400" dirty="0">
                <a:solidFill>
                  <a:schemeClr val="tx1">
                    <a:lumMod val="50000"/>
                  </a:schemeClr>
                </a:solidFill>
                <a:latin typeface="微软雅黑" panose="020B0503020204020204" pitchFamily="34" charset="-122"/>
                <a:ea typeface="微软雅黑" panose="020B0503020204020204" pitchFamily="34" charset="-122"/>
                <a:sym typeface="+mn-ea"/>
              </a:rPr>
              <a:t>  </a:t>
            </a:r>
            <a:r>
              <a:rPr lang="zh-CN" altLang="en-US" sz="2400" dirty="0">
                <a:solidFill>
                  <a:schemeClr val="tx1">
                    <a:lumMod val="50000"/>
                  </a:schemeClr>
                </a:solidFill>
                <a:latin typeface="微软雅黑" panose="020B0503020204020204" pitchFamily="34" charset="-122"/>
                <a:ea typeface="微软雅黑" panose="020B0503020204020204" pitchFamily="34" charset="-122"/>
                <a:sym typeface="+mn-ea"/>
              </a:rPr>
              <a:t>产品推广 未来展望 商务合作  </a:t>
            </a:r>
            <a:endParaRPr lang="en-US" altLang="zh-CN" sz="2400" dirty="0"/>
          </a:p>
        </p:txBody>
      </p:sp>
      <p:sp>
        <p:nvSpPr>
          <p:cNvPr id="7" name="文本框 6"/>
          <p:cNvSpPr txBox="1"/>
          <p:nvPr/>
        </p:nvSpPr>
        <p:spPr>
          <a:xfrm>
            <a:off x="392430" y="266065"/>
            <a:ext cx="1865630" cy="368300"/>
          </a:xfrm>
          <a:prstGeom prst="rect">
            <a:avLst/>
          </a:prstGeom>
          <a:noFill/>
        </p:spPr>
        <p:txBody>
          <a:bodyPr wrap="square" rtlCol="0">
            <a:spAutoFit/>
          </a:bodyPr>
          <a:lstStyle/>
          <a:p>
            <a:r>
              <a:rPr lang="en-US" altLang="zh-CN" sz="1800" b="1"/>
              <a:t>YOUR  LOGO</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3529"/>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l="-1000" r="-12000" b="-17000"/>
          </a:stretch>
        </a:blipFill>
        <a:effectLst/>
      </p:bgPr>
    </p:bg>
    <p:spTree>
      <p:nvGrpSpPr>
        <p:cNvPr id="1" name=""/>
        <p:cNvGrpSpPr/>
        <p:nvPr/>
      </p:nvGrpSpPr>
      <p:grpSpPr>
        <a:xfrm>
          <a:off x="0" y="0"/>
          <a:ext cx="0" cy="0"/>
          <a:chOff x="0" y="0"/>
          <a:chExt cx="0" cy="0"/>
        </a:xfrm>
      </p:grpSpPr>
      <p:sp>
        <p:nvSpPr>
          <p:cNvPr id="2" name="平行四边形 1"/>
          <p:cNvSpPr/>
          <p:nvPr/>
        </p:nvSpPr>
        <p:spPr>
          <a:xfrm>
            <a:off x="1943100" y="1800225"/>
            <a:ext cx="9189720" cy="2034540"/>
          </a:xfrm>
          <a:prstGeom prst="parallelogram">
            <a:avLst/>
          </a:prstGeom>
          <a:solidFill>
            <a:srgbClr val="CABFD5">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584065" y="2578735"/>
            <a:ext cx="3815080" cy="739140"/>
            <a:chOff x="4195" y="4061"/>
            <a:chExt cx="6008" cy="1164"/>
          </a:xfrm>
        </p:grpSpPr>
        <p:sp>
          <p:nvSpPr>
            <p:cNvPr id="8" name="TextBox 10"/>
            <p:cNvSpPr txBox="1"/>
            <p:nvPr/>
          </p:nvSpPr>
          <p:spPr>
            <a:xfrm>
              <a:off x="4195" y="4399"/>
              <a:ext cx="6009" cy="827"/>
            </a:xfrm>
            <a:prstGeom prst="rect">
              <a:avLst/>
            </a:prstGeom>
            <a:noFill/>
          </p:spPr>
          <p:txBody>
            <a:bodyPr wrap="square" lIns="32227" tIns="16114" rIns="32227" bIns="16114" rtlCol="0">
              <a:spAutoFit/>
            </a:bodyPr>
            <a:lstStyle/>
            <a:p>
              <a:pPr algn="ctr"/>
              <a:r>
                <a:rPr lang="en-US" altLang="zh-CN" sz="800" dirty="0">
                  <a:solidFill>
                    <a:schemeClr val="tx1">
                      <a:lumMod val="75000"/>
                    </a:schemeClr>
                  </a:solidFill>
                  <a:latin typeface="微软雅黑" panose="020B0503020204020204" pitchFamily="34" charset="-122"/>
                  <a:ea typeface="微软雅黑" panose="020B0503020204020204" pitchFamily="34" charset="-122"/>
                </a:rPr>
                <a:t>BUSINESS POWERPOINTBUSINESS </a:t>
              </a:r>
              <a:r>
                <a:rPr lang="en-US" altLang="zh-CN" sz="800" dirty="0" err="1">
                  <a:solidFill>
                    <a:schemeClr val="tx1">
                      <a:lumMod val="75000"/>
                    </a:schemeClr>
                  </a:solidFill>
                  <a:latin typeface="微软雅黑" panose="020B0503020204020204" pitchFamily="34" charset="-122"/>
                  <a:ea typeface="微软雅黑" panose="020B0503020204020204" pitchFamily="34" charset="-122"/>
                </a:rPr>
                <a:t>POWERPOINTBUSINESS</a:t>
              </a:r>
              <a:r>
                <a:rPr lang="en-US" altLang="zh-CN" sz="800" dirty="0">
                  <a:solidFill>
                    <a:schemeClr val="tx1">
                      <a:lumMod val="75000"/>
                    </a:schemeClr>
                  </a:solidFill>
                  <a:latin typeface="微软雅黑" panose="020B0503020204020204" pitchFamily="34" charset="-122"/>
                  <a:ea typeface="微软雅黑" panose="020B0503020204020204" pitchFamily="34" charset="-122"/>
                </a:rPr>
                <a:t> </a:t>
              </a:r>
              <a:r>
                <a:rPr lang="en-US" altLang="zh-CN" sz="800" dirty="0" err="1">
                  <a:solidFill>
                    <a:schemeClr val="tx1">
                      <a:lumMod val="75000"/>
                    </a:schemeClr>
                  </a:solidFill>
                  <a:latin typeface="微软雅黑" panose="020B0503020204020204" pitchFamily="34" charset="-122"/>
                  <a:ea typeface="微软雅黑" panose="020B0503020204020204" pitchFamily="34" charset="-122"/>
                </a:rPr>
                <a:t>POWERPOINTBUSINESS</a:t>
              </a:r>
              <a:r>
                <a:rPr lang="en-US" altLang="zh-CN" sz="800" dirty="0">
                  <a:solidFill>
                    <a:schemeClr val="tx1">
                      <a:lumMod val="75000"/>
                    </a:schemeClr>
                  </a:solidFill>
                  <a:latin typeface="微软雅黑" panose="020B0503020204020204" pitchFamily="34" charset="-122"/>
                  <a:ea typeface="微软雅黑" panose="020B0503020204020204" pitchFamily="34" charset="-122"/>
                </a:rPr>
                <a:t> POWERPOINTOINTOINTOINTOINTOINTOINTBUSINESS OWERPOINT</a:t>
              </a:r>
              <a:endParaRPr lang="zh-CN" altLang="en-US" sz="800" dirty="0">
                <a:solidFill>
                  <a:schemeClr val="tx1">
                    <a:lumMod val="75000"/>
                  </a:schemeClr>
                </a:solidFill>
                <a:latin typeface="微软雅黑" panose="020B0503020204020204" pitchFamily="34" charset="-122"/>
                <a:ea typeface="微软雅黑" panose="020B0503020204020204" pitchFamily="34" charset="-122"/>
              </a:endParaRPr>
            </a:p>
            <a:p>
              <a:pPr algn="ctr"/>
              <a:endParaRPr lang="zh-CN" altLang="en-US" sz="800" dirty="0">
                <a:solidFill>
                  <a:schemeClr val="tx1">
                    <a:lumMod val="7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550" y="4061"/>
              <a:ext cx="5300" cy="293"/>
              <a:chOff x="3674825" y="4038512"/>
              <a:chExt cx="4842351" cy="267784"/>
            </a:xfrm>
          </p:grpSpPr>
          <p:sp>
            <p:nvSpPr>
              <p:cNvPr id="9" name="任意多边形 8"/>
              <p:cNvSpPr/>
              <p:nvPr/>
            </p:nvSpPr>
            <p:spPr>
              <a:xfrm>
                <a:off x="6026598" y="4038512"/>
                <a:ext cx="138804" cy="267784"/>
              </a:xfrm>
              <a:custGeom>
                <a:avLst/>
                <a:gdLst>
                  <a:gd name="connsiteX0" fmla="*/ 69402 w 138804"/>
                  <a:gd name="connsiteY0" fmla="*/ 0 h 267784"/>
                  <a:gd name="connsiteX1" fmla="*/ 138804 w 138804"/>
                  <a:gd name="connsiteY1" fmla="*/ 78286 h 267784"/>
                  <a:gd name="connsiteX2" fmla="*/ 69402 w 138804"/>
                  <a:gd name="connsiteY2" fmla="*/ 267784 h 267784"/>
                  <a:gd name="connsiteX3" fmla="*/ 0 w 138804"/>
                  <a:gd name="connsiteY3" fmla="*/ 78286 h 267784"/>
                </a:gdLst>
                <a:ahLst/>
                <a:cxnLst>
                  <a:cxn ang="0">
                    <a:pos x="connsiteX0" y="connsiteY0"/>
                  </a:cxn>
                  <a:cxn ang="0">
                    <a:pos x="connsiteX1" y="connsiteY1"/>
                  </a:cxn>
                  <a:cxn ang="0">
                    <a:pos x="connsiteX2" y="connsiteY2"/>
                  </a:cxn>
                  <a:cxn ang="0">
                    <a:pos x="connsiteX3" y="connsiteY3"/>
                  </a:cxn>
                </a:cxnLst>
                <a:rect l="l" t="t" r="r" b="b"/>
                <a:pathLst>
                  <a:path w="138804" h="267784">
                    <a:moveTo>
                      <a:pt x="69402" y="0"/>
                    </a:moveTo>
                    <a:lnTo>
                      <a:pt x="138804" y="78286"/>
                    </a:lnTo>
                    <a:lnTo>
                      <a:pt x="69402" y="267784"/>
                    </a:lnTo>
                    <a:lnTo>
                      <a:pt x="0" y="78286"/>
                    </a:lnTo>
                    <a:close/>
                  </a:path>
                </a:pathLst>
              </a:cu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flipV="1">
                <a:off x="3674825" y="4074839"/>
                <a:ext cx="4842351" cy="45719"/>
                <a:chOff x="3394710" y="4250530"/>
                <a:chExt cx="5392103" cy="0"/>
              </a:xfrm>
            </p:grpSpPr>
            <p:cxnSp>
              <p:nvCxnSpPr>
                <p:cNvPr id="11" name="直接连接符 10"/>
                <p:cNvCxnSpPr/>
                <p:nvPr/>
              </p:nvCxnSpPr>
              <p:spPr>
                <a:xfrm>
                  <a:off x="6267450" y="4250530"/>
                  <a:ext cx="2519363"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394710" y="4250530"/>
                  <a:ext cx="2519363"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标题 1"/>
          <p:cNvSpPr>
            <a:spLocks noGrp="1"/>
          </p:cNvSpPr>
          <p:nvPr>
            <p:custDataLst>
              <p:tags r:id="rId2"/>
            </p:custDataLst>
          </p:nvPr>
        </p:nvSpPr>
        <p:spPr>
          <a:xfrm>
            <a:off x="4145519" y="2119074"/>
            <a:ext cx="4464842" cy="491838"/>
          </a:xfrm>
          <a:prstGeom prst="rect">
            <a:avLst/>
          </a:prstGeom>
        </p:spPr>
        <p:txBody>
          <a:bodyPr vert="horz" lIns="91440" tIns="45720" rIns="91440" bIns="45720" rtlCol="0" anchor="ctr">
            <a:normAutofit/>
          </a:bodyPr>
          <a:lstStyle>
            <a:lvl1pPr marL="0" indent="0" algn="ctr" defTabSz="685165" rtl="0" eaLnBrk="1" latinLnBrk="0" hangingPunct="1">
              <a:lnSpc>
                <a:spcPct val="90000"/>
              </a:lnSpc>
              <a:spcBef>
                <a:spcPct val="0"/>
              </a:spcBef>
              <a:buFont typeface="Arial" panose="020B0604020202020204" pitchFamily="34" charset="0"/>
              <a:buNone/>
              <a:defRPr sz="2400" b="1" kern="1200">
                <a:solidFill>
                  <a:schemeClr val="tx1"/>
                </a:solidFill>
                <a:latin typeface="+mj-lt"/>
                <a:ea typeface="+mj-ea"/>
                <a:cs typeface="+mj-cs"/>
              </a:defRPr>
            </a:lvl1pPr>
          </a:lstStyle>
          <a:p>
            <a:r>
              <a:rPr lang="zh-CN" altLang="en-US" sz="2800" dirty="0">
                <a:solidFill>
                  <a:schemeClr val="tx1">
                    <a:lumMod val="50000"/>
                  </a:schemeClr>
                </a:solidFill>
                <a:latin typeface="幼圆" panose="02010509060101010101" pitchFamily="49" charset="-122"/>
                <a:ea typeface="幼圆" panose="02010509060101010101" pitchFamily="49" charset="-122"/>
                <a:sym typeface="+mn-ea"/>
              </a:rPr>
              <a:t>关于企业</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3"/>
            </p:custDataLst>
          </p:nvPr>
        </p:nvSpPr>
        <p:spPr>
          <a:xfrm>
            <a:off x="6478280" y="1239715"/>
            <a:ext cx="2665720" cy="2664070"/>
          </a:xfrm>
          <a:prstGeom prst="rect">
            <a:avLst/>
          </a:prstGeom>
          <a:blipFill>
            <a:blip r:embed="rId9"/>
            <a:srcRect/>
            <a:stretch>
              <a:fillRect l="-26470" t="166" r="-28013" b="-16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dirty="0"/>
          </a:p>
        </p:txBody>
      </p:sp>
      <p:sp>
        <p:nvSpPr>
          <p:cNvPr id="4" name="矩形 3"/>
          <p:cNvSpPr/>
          <p:nvPr>
            <p:custDataLst>
              <p:tags r:id="rId4"/>
            </p:custDataLst>
          </p:nvPr>
        </p:nvSpPr>
        <p:spPr>
          <a:xfrm>
            <a:off x="-11327" y="1239716"/>
            <a:ext cx="6489608" cy="2664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 name="矩形 4"/>
          <p:cNvSpPr/>
          <p:nvPr>
            <p:custDataLst>
              <p:tags r:id="rId5"/>
            </p:custDataLst>
          </p:nvPr>
        </p:nvSpPr>
        <p:spPr>
          <a:xfrm>
            <a:off x="5922610" y="1239716"/>
            <a:ext cx="1111341" cy="1111624"/>
          </a:xfrm>
          <a:prstGeom prst="rect">
            <a:avLst/>
          </a:prstGeom>
          <a:solidFill>
            <a:srgbClr val="434F5A">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 name="矩形 5"/>
          <p:cNvSpPr/>
          <p:nvPr>
            <p:custDataLst>
              <p:tags r:id="rId6"/>
            </p:custDataLst>
          </p:nvPr>
        </p:nvSpPr>
        <p:spPr>
          <a:xfrm>
            <a:off x="836260" y="3503854"/>
            <a:ext cx="799659" cy="799862"/>
          </a:xfrm>
          <a:prstGeom prst="rect">
            <a:avLst/>
          </a:prstGeom>
          <a:solidFill>
            <a:srgbClr val="C3DC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nvGrpSpPr>
          <p:cNvPr id="51" name="组合 50"/>
          <p:cNvGrpSpPr/>
          <p:nvPr/>
        </p:nvGrpSpPr>
        <p:grpSpPr>
          <a:xfrm>
            <a:off x="426332" y="239524"/>
            <a:ext cx="2904891" cy="338554"/>
            <a:chOff x="568442" y="319364"/>
            <a:chExt cx="3873190" cy="451406"/>
          </a:xfrm>
        </p:grpSpPr>
        <p:sp>
          <p:nvSpPr>
            <p:cNvPr id="52" name="文本框 23"/>
            <p:cNvSpPr txBox="1"/>
            <p:nvPr/>
          </p:nvSpPr>
          <p:spPr>
            <a:xfrm>
              <a:off x="665958" y="319364"/>
              <a:ext cx="1340538" cy="451406"/>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rPr>
                <a:t>公司简介</a:t>
              </a:r>
            </a:p>
          </p:txBody>
        </p:sp>
        <p:sp>
          <p:nvSpPr>
            <p:cNvPr id="53" name="等腰三角形 52"/>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54"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7F7F7F">
                      <a:lumMod val="60000"/>
                      <a:lumOff val="40000"/>
                    </a:srgbClr>
                  </a:solidFill>
                  <a:latin typeface="微软雅黑" panose="020B0503020204020204" pitchFamily="34" charset="-122"/>
                </a:rPr>
                <a:t>  Click here to add Title</a:t>
              </a:r>
              <a:endParaRPr lang="zh-CN" altLang="en-US" sz="1000" dirty="0">
                <a:solidFill>
                  <a:srgbClr val="7F7F7F">
                    <a:lumMod val="60000"/>
                    <a:lumOff val="40000"/>
                  </a:srgbClr>
                </a:solidFill>
                <a:latin typeface="微软雅黑" panose="020B0503020204020204" pitchFamily="34" charset="-122"/>
              </a:endParaRPr>
            </a:p>
          </p:txBody>
        </p:sp>
      </p:grpSp>
      <p:sp>
        <p:nvSpPr>
          <p:cNvPr id="55" name="圆角矩形 54"/>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sp>
        <p:nvSpPr>
          <p:cNvPr id="49" name="TextBox 10"/>
          <p:cNvSpPr txBox="1"/>
          <p:nvPr/>
        </p:nvSpPr>
        <p:spPr>
          <a:xfrm>
            <a:off x="2033075" y="1314501"/>
            <a:ext cx="2596342" cy="2513965"/>
          </a:xfrm>
          <a:prstGeom prst="rect">
            <a:avLst/>
          </a:prstGeom>
          <a:noFill/>
        </p:spPr>
        <p:txBody>
          <a:bodyPr wrap="square" lIns="32227" tIns="16114" rIns="32227" bIns="16114" rtlCol="0">
            <a:spAutoFit/>
          </a:bodyPr>
          <a:lstStyle/>
          <a:p>
            <a:pPr>
              <a:lnSpc>
                <a:spcPct val="150000"/>
              </a:lnSpc>
            </a:pPr>
            <a:r>
              <a:rPr lang="zh-CN" altLang="en-US" sz="975" dirty="0">
                <a:latin typeface="微软雅黑" panose="020B0503020204020204" pitchFamily="34" charset="-122"/>
                <a:ea typeface="微软雅黑" panose="020B0503020204020204" pitchFamily="34" charset="-122"/>
              </a:rPr>
              <a:t>在此输入你的文本，请使用符合主题并且简洁生动的文字来进行表述。您的内容打在这里，或者通过复制您的文本后，在此框中选择粘贴，并选择</a:t>
            </a:r>
            <a:endParaRPr lang="en-US" altLang="zh-CN" sz="975" dirty="0">
              <a:latin typeface="微软雅黑" panose="020B0503020204020204" pitchFamily="34" charset="-122"/>
              <a:ea typeface="微软雅黑" panose="020B0503020204020204" pitchFamily="34" charset="-122"/>
            </a:endParaRPr>
          </a:p>
          <a:p>
            <a:pPr>
              <a:lnSpc>
                <a:spcPct val="150000"/>
              </a:lnSpc>
            </a:pPr>
            <a:r>
              <a:rPr lang="zh-CN" altLang="en-US" sz="975" dirty="0">
                <a:latin typeface="微软雅黑" panose="020B0503020204020204" pitchFamily="34" charset="-122"/>
                <a:ea typeface="微软雅黑" panose="020B0503020204020204" pitchFamily="34" charset="-122"/>
              </a:rPr>
              <a:t>在此输入你的文本，请使用符合主题并且简洁生动的文字来进行表述。</a:t>
            </a:r>
            <a:endParaRPr lang="en-US" altLang="zh-CN" sz="975" dirty="0">
              <a:latin typeface="微软雅黑" panose="020B0503020204020204" pitchFamily="34" charset="-122"/>
              <a:ea typeface="微软雅黑" panose="020B0503020204020204" pitchFamily="34" charset="-122"/>
            </a:endParaRPr>
          </a:p>
          <a:p>
            <a:pPr>
              <a:lnSpc>
                <a:spcPct val="150000"/>
              </a:lnSpc>
            </a:pPr>
            <a:r>
              <a:rPr lang="zh-CN" altLang="en-US" sz="975" dirty="0">
                <a:latin typeface="微软雅黑" panose="020B0503020204020204" pitchFamily="34" charset="-122"/>
                <a:ea typeface="微软雅黑" panose="020B0503020204020204" pitchFamily="34" charset="-122"/>
              </a:rPr>
              <a:t>您的内容打在这里，或者通过复制您的文本后，在此框中选择粘贴，并选择在此输入你的文本，请使用符合主题并且简洁生动的文字来进行表述。</a:t>
            </a:r>
          </a:p>
          <a:p>
            <a:pPr>
              <a:lnSpc>
                <a:spcPct val="150000"/>
              </a:lnSpc>
            </a:pPr>
            <a:endParaRPr lang="zh-CN" altLang="en-US" sz="975"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000"/>
                                        <p:tgtEl>
                                          <p:spTgt spid="49"/>
                                        </p:tgtEl>
                                        <p:attrNameLst>
                                          <p:attrName>ppt_y</p:attrName>
                                        </p:attrNameLst>
                                      </p:cBhvr>
                                      <p:tavLst>
                                        <p:tav tm="0">
                                          <p:val>
                                            <p:strVal val="#ppt_y-#ppt_h*1.125000"/>
                                          </p:val>
                                        </p:tav>
                                        <p:tav tm="100000">
                                          <p:val>
                                            <p:strVal val="#ppt_y"/>
                                          </p:val>
                                        </p:tav>
                                      </p:tavLst>
                                    </p:anim>
                                    <p:animEffect transition="in" filter="wipe(down)">
                                      <p:cBhvr>
                                        <p:cTn id="1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直接连接符 51"/>
          <p:cNvCxnSpPr/>
          <p:nvPr>
            <p:custDataLst>
              <p:tags r:id="rId2"/>
            </p:custDataLst>
          </p:nvPr>
        </p:nvCxnSpPr>
        <p:spPr>
          <a:xfrm>
            <a:off x="3103048" y="1767441"/>
            <a:ext cx="0" cy="563781"/>
          </a:xfrm>
          <a:prstGeom prst="line">
            <a:avLst/>
          </a:prstGeom>
          <a:noFill/>
          <a:ln w="19050" cap="flat" cmpd="sng" algn="ctr">
            <a:solidFill>
              <a:schemeClr val="accent2">
                <a:lumMod val="20000"/>
                <a:lumOff val="80000"/>
              </a:schemeClr>
            </a:solidFill>
            <a:prstDash val="solid"/>
            <a:miter lim="800000"/>
          </a:ln>
          <a:effectLst/>
        </p:spPr>
      </p:cxnSp>
      <p:sp>
        <p:nvSpPr>
          <p:cNvPr id="53" name="圆角矩形 53"/>
          <p:cNvSpPr/>
          <p:nvPr>
            <p:custDataLst>
              <p:tags r:id="rId3"/>
            </p:custDataLst>
          </p:nvPr>
        </p:nvSpPr>
        <p:spPr>
          <a:xfrm>
            <a:off x="2559586" y="1961069"/>
            <a:ext cx="1054179" cy="369942"/>
          </a:xfrm>
          <a:prstGeom prst="roundRect">
            <a:avLst>
              <a:gd name="adj" fmla="val 3846"/>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54" name="圆角矩形 11"/>
          <p:cNvSpPr/>
          <p:nvPr>
            <p:custDataLst>
              <p:tags r:id="rId4"/>
            </p:custDataLst>
          </p:nvPr>
        </p:nvSpPr>
        <p:spPr>
          <a:xfrm>
            <a:off x="2596032" y="1997510"/>
            <a:ext cx="981037" cy="300179"/>
          </a:xfrm>
          <a:prstGeom prst="roundRect">
            <a:avLst>
              <a:gd name="adj" fmla="val 3846"/>
            </a:avLst>
          </a:prstGeom>
          <a:solidFill>
            <a:srgbClr val="C3DCEA"/>
          </a:solidFill>
          <a:ln w="12700" cap="flat" cmpd="sng" algn="ctr">
            <a:noFill/>
            <a:prstDash val="solid"/>
            <a:miter lim="800000"/>
          </a:ln>
          <a:effectLst>
            <a:innerShdw blurRad="63500" dist="50800" dir="13500000">
              <a:schemeClr val="accent1">
                <a:lumMod val="50000"/>
                <a:alpha val="20000"/>
              </a:schemeClr>
            </a:innerShdw>
          </a:effectLst>
        </p:spPr>
        <p:txBody>
          <a:bodyPr lIns="0" tIns="0" rIns="0" bIns="0" rtlCol="0" anchor="ctr">
            <a:noAutofit/>
          </a:bodyPr>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1350" b="0" i="0" u="none" strike="noStrike" kern="1200" cap="none" spc="0" normalizeH="0" baseline="0" noProof="0">
                <a:ln>
                  <a:noFill/>
                </a:ln>
                <a:solidFill>
                  <a:schemeClr val="bg1"/>
                </a:solidFill>
                <a:effectLst/>
                <a:uLnTx/>
                <a:uFillTx/>
              </a:rPr>
              <a:t>副总经理</a:t>
            </a:r>
          </a:p>
        </p:txBody>
      </p:sp>
      <p:cxnSp>
        <p:nvCxnSpPr>
          <p:cNvPr id="55" name="直接连接符 54"/>
          <p:cNvCxnSpPr/>
          <p:nvPr>
            <p:custDataLst>
              <p:tags r:id="rId5"/>
            </p:custDataLst>
          </p:nvPr>
        </p:nvCxnSpPr>
        <p:spPr>
          <a:xfrm flipH="1">
            <a:off x="2858608" y="2599778"/>
            <a:ext cx="445196" cy="0"/>
          </a:xfrm>
          <a:prstGeom prst="line">
            <a:avLst/>
          </a:prstGeom>
          <a:noFill/>
          <a:ln w="19050" cap="flat" cmpd="sng" algn="ctr">
            <a:solidFill>
              <a:schemeClr val="accent2">
                <a:lumMod val="20000"/>
                <a:lumOff val="80000"/>
              </a:schemeClr>
            </a:solidFill>
            <a:prstDash val="solid"/>
            <a:miter lim="800000"/>
          </a:ln>
          <a:effectLst/>
        </p:spPr>
      </p:cxnSp>
      <p:cxnSp>
        <p:nvCxnSpPr>
          <p:cNvPr id="56" name="直接连接符 55"/>
          <p:cNvCxnSpPr>
            <a:stCxn id="53" idx="2"/>
          </p:cNvCxnSpPr>
          <p:nvPr>
            <p:custDataLst>
              <p:tags r:id="rId6"/>
            </p:custDataLst>
          </p:nvPr>
        </p:nvCxnSpPr>
        <p:spPr>
          <a:xfrm>
            <a:off x="3086674" y="2331141"/>
            <a:ext cx="9988" cy="666438"/>
          </a:xfrm>
          <a:prstGeom prst="line">
            <a:avLst/>
          </a:prstGeom>
          <a:noFill/>
          <a:ln w="19050" cap="flat" cmpd="sng" algn="ctr">
            <a:solidFill>
              <a:schemeClr val="accent2">
                <a:lumMod val="20000"/>
                <a:lumOff val="80000"/>
              </a:schemeClr>
            </a:solidFill>
            <a:prstDash val="solid"/>
            <a:miter lim="800000"/>
          </a:ln>
          <a:effectLst/>
        </p:spPr>
      </p:cxnSp>
      <p:cxnSp>
        <p:nvCxnSpPr>
          <p:cNvPr id="57" name="直接连接符 56"/>
          <p:cNvCxnSpPr/>
          <p:nvPr>
            <p:custDataLst>
              <p:tags r:id="rId7"/>
            </p:custDataLst>
          </p:nvPr>
        </p:nvCxnSpPr>
        <p:spPr>
          <a:xfrm flipV="1">
            <a:off x="970901" y="2997372"/>
            <a:ext cx="4251615" cy="0"/>
          </a:xfrm>
          <a:prstGeom prst="line">
            <a:avLst/>
          </a:prstGeom>
          <a:noFill/>
          <a:ln w="19050" cap="flat" cmpd="sng" algn="ctr">
            <a:solidFill>
              <a:schemeClr val="accent2">
                <a:lumMod val="20000"/>
                <a:lumOff val="80000"/>
              </a:schemeClr>
            </a:solidFill>
            <a:prstDash val="solid"/>
            <a:miter lim="800000"/>
          </a:ln>
          <a:effectLst/>
        </p:spPr>
      </p:cxnSp>
      <p:sp>
        <p:nvSpPr>
          <p:cNvPr id="58" name="椭圆 57"/>
          <p:cNvSpPr/>
          <p:nvPr>
            <p:custDataLst>
              <p:tags r:id="rId8"/>
            </p:custDataLst>
          </p:nvPr>
        </p:nvSpPr>
        <p:spPr>
          <a:xfrm>
            <a:off x="2592790" y="892824"/>
            <a:ext cx="977278" cy="977185"/>
          </a:xfrm>
          <a:prstGeom prst="ellipse">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ot="0" spcFirstLastPara="0" vert="horz" wrap="square" lIns="31638" tIns="15819" rIns="31638" bIns="15819"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59" name="椭圆 58"/>
          <p:cNvSpPr/>
          <p:nvPr>
            <p:custDataLst>
              <p:tags r:id="rId9"/>
            </p:custDataLst>
          </p:nvPr>
        </p:nvSpPr>
        <p:spPr>
          <a:xfrm>
            <a:off x="2647462" y="938378"/>
            <a:ext cx="878569" cy="878485"/>
          </a:xfrm>
          <a:prstGeom prst="ellipse">
            <a:avLst/>
          </a:prstGeom>
          <a:solidFill>
            <a:srgbClr val="CABFD5"/>
          </a:solidFill>
          <a:ln w="12700" cap="flat" cmpd="sng" algn="ctr">
            <a:noFill/>
            <a:prstDash val="solid"/>
            <a:miter lim="800000"/>
          </a:ln>
          <a:effectLst>
            <a:innerShdw blurRad="63500" dist="50800" dir="13500000">
              <a:schemeClr val="accent1">
                <a:lumMod val="50000"/>
                <a:alpha val="20000"/>
              </a:schemeClr>
            </a:innerShdw>
          </a:effectLst>
        </p:spPr>
        <p:txBody>
          <a:bodyPr rot="0" spcFirstLastPara="0" vert="horz" wrap="square" lIns="0" tIns="0" rIns="0" bIns="0" numCol="1" spcCol="0" rtlCol="0" fromWordArt="0" anchor="ctr" anchorCtr="0" forceAA="0" compatLnSpc="1">
            <a:noAutofit/>
          </a:bodyPr>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1350" b="0" i="0" u="none" strike="noStrike" kern="1200" cap="none" spc="0" normalizeH="0" baseline="0" noProof="0">
                <a:ln>
                  <a:noFill/>
                </a:ln>
                <a:solidFill>
                  <a:schemeClr val="bg1"/>
                </a:solidFill>
                <a:effectLst/>
                <a:uLnTx/>
                <a:uFillTx/>
              </a:rPr>
              <a:t>总经理</a:t>
            </a:r>
          </a:p>
        </p:txBody>
      </p:sp>
      <p:sp>
        <p:nvSpPr>
          <p:cNvPr id="60" name="KSO_Shape"/>
          <p:cNvSpPr/>
          <p:nvPr>
            <p:custDataLst>
              <p:tags r:id="rId10"/>
            </p:custDataLst>
          </p:nvPr>
        </p:nvSpPr>
        <p:spPr>
          <a:xfrm>
            <a:off x="2045362" y="2382234"/>
            <a:ext cx="871777" cy="431489"/>
          </a:xfrm>
          <a:prstGeom prst="homePlate">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ot="0" spcFirstLastPara="0" vert="horz" wrap="square" lIns="31638" tIns="15819" rIns="31638" bIns="15819"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61" name="KSO_Shape"/>
          <p:cNvSpPr/>
          <p:nvPr>
            <p:custDataLst>
              <p:tags r:id="rId11"/>
            </p:custDataLst>
          </p:nvPr>
        </p:nvSpPr>
        <p:spPr>
          <a:xfrm>
            <a:off x="2081809" y="2418678"/>
            <a:ext cx="776783" cy="360881"/>
          </a:xfrm>
          <a:prstGeom prst="homePlate">
            <a:avLst/>
          </a:prstGeom>
          <a:solidFill>
            <a:srgbClr val="CABFD5"/>
          </a:solidFill>
          <a:ln w="12700" cap="flat" cmpd="sng" algn="ctr">
            <a:noFill/>
            <a:prstDash val="solid"/>
            <a:miter lim="800000"/>
          </a:ln>
          <a:effectLst>
            <a:innerShdw blurRad="63500" dist="50800" dir="13500000">
              <a:schemeClr val="accent1">
                <a:lumMod val="50000"/>
                <a:alpha val="20000"/>
              </a:schemeClr>
            </a:innerShdw>
          </a:effectLst>
        </p:spPr>
        <p:txBody>
          <a:bodyPr rot="0" spcFirstLastPara="0" vert="horz" wrap="square" lIns="0" tIns="0" rIns="0" bIns="0" numCol="1" spcCol="0" rtlCol="0" fromWordArt="0" anchor="ctr" anchorCtr="0" forceAA="0" compatLnSpc="1">
            <a:noAutofit/>
          </a:body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1350" dirty="0">
                <a:solidFill>
                  <a:prstClr val="white"/>
                </a:solidFill>
                <a:latin typeface="微软雅黑" panose="020B0503020204020204" pitchFamily="34" charset="-122"/>
                <a:sym typeface="+mn-ea"/>
              </a:rPr>
              <a:t>添加标题</a:t>
            </a:r>
            <a:endParaRPr kumimoji="0" lang="en-US" sz="1350" b="0" i="0" u="none" strike="noStrike" kern="1200" cap="none" spc="0" normalizeH="0" baseline="0" noProof="0">
              <a:ln>
                <a:noFill/>
              </a:ln>
              <a:solidFill>
                <a:schemeClr val="bg1"/>
              </a:solidFill>
              <a:effectLst/>
              <a:uLnTx/>
              <a:uFillTx/>
            </a:endParaRPr>
          </a:p>
        </p:txBody>
      </p:sp>
      <p:sp>
        <p:nvSpPr>
          <p:cNvPr id="62" name="KSO_Shape"/>
          <p:cNvSpPr/>
          <p:nvPr>
            <p:custDataLst>
              <p:tags r:id="rId12"/>
            </p:custDataLst>
          </p:nvPr>
        </p:nvSpPr>
        <p:spPr>
          <a:xfrm flipH="1">
            <a:off x="3239894" y="2383113"/>
            <a:ext cx="872510" cy="431489"/>
          </a:xfrm>
          <a:prstGeom prst="homePlate">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ot="0" spcFirstLastPara="0" vert="horz" wrap="square" lIns="31638" tIns="15819" rIns="31638" bIns="15819"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endParaRPr>
          </a:p>
        </p:txBody>
      </p:sp>
      <p:sp>
        <p:nvSpPr>
          <p:cNvPr id="63" name="KSO_Shape"/>
          <p:cNvSpPr/>
          <p:nvPr>
            <p:custDataLst>
              <p:tags r:id="rId13"/>
            </p:custDataLst>
          </p:nvPr>
        </p:nvSpPr>
        <p:spPr>
          <a:xfrm flipH="1">
            <a:off x="3303677" y="2419555"/>
            <a:ext cx="776687" cy="360881"/>
          </a:xfrm>
          <a:prstGeom prst="homePlate">
            <a:avLst/>
          </a:prstGeom>
          <a:solidFill>
            <a:srgbClr val="CABFD5"/>
          </a:solidFill>
          <a:ln w="12700" cap="flat" cmpd="sng" algn="ctr">
            <a:noFill/>
            <a:prstDash val="solid"/>
            <a:miter lim="800000"/>
          </a:ln>
          <a:effectLst>
            <a:innerShdw blurRad="63500" dist="50800" dir="13500000">
              <a:schemeClr val="accent1">
                <a:lumMod val="50000"/>
                <a:alpha val="20000"/>
              </a:schemeClr>
            </a:innerShdw>
          </a:effectLst>
        </p:spPr>
        <p:txBody>
          <a:bodyPr rot="0" spcFirstLastPara="0" vert="horz" wrap="square" lIns="0" tIns="0" rIns="0" bIns="0" numCol="1" spcCol="0" rtlCol="0" fromWordArt="0" anchor="ctr" anchorCtr="0" forceAA="0" compatLnSpc="1">
            <a:noAutofit/>
          </a:body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1350" dirty="0">
                <a:solidFill>
                  <a:prstClr val="white"/>
                </a:solidFill>
                <a:latin typeface="微软雅黑" panose="020B0503020204020204" pitchFamily="34" charset="-122"/>
                <a:sym typeface="+mn-ea"/>
              </a:rPr>
              <a:t>添加标题</a:t>
            </a:r>
            <a:endParaRPr kumimoji="0" lang="en-US" sz="1350" b="0" i="0" u="none" strike="noStrike" kern="1200" cap="none" spc="0" normalizeH="0" baseline="0" noProof="0">
              <a:ln>
                <a:noFill/>
              </a:ln>
              <a:solidFill>
                <a:schemeClr val="bg1"/>
              </a:solidFill>
              <a:effectLst/>
              <a:uLnTx/>
              <a:uFillTx/>
            </a:endParaRPr>
          </a:p>
        </p:txBody>
      </p:sp>
      <p:cxnSp>
        <p:nvCxnSpPr>
          <p:cNvPr id="88" name="直接连接符 87"/>
          <p:cNvCxnSpPr/>
          <p:nvPr>
            <p:custDataLst>
              <p:tags r:id="rId14"/>
            </p:custDataLst>
          </p:nvPr>
        </p:nvCxnSpPr>
        <p:spPr>
          <a:xfrm flipV="1">
            <a:off x="998236" y="2997373"/>
            <a:ext cx="0" cy="286871"/>
          </a:xfrm>
          <a:prstGeom prst="line">
            <a:avLst/>
          </a:prstGeom>
          <a:noFill/>
          <a:ln w="19050" cap="flat" cmpd="sng" algn="ctr">
            <a:solidFill>
              <a:schemeClr val="accent2">
                <a:lumMod val="20000"/>
                <a:lumOff val="80000"/>
              </a:schemeClr>
            </a:solidFill>
            <a:prstDash val="solid"/>
            <a:miter lim="800000"/>
          </a:ln>
          <a:effectLst/>
        </p:spPr>
      </p:cxnSp>
      <p:sp>
        <p:nvSpPr>
          <p:cNvPr id="89" name="圆角矩形 74"/>
          <p:cNvSpPr/>
          <p:nvPr>
            <p:custDataLst>
              <p:tags r:id="rId15"/>
            </p:custDataLst>
          </p:nvPr>
        </p:nvSpPr>
        <p:spPr>
          <a:xfrm>
            <a:off x="469755" y="3288912"/>
            <a:ext cx="1054179" cy="369942"/>
          </a:xfrm>
          <a:prstGeom prst="roundRect">
            <a:avLst>
              <a:gd name="adj" fmla="val 3846"/>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90" name="圆角矩形 75"/>
          <p:cNvSpPr/>
          <p:nvPr>
            <p:custDataLst>
              <p:tags r:id="rId16"/>
            </p:custDataLst>
          </p:nvPr>
        </p:nvSpPr>
        <p:spPr>
          <a:xfrm>
            <a:off x="506202" y="3325356"/>
            <a:ext cx="981037" cy="300179"/>
          </a:xfrm>
          <a:prstGeom prst="roundRect">
            <a:avLst>
              <a:gd name="adj" fmla="val 3846"/>
            </a:avLst>
          </a:prstGeom>
          <a:solidFill>
            <a:srgbClr val="CABFD5"/>
          </a:solidFill>
          <a:ln w="12700" cap="flat" cmpd="sng" algn="ctr">
            <a:noFill/>
            <a:prstDash val="solid"/>
            <a:miter lim="800000"/>
          </a:ln>
          <a:effectLst>
            <a:innerShdw blurRad="63500" dist="50800" dir="13500000">
              <a:schemeClr val="accent1">
                <a:lumMod val="50000"/>
                <a:alpha val="20000"/>
              </a:schemeClr>
            </a:innerShdw>
          </a:effectLst>
        </p:spPr>
        <p:txBody>
          <a:bodyPr lIns="0" tIns="0" rIns="0" bIns="0" rtlCol="0" anchor="ctr">
            <a:noAutofit/>
          </a:body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1350" dirty="0">
                <a:solidFill>
                  <a:prstClr val="white"/>
                </a:solidFill>
                <a:latin typeface="微软雅黑" panose="020B0503020204020204" pitchFamily="34" charset="-122"/>
                <a:sym typeface="+mn-ea"/>
              </a:rPr>
              <a:t>添加标题</a:t>
            </a:r>
            <a:endParaRPr kumimoji="0" lang="en-US" sz="1350" b="0" i="0" u="none" strike="noStrike" kern="1200" cap="none" spc="0" normalizeH="0" baseline="0" noProof="0">
              <a:ln>
                <a:noFill/>
              </a:ln>
              <a:solidFill>
                <a:schemeClr val="bg1"/>
              </a:solidFill>
              <a:effectLst/>
              <a:uLnTx/>
              <a:uFillTx/>
            </a:endParaRPr>
          </a:p>
        </p:txBody>
      </p:sp>
      <p:cxnSp>
        <p:nvCxnSpPr>
          <p:cNvPr id="91" name="直接连接符 90"/>
          <p:cNvCxnSpPr/>
          <p:nvPr>
            <p:custDataLst>
              <p:tags r:id="rId17"/>
            </p:custDataLst>
          </p:nvPr>
        </p:nvCxnSpPr>
        <p:spPr>
          <a:xfrm flipV="1">
            <a:off x="706660" y="3744442"/>
            <a:ext cx="0" cy="136634"/>
          </a:xfrm>
          <a:prstGeom prst="line">
            <a:avLst/>
          </a:prstGeom>
          <a:noFill/>
          <a:ln w="19050" cap="flat" cmpd="sng" algn="ctr">
            <a:solidFill>
              <a:schemeClr val="accent2">
                <a:lumMod val="20000"/>
                <a:lumOff val="80000"/>
              </a:schemeClr>
            </a:solidFill>
            <a:prstDash val="solid"/>
            <a:miter lim="800000"/>
          </a:ln>
          <a:effectLst/>
        </p:spPr>
      </p:cxnSp>
      <p:cxnSp>
        <p:nvCxnSpPr>
          <p:cNvPr id="92" name="直接连接符 91"/>
          <p:cNvCxnSpPr/>
          <p:nvPr>
            <p:custDataLst>
              <p:tags r:id="rId18"/>
            </p:custDataLst>
          </p:nvPr>
        </p:nvCxnSpPr>
        <p:spPr>
          <a:xfrm flipV="1">
            <a:off x="1289810" y="3744442"/>
            <a:ext cx="0" cy="136634"/>
          </a:xfrm>
          <a:prstGeom prst="line">
            <a:avLst/>
          </a:prstGeom>
          <a:noFill/>
          <a:ln w="19050" cap="flat" cmpd="sng" algn="ctr">
            <a:solidFill>
              <a:schemeClr val="accent2">
                <a:lumMod val="20000"/>
                <a:lumOff val="80000"/>
              </a:schemeClr>
            </a:solidFill>
            <a:prstDash val="solid"/>
            <a:miter lim="800000"/>
          </a:ln>
          <a:effectLst/>
        </p:spPr>
      </p:cxnSp>
      <p:sp>
        <p:nvSpPr>
          <p:cNvPr id="93" name="圆角矩形 77"/>
          <p:cNvSpPr/>
          <p:nvPr>
            <p:custDataLst>
              <p:tags r:id="rId19"/>
            </p:custDataLst>
          </p:nvPr>
        </p:nvSpPr>
        <p:spPr>
          <a:xfrm rot="5400000">
            <a:off x="182801" y="4222726"/>
            <a:ext cx="1054079" cy="369976"/>
          </a:xfrm>
          <a:prstGeom prst="roundRect">
            <a:avLst>
              <a:gd name="adj" fmla="val 3846"/>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endParaRPr>
          </a:p>
        </p:txBody>
      </p:sp>
      <p:sp>
        <p:nvSpPr>
          <p:cNvPr id="94" name="圆角矩形 78"/>
          <p:cNvSpPr/>
          <p:nvPr>
            <p:custDataLst>
              <p:tags r:id="rId20"/>
            </p:custDataLst>
          </p:nvPr>
        </p:nvSpPr>
        <p:spPr>
          <a:xfrm rot="5400000">
            <a:off x="219243" y="4259173"/>
            <a:ext cx="980943" cy="300207"/>
          </a:xfrm>
          <a:prstGeom prst="roundRect">
            <a:avLst>
              <a:gd name="adj" fmla="val 3846"/>
            </a:avLst>
          </a:prstGeom>
          <a:solidFill>
            <a:srgbClr val="C3DCEA"/>
          </a:solidFill>
          <a:ln w="12700" cap="flat" cmpd="sng" algn="ctr">
            <a:noFill/>
            <a:prstDash val="solid"/>
            <a:miter lim="800000"/>
          </a:ln>
          <a:effectLst>
            <a:innerShdw blurRad="63500" dist="50800" dir="13500000">
              <a:schemeClr val="accent1">
                <a:lumMod val="50000"/>
                <a:alpha val="20000"/>
              </a:schemeClr>
            </a:innerShdw>
          </a:effectLst>
        </p:spPr>
        <p:txBody>
          <a:bodyPr lIns="0" tIns="0" rIns="0" bIns="0" rtlCol="0" anchor="ctr">
            <a:noAutofit/>
          </a:body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1350" dirty="0">
                <a:solidFill>
                  <a:prstClr val="white"/>
                </a:solidFill>
                <a:latin typeface="微软雅黑" panose="020B0503020204020204" pitchFamily="34" charset="-122"/>
                <a:sym typeface="+mn-ea"/>
              </a:rPr>
              <a:t>添加标题</a:t>
            </a:r>
            <a:endParaRPr kumimoji="0" lang="en-US" sz="1350" b="0" i="0" u="none" strike="noStrike" kern="1200" cap="none" spc="0" normalizeH="0" baseline="0" noProof="0">
              <a:ln>
                <a:noFill/>
              </a:ln>
              <a:solidFill>
                <a:schemeClr val="bg1"/>
              </a:solidFill>
              <a:effectLst/>
              <a:uLnTx/>
              <a:uFillTx/>
            </a:endParaRPr>
          </a:p>
        </p:txBody>
      </p:sp>
      <p:sp>
        <p:nvSpPr>
          <p:cNvPr id="95" name="圆角矩形 80"/>
          <p:cNvSpPr/>
          <p:nvPr>
            <p:custDataLst>
              <p:tags r:id="rId21"/>
            </p:custDataLst>
          </p:nvPr>
        </p:nvSpPr>
        <p:spPr>
          <a:xfrm rot="5400000">
            <a:off x="756841" y="4222726"/>
            <a:ext cx="1054079" cy="369976"/>
          </a:xfrm>
          <a:prstGeom prst="roundRect">
            <a:avLst>
              <a:gd name="adj" fmla="val 3846"/>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96" name="圆角矩形 81"/>
          <p:cNvSpPr/>
          <p:nvPr>
            <p:custDataLst>
              <p:tags r:id="rId22"/>
            </p:custDataLst>
          </p:nvPr>
        </p:nvSpPr>
        <p:spPr>
          <a:xfrm rot="5400000">
            <a:off x="793281" y="4259173"/>
            <a:ext cx="980943" cy="300207"/>
          </a:xfrm>
          <a:prstGeom prst="roundRect">
            <a:avLst>
              <a:gd name="adj" fmla="val 3846"/>
            </a:avLst>
          </a:prstGeom>
          <a:solidFill>
            <a:srgbClr val="C3DCEA"/>
          </a:solidFill>
          <a:ln w="12700" cap="flat" cmpd="sng" algn="ctr">
            <a:noFill/>
            <a:prstDash val="solid"/>
            <a:miter lim="800000"/>
          </a:ln>
          <a:effectLst>
            <a:innerShdw blurRad="63500" dist="50800" dir="13500000">
              <a:schemeClr val="accent1">
                <a:lumMod val="50000"/>
                <a:alpha val="20000"/>
              </a:schemeClr>
            </a:innerShdw>
          </a:effectLst>
        </p:spPr>
        <p:txBody>
          <a:bodyPr lIns="0" tIns="0" rIns="0" bIns="0" rtlCol="0" anchor="ctr">
            <a:noAutofit/>
          </a:body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1350" dirty="0">
                <a:solidFill>
                  <a:prstClr val="white"/>
                </a:solidFill>
                <a:latin typeface="微软雅黑" panose="020B0503020204020204" pitchFamily="34" charset="-122"/>
                <a:sym typeface="+mn-ea"/>
              </a:rPr>
              <a:t>添加标题</a:t>
            </a:r>
            <a:endParaRPr kumimoji="0" lang="en-US" sz="1350" b="0" i="0" u="none" strike="noStrike" kern="1200" cap="none" spc="0" normalizeH="0" baseline="0" noProof="0">
              <a:ln>
                <a:noFill/>
              </a:ln>
              <a:solidFill>
                <a:schemeClr val="bg1"/>
              </a:solidFill>
              <a:effectLst/>
              <a:uLnTx/>
              <a:uFillTx/>
            </a:endParaRPr>
          </a:p>
        </p:txBody>
      </p:sp>
      <p:cxnSp>
        <p:nvCxnSpPr>
          <p:cNvPr id="97" name="直接连接符 96"/>
          <p:cNvCxnSpPr/>
          <p:nvPr>
            <p:custDataLst>
              <p:tags r:id="rId23"/>
            </p:custDataLst>
          </p:nvPr>
        </p:nvCxnSpPr>
        <p:spPr>
          <a:xfrm>
            <a:off x="706660" y="3744373"/>
            <a:ext cx="581799" cy="0"/>
          </a:xfrm>
          <a:prstGeom prst="line">
            <a:avLst/>
          </a:prstGeom>
          <a:noFill/>
          <a:ln w="19050" cap="flat" cmpd="sng" algn="ctr">
            <a:solidFill>
              <a:schemeClr val="accent2">
                <a:lumMod val="20000"/>
                <a:lumOff val="80000"/>
              </a:schemeClr>
            </a:solidFill>
            <a:prstDash val="solid"/>
            <a:miter lim="800000"/>
          </a:ln>
          <a:effectLst/>
        </p:spPr>
      </p:cxnSp>
      <p:cxnSp>
        <p:nvCxnSpPr>
          <p:cNvPr id="78" name="直接连接符 77"/>
          <p:cNvCxnSpPr/>
          <p:nvPr>
            <p:custDataLst>
              <p:tags r:id="rId24"/>
            </p:custDataLst>
          </p:nvPr>
        </p:nvCxnSpPr>
        <p:spPr>
          <a:xfrm flipV="1">
            <a:off x="3103048" y="2997373"/>
            <a:ext cx="0" cy="286871"/>
          </a:xfrm>
          <a:prstGeom prst="line">
            <a:avLst/>
          </a:prstGeom>
          <a:noFill/>
          <a:ln w="19050" cap="flat" cmpd="sng" algn="ctr">
            <a:solidFill>
              <a:schemeClr val="accent2">
                <a:lumMod val="20000"/>
                <a:lumOff val="80000"/>
              </a:schemeClr>
            </a:solidFill>
            <a:prstDash val="solid"/>
            <a:miter lim="800000"/>
          </a:ln>
          <a:effectLst/>
        </p:spPr>
      </p:cxnSp>
      <p:sp>
        <p:nvSpPr>
          <p:cNvPr id="79" name="圆角矩形 93"/>
          <p:cNvSpPr/>
          <p:nvPr>
            <p:custDataLst>
              <p:tags r:id="rId25"/>
            </p:custDataLst>
          </p:nvPr>
        </p:nvSpPr>
        <p:spPr>
          <a:xfrm>
            <a:off x="2574568" y="3288912"/>
            <a:ext cx="1054179" cy="369942"/>
          </a:xfrm>
          <a:prstGeom prst="roundRect">
            <a:avLst>
              <a:gd name="adj" fmla="val 3846"/>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endParaRPr>
          </a:p>
        </p:txBody>
      </p:sp>
      <p:sp>
        <p:nvSpPr>
          <p:cNvPr id="80" name="圆角矩形 94"/>
          <p:cNvSpPr/>
          <p:nvPr>
            <p:custDataLst>
              <p:tags r:id="rId26"/>
            </p:custDataLst>
          </p:nvPr>
        </p:nvSpPr>
        <p:spPr>
          <a:xfrm>
            <a:off x="2611015" y="3325356"/>
            <a:ext cx="981037" cy="300179"/>
          </a:xfrm>
          <a:prstGeom prst="roundRect">
            <a:avLst>
              <a:gd name="adj" fmla="val 3846"/>
            </a:avLst>
          </a:prstGeom>
          <a:solidFill>
            <a:srgbClr val="CABFD5"/>
          </a:solidFill>
          <a:ln w="12700" cap="flat" cmpd="sng" algn="ctr">
            <a:noFill/>
            <a:prstDash val="solid"/>
            <a:miter lim="800000"/>
          </a:ln>
          <a:effectLst>
            <a:innerShdw blurRad="63500" dist="50800" dir="13500000">
              <a:schemeClr val="accent1">
                <a:lumMod val="50000"/>
                <a:alpha val="20000"/>
              </a:schemeClr>
            </a:innerShdw>
          </a:effectLst>
        </p:spPr>
        <p:txBody>
          <a:bodyPr lIns="0" tIns="0" rIns="0" bIns="0" rtlCol="0" anchor="ctr">
            <a:noAutofit/>
          </a:body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1350" dirty="0">
                <a:solidFill>
                  <a:prstClr val="white"/>
                </a:solidFill>
                <a:latin typeface="微软雅黑" panose="020B0503020204020204" pitchFamily="34" charset="-122"/>
                <a:sym typeface="+mn-ea"/>
              </a:rPr>
              <a:t>添加标题</a:t>
            </a:r>
            <a:endParaRPr kumimoji="0" lang="en-US" sz="1350" b="0" i="0" u="none" strike="noStrike" kern="1200" cap="none" spc="0" normalizeH="0" baseline="0" noProof="0">
              <a:ln>
                <a:noFill/>
              </a:ln>
              <a:solidFill>
                <a:schemeClr val="bg1"/>
              </a:solidFill>
              <a:effectLst/>
              <a:uLnTx/>
              <a:uFillTx/>
            </a:endParaRPr>
          </a:p>
        </p:txBody>
      </p:sp>
      <p:cxnSp>
        <p:nvCxnSpPr>
          <p:cNvPr id="81" name="直接连接符 80"/>
          <p:cNvCxnSpPr/>
          <p:nvPr>
            <p:custDataLst>
              <p:tags r:id="rId27"/>
            </p:custDataLst>
          </p:nvPr>
        </p:nvCxnSpPr>
        <p:spPr>
          <a:xfrm flipV="1">
            <a:off x="2811473" y="3744442"/>
            <a:ext cx="0" cy="136634"/>
          </a:xfrm>
          <a:prstGeom prst="line">
            <a:avLst/>
          </a:prstGeom>
          <a:noFill/>
          <a:ln w="19050" cap="flat" cmpd="sng" algn="ctr">
            <a:solidFill>
              <a:schemeClr val="accent2">
                <a:lumMod val="20000"/>
                <a:lumOff val="80000"/>
              </a:schemeClr>
            </a:solidFill>
            <a:prstDash val="solid"/>
            <a:miter lim="800000"/>
          </a:ln>
          <a:effectLst/>
        </p:spPr>
      </p:cxnSp>
      <p:cxnSp>
        <p:nvCxnSpPr>
          <p:cNvPr id="82" name="直接连接符 81"/>
          <p:cNvCxnSpPr/>
          <p:nvPr>
            <p:custDataLst>
              <p:tags r:id="rId28"/>
            </p:custDataLst>
          </p:nvPr>
        </p:nvCxnSpPr>
        <p:spPr>
          <a:xfrm flipV="1">
            <a:off x="3394623" y="3744442"/>
            <a:ext cx="0" cy="136634"/>
          </a:xfrm>
          <a:prstGeom prst="line">
            <a:avLst/>
          </a:prstGeom>
          <a:noFill/>
          <a:ln w="19050" cap="flat" cmpd="sng" algn="ctr">
            <a:solidFill>
              <a:schemeClr val="accent2">
                <a:lumMod val="20000"/>
                <a:lumOff val="80000"/>
              </a:schemeClr>
            </a:solidFill>
            <a:prstDash val="solid"/>
            <a:miter lim="800000"/>
          </a:ln>
          <a:effectLst/>
        </p:spPr>
      </p:cxnSp>
      <p:sp>
        <p:nvSpPr>
          <p:cNvPr id="83" name="圆角矩形 106"/>
          <p:cNvSpPr/>
          <p:nvPr>
            <p:custDataLst>
              <p:tags r:id="rId29"/>
            </p:custDataLst>
          </p:nvPr>
        </p:nvSpPr>
        <p:spPr>
          <a:xfrm rot="5400000">
            <a:off x="2287616" y="4222726"/>
            <a:ext cx="1054079" cy="369976"/>
          </a:xfrm>
          <a:prstGeom prst="roundRect">
            <a:avLst>
              <a:gd name="adj" fmla="val 3846"/>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84" name="圆角矩形 107"/>
          <p:cNvSpPr/>
          <p:nvPr>
            <p:custDataLst>
              <p:tags r:id="rId30"/>
            </p:custDataLst>
          </p:nvPr>
        </p:nvSpPr>
        <p:spPr>
          <a:xfrm rot="5400000">
            <a:off x="2324056" y="4259173"/>
            <a:ext cx="980943" cy="300207"/>
          </a:xfrm>
          <a:prstGeom prst="roundRect">
            <a:avLst>
              <a:gd name="adj" fmla="val 3846"/>
            </a:avLst>
          </a:prstGeom>
          <a:solidFill>
            <a:srgbClr val="C3DCEA"/>
          </a:solidFill>
          <a:ln w="12700" cap="flat" cmpd="sng" algn="ctr">
            <a:noFill/>
            <a:prstDash val="solid"/>
            <a:miter lim="800000"/>
          </a:ln>
          <a:effectLst>
            <a:innerShdw blurRad="63500" dist="50800" dir="13500000">
              <a:schemeClr val="accent1">
                <a:lumMod val="50000"/>
                <a:alpha val="20000"/>
              </a:schemeClr>
            </a:innerShdw>
          </a:effectLst>
        </p:spPr>
        <p:txBody>
          <a:bodyPr lIns="0" tIns="0" rIns="0" bIns="0" rtlCol="0" anchor="ctr">
            <a:noAutofit/>
          </a:body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1350" dirty="0">
                <a:solidFill>
                  <a:prstClr val="white"/>
                </a:solidFill>
                <a:latin typeface="微软雅黑" panose="020B0503020204020204" pitchFamily="34" charset="-122"/>
                <a:sym typeface="+mn-ea"/>
              </a:rPr>
              <a:t>添加标题</a:t>
            </a:r>
            <a:endParaRPr kumimoji="0" lang="en-US" sz="1350" b="0" i="0" u="none" strike="noStrike" kern="1200" cap="none" spc="0" normalizeH="0" baseline="0" noProof="0">
              <a:ln>
                <a:noFill/>
              </a:ln>
              <a:solidFill>
                <a:schemeClr val="bg1"/>
              </a:solidFill>
              <a:effectLst/>
              <a:uLnTx/>
              <a:uFillTx/>
            </a:endParaRPr>
          </a:p>
        </p:txBody>
      </p:sp>
      <p:sp>
        <p:nvSpPr>
          <p:cNvPr id="85" name="圆角矩形 104"/>
          <p:cNvSpPr/>
          <p:nvPr>
            <p:custDataLst>
              <p:tags r:id="rId31"/>
            </p:custDataLst>
          </p:nvPr>
        </p:nvSpPr>
        <p:spPr>
          <a:xfrm rot="5400000">
            <a:off x="2852542" y="4222726"/>
            <a:ext cx="1054079" cy="369976"/>
          </a:xfrm>
          <a:prstGeom prst="roundRect">
            <a:avLst>
              <a:gd name="adj" fmla="val 3846"/>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endParaRPr>
          </a:p>
        </p:txBody>
      </p:sp>
      <p:sp>
        <p:nvSpPr>
          <p:cNvPr id="86" name="圆角矩形 105"/>
          <p:cNvSpPr/>
          <p:nvPr>
            <p:custDataLst>
              <p:tags r:id="rId32"/>
            </p:custDataLst>
          </p:nvPr>
        </p:nvSpPr>
        <p:spPr>
          <a:xfrm rot="5400000">
            <a:off x="2885396" y="4259173"/>
            <a:ext cx="980943" cy="300207"/>
          </a:xfrm>
          <a:prstGeom prst="roundRect">
            <a:avLst>
              <a:gd name="adj" fmla="val 3846"/>
            </a:avLst>
          </a:prstGeom>
          <a:solidFill>
            <a:srgbClr val="434F5A"/>
          </a:solidFill>
          <a:ln w="12700" cap="flat" cmpd="sng" algn="ctr">
            <a:noFill/>
            <a:prstDash val="solid"/>
            <a:miter lim="800000"/>
          </a:ln>
          <a:effectLst>
            <a:innerShdw blurRad="63500" dist="50800" dir="13500000">
              <a:schemeClr val="accent1">
                <a:lumMod val="50000"/>
                <a:alpha val="20000"/>
              </a:schemeClr>
            </a:innerShdw>
          </a:effectLst>
        </p:spPr>
        <p:txBody>
          <a:bodyPr lIns="0" tIns="0" rIns="0" bIns="0" rtlCol="0" anchor="ctr">
            <a:noAutofit/>
          </a:body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1350" dirty="0">
                <a:solidFill>
                  <a:prstClr val="white"/>
                </a:solidFill>
                <a:latin typeface="微软雅黑" panose="020B0503020204020204" pitchFamily="34" charset="-122"/>
                <a:sym typeface="+mn-ea"/>
              </a:rPr>
              <a:t>添加标题</a:t>
            </a:r>
            <a:endParaRPr kumimoji="0" lang="en-US" sz="1350" b="0" i="0" u="none" strike="noStrike" kern="1200" cap="none" spc="0" normalizeH="0" baseline="0" noProof="0">
              <a:ln>
                <a:noFill/>
              </a:ln>
              <a:solidFill>
                <a:schemeClr val="bg1"/>
              </a:solidFill>
              <a:effectLst/>
              <a:uLnTx/>
              <a:uFillTx/>
            </a:endParaRPr>
          </a:p>
        </p:txBody>
      </p:sp>
      <p:cxnSp>
        <p:nvCxnSpPr>
          <p:cNvPr id="87" name="直接连接符 86"/>
          <p:cNvCxnSpPr/>
          <p:nvPr>
            <p:custDataLst>
              <p:tags r:id="rId33"/>
            </p:custDataLst>
          </p:nvPr>
        </p:nvCxnSpPr>
        <p:spPr>
          <a:xfrm>
            <a:off x="2811473" y="3744373"/>
            <a:ext cx="581799" cy="0"/>
          </a:xfrm>
          <a:prstGeom prst="line">
            <a:avLst/>
          </a:prstGeom>
          <a:noFill/>
          <a:ln w="19050" cap="flat" cmpd="sng" algn="ctr">
            <a:solidFill>
              <a:schemeClr val="accent2">
                <a:lumMod val="20000"/>
                <a:lumOff val="80000"/>
              </a:schemeClr>
            </a:solidFill>
            <a:prstDash val="solid"/>
            <a:miter lim="800000"/>
          </a:ln>
          <a:effectLst/>
        </p:spPr>
      </p:cxnSp>
      <p:cxnSp>
        <p:nvCxnSpPr>
          <p:cNvPr id="68" name="直接连接符 67"/>
          <p:cNvCxnSpPr/>
          <p:nvPr>
            <p:custDataLst>
              <p:tags r:id="rId34"/>
            </p:custDataLst>
          </p:nvPr>
        </p:nvCxnSpPr>
        <p:spPr>
          <a:xfrm flipV="1">
            <a:off x="5207861" y="2997373"/>
            <a:ext cx="0" cy="286843"/>
          </a:xfrm>
          <a:prstGeom prst="line">
            <a:avLst/>
          </a:prstGeom>
          <a:noFill/>
          <a:ln w="19050" cap="flat" cmpd="sng" algn="ctr">
            <a:solidFill>
              <a:schemeClr val="accent2">
                <a:lumMod val="20000"/>
                <a:lumOff val="80000"/>
              </a:schemeClr>
            </a:solidFill>
            <a:prstDash val="solid"/>
            <a:miter lim="800000"/>
          </a:ln>
          <a:effectLst/>
        </p:spPr>
      </p:cxnSp>
      <p:sp>
        <p:nvSpPr>
          <p:cNvPr id="69" name="圆角矩形 87"/>
          <p:cNvSpPr/>
          <p:nvPr>
            <p:custDataLst>
              <p:tags r:id="rId35"/>
            </p:custDataLst>
          </p:nvPr>
        </p:nvSpPr>
        <p:spPr>
          <a:xfrm>
            <a:off x="4679379" y="3288885"/>
            <a:ext cx="1054179" cy="369908"/>
          </a:xfrm>
          <a:prstGeom prst="roundRect">
            <a:avLst>
              <a:gd name="adj" fmla="val 3846"/>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70" name="圆角矩形 88"/>
          <p:cNvSpPr/>
          <p:nvPr>
            <p:custDataLst>
              <p:tags r:id="rId36"/>
            </p:custDataLst>
          </p:nvPr>
        </p:nvSpPr>
        <p:spPr>
          <a:xfrm>
            <a:off x="4715826" y="3325325"/>
            <a:ext cx="981037" cy="300151"/>
          </a:xfrm>
          <a:prstGeom prst="roundRect">
            <a:avLst>
              <a:gd name="adj" fmla="val 3846"/>
            </a:avLst>
          </a:prstGeom>
          <a:solidFill>
            <a:srgbClr val="CABFD5"/>
          </a:solidFill>
          <a:ln w="12700" cap="flat" cmpd="sng" algn="ctr">
            <a:noFill/>
            <a:prstDash val="solid"/>
            <a:miter lim="800000"/>
          </a:ln>
          <a:effectLst>
            <a:innerShdw blurRad="63500" dist="50800" dir="13500000">
              <a:schemeClr val="accent1">
                <a:lumMod val="50000"/>
                <a:alpha val="20000"/>
              </a:schemeClr>
            </a:innerShdw>
          </a:effectLst>
        </p:spPr>
        <p:txBody>
          <a:bodyPr lIns="0" tIns="0" rIns="0" bIns="0" rtlCol="0" anchor="ctr">
            <a:noAutofit/>
          </a:body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1350" dirty="0">
                <a:solidFill>
                  <a:prstClr val="white"/>
                </a:solidFill>
                <a:latin typeface="微软雅黑" panose="020B0503020204020204" pitchFamily="34" charset="-122"/>
                <a:sym typeface="+mn-ea"/>
              </a:rPr>
              <a:t>添加标题</a:t>
            </a:r>
            <a:endParaRPr kumimoji="0" lang="en-US" sz="1350" b="0" i="0" u="none" strike="noStrike" kern="1200" cap="none" spc="0" normalizeH="0" baseline="0" noProof="0">
              <a:ln>
                <a:noFill/>
              </a:ln>
              <a:solidFill>
                <a:schemeClr val="bg1"/>
              </a:solidFill>
              <a:effectLst/>
              <a:uLnTx/>
              <a:uFillTx/>
            </a:endParaRPr>
          </a:p>
        </p:txBody>
      </p:sp>
      <p:cxnSp>
        <p:nvCxnSpPr>
          <p:cNvPr id="71" name="直接连接符 70"/>
          <p:cNvCxnSpPr/>
          <p:nvPr>
            <p:custDataLst>
              <p:tags r:id="rId37"/>
            </p:custDataLst>
          </p:nvPr>
        </p:nvCxnSpPr>
        <p:spPr>
          <a:xfrm flipV="1">
            <a:off x="4916284" y="3744373"/>
            <a:ext cx="0" cy="136620"/>
          </a:xfrm>
          <a:prstGeom prst="line">
            <a:avLst/>
          </a:prstGeom>
          <a:noFill/>
          <a:ln w="19050" cap="flat" cmpd="sng" algn="ctr">
            <a:solidFill>
              <a:schemeClr val="accent2">
                <a:lumMod val="20000"/>
                <a:lumOff val="80000"/>
              </a:schemeClr>
            </a:solidFill>
            <a:prstDash val="solid"/>
            <a:miter lim="800000"/>
          </a:ln>
          <a:effectLst/>
        </p:spPr>
      </p:cxnSp>
      <p:cxnSp>
        <p:nvCxnSpPr>
          <p:cNvPr id="72" name="直接连接符 71"/>
          <p:cNvCxnSpPr/>
          <p:nvPr>
            <p:custDataLst>
              <p:tags r:id="rId38"/>
            </p:custDataLst>
          </p:nvPr>
        </p:nvCxnSpPr>
        <p:spPr>
          <a:xfrm flipV="1">
            <a:off x="5499436" y="3744373"/>
            <a:ext cx="0" cy="136620"/>
          </a:xfrm>
          <a:prstGeom prst="line">
            <a:avLst/>
          </a:prstGeom>
          <a:noFill/>
          <a:ln w="19050" cap="flat" cmpd="sng" algn="ctr">
            <a:solidFill>
              <a:schemeClr val="accent2">
                <a:lumMod val="20000"/>
                <a:lumOff val="80000"/>
              </a:schemeClr>
            </a:solidFill>
            <a:prstDash val="solid"/>
            <a:miter lim="800000"/>
          </a:ln>
          <a:effectLst/>
        </p:spPr>
      </p:cxnSp>
      <p:sp>
        <p:nvSpPr>
          <p:cNvPr id="73" name="圆角矩形 126"/>
          <p:cNvSpPr/>
          <p:nvPr>
            <p:custDataLst>
              <p:tags r:id="rId39"/>
            </p:custDataLst>
          </p:nvPr>
        </p:nvSpPr>
        <p:spPr>
          <a:xfrm rot="5400000">
            <a:off x="4392475" y="4222596"/>
            <a:ext cx="1053982" cy="369976"/>
          </a:xfrm>
          <a:prstGeom prst="roundRect">
            <a:avLst>
              <a:gd name="adj" fmla="val 3846"/>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74" name="圆角矩形 127"/>
          <p:cNvSpPr/>
          <p:nvPr>
            <p:custDataLst>
              <p:tags r:id="rId40"/>
            </p:custDataLst>
          </p:nvPr>
        </p:nvSpPr>
        <p:spPr>
          <a:xfrm rot="5400000">
            <a:off x="4428912" y="4259044"/>
            <a:ext cx="980853" cy="300207"/>
          </a:xfrm>
          <a:prstGeom prst="roundRect">
            <a:avLst>
              <a:gd name="adj" fmla="val 3846"/>
            </a:avLst>
          </a:prstGeom>
          <a:solidFill>
            <a:srgbClr val="C3DCEA"/>
          </a:solidFill>
          <a:ln w="12700" cap="flat" cmpd="sng" algn="ctr">
            <a:noFill/>
            <a:prstDash val="solid"/>
            <a:miter lim="800000"/>
          </a:ln>
          <a:effectLst>
            <a:innerShdw blurRad="63500" dist="50800" dir="13500000">
              <a:schemeClr val="accent1">
                <a:lumMod val="50000"/>
                <a:alpha val="20000"/>
              </a:schemeClr>
            </a:innerShdw>
          </a:effectLst>
        </p:spPr>
        <p:txBody>
          <a:bodyPr lIns="0" tIns="0" rIns="0" bIns="0" rtlCol="0" anchor="ctr">
            <a:noAutofit/>
          </a:body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1350" dirty="0">
                <a:solidFill>
                  <a:prstClr val="white"/>
                </a:solidFill>
                <a:latin typeface="微软雅黑" panose="020B0503020204020204" pitchFamily="34" charset="-122"/>
                <a:sym typeface="+mn-ea"/>
              </a:rPr>
              <a:t>添加标题</a:t>
            </a:r>
            <a:endParaRPr kumimoji="0" lang="en-US" sz="1350" b="0" i="0" u="none" strike="noStrike" kern="1200" cap="none" spc="0" normalizeH="0" baseline="0" noProof="0">
              <a:ln>
                <a:noFill/>
              </a:ln>
              <a:solidFill>
                <a:schemeClr val="bg1"/>
              </a:solidFill>
              <a:effectLst/>
              <a:uLnTx/>
              <a:uFillTx/>
            </a:endParaRPr>
          </a:p>
        </p:txBody>
      </p:sp>
      <p:sp>
        <p:nvSpPr>
          <p:cNvPr id="75" name="圆角矩形 124"/>
          <p:cNvSpPr/>
          <p:nvPr>
            <p:custDataLst>
              <p:tags r:id="rId41"/>
            </p:custDataLst>
          </p:nvPr>
        </p:nvSpPr>
        <p:spPr>
          <a:xfrm rot="5400000">
            <a:off x="4966515" y="4222596"/>
            <a:ext cx="1053982" cy="369976"/>
          </a:xfrm>
          <a:prstGeom prst="roundRect">
            <a:avLst>
              <a:gd name="adj" fmla="val 3846"/>
            </a:avLst>
          </a:prstGeom>
          <a:solidFill>
            <a:schemeClr val="bg1"/>
          </a:solidFill>
          <a:ln w="12700" cap="flat" cmpd="sng" algn="ctr">
            <a:noFill/>
            <a:prstDash val="solid"/>
            <a:miter lim="800000"/>
          </a:ln>
          <a:effectLst>
            <a:outerShdw blurRad="63500" sx="102000" sy="102000" algn="ctr" rotWithShape="0">
              <a:schemeClr val="tx2">
                <a:alpha val="40000"/>
              </a:scheme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endParaRPr>
          </a:p>
        </p:txBody>
      </p:sp>
      <p:sp>
        <p:nvSpPr>
          <p:cNvPr id="76" name="圆角矩形 125"/>
          <p:cNvSpPr/>
          <p:nvPr>
            <p:custDataLst>
              <p:tags r:id="rId42"/>
            </p:custDataLst>
          </p:nvPr>
        </p:nvSpPr>
        <p:spPr>
          <a:xfrm rot="5400000">
            <a:off x="5002952" y="4259044"/>
            <a:ext cx="980853" cy="300207"/>
          </a:xfrm>
          <a:prstGeom prst="roundRect">
            <a:avLst>
              <a:gd name="adj" fmla="val 3846"/>
            </a:avLst>
          </a:prstGeom>
          <a:solidFill>
            <a:srgbClr val="C3DCEA"/>
          </a:solidFill>
          <a:ln w="12700" cap="flat" cmpd="sng" algn="ctr">
            <a:noFill/>
            <a:prstDash val="solid"/>
            <a:miter lim="800000"/>
          </a:ln>
          <a:effectLst>
            <a:innerShdw blurRad="63500" dist="50800" dir="13500000">
              <a:schemeClr val="accent1">
                <a:lumMod val="50000"/>
                <a:alpha val="20000"/>
              </a:schemeClr>
            </a:innerShdw>
          </a:effectLst>
        </p:spPr>
        <p:txBody>
          <a:bodyPr lIns="0" tIns="0" rIns="0" bIns="0" rtlCol="0" anchor="ctr">
            <a:noAutofit/>
          </a:body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1350" dirty="0">
                <a:solidFill>
                  <a:prstClr val="white"/>
                </a:solidFill>
                <a:latin typeface="微软雅黑" panose="020B0503020204020204" pitchFamily="34" charset="-122"/>
                <a:sym typeface="+mn-ea"/>
              </a:rPr>
              <a:t>添加标题</a:t>
            </a:r>
            <a:endParaRPr kumimoji="0" lang="en-US" sz="1350" b="0" i="0" u="none" strike="noStrike" kern="1200" cap="none" spc="0" normalizeH="0" baseline="0" noProof="0">
              <a:ln>
                <a:noFill/>
              </a:ln>
              <a:solidFill>
                <a:schemeClr val="bg1"/>
              </a:solidFill>
              <a:effectLst/>
              <a:uLnTx/>
              <a:uFillTx/>
            </a:endParaRPr>
          </a:p>
        </p:txBody>
      </p:sp>
      <p:cxnSp>
        <p:nvCxnSpPr>
          <p:cNvPr id="77" name="直接连接符 76"/>
          <p:cNvCxnSpPr/>
          <p:nvPr>
            <p:custDataLst>
              <p:tags r:id="rId43"/>
            </p:custDataLst>
          </p:nvPr>
        </p:nvCxnSpPr>
        <p:spPr>
          <a:xfrm>
            <a:off x="4916284" y="3744373"/>
            <a:ext cx="581799" cy="0"/>
          </a:xfrm>
          <a:prstGeom prst="line">
            <a:avLst/>
          </a:prstGeom>
          <a:noFill/>
          <a:ln w="19050" cap="flat" cmpd="sng" algn="ctr">
            <a:solidFill>
              <a:schemeClr val="accent2">
                <a:lumMod val="20000"/>
                <a:lumOff val="80000"/>
              </a:schemeClr>
            </a:solidFill>
            <a:prstDash val="solid"/>
            <a:miter lim="800000"/>
          </a:ln>
          <a:effectLst/>
        </p:spPr>
      </p:cxnSp>
      <p:cxnSp>
        <p:nvCxnSpPr>
          <p:cNvPr id="99" name="直接连接符 98"/>
          <p:cNvCxnSpPr/>
          <p:nvPr>
            <p:custDataLst>
              <p:tags r:id="rId44"/>
            </p:custDataLst>
          </p:nvPr>
        </p:nvCxnSpPr>
        <p:spPr>
          <a:xfrm flipV="1">
            <a:off x="998236" y="3658679"/>
            <a:ext cx="0" cy="85694"/>
          </a:xfrm>
          <a:prstGeom prst="line">
            <a:avLst/>
          </a:prstGeom>
          <a:noFill/>
          <a:ln w="19050" cap="flat" cmpd="sng" algn="ctr">
            <a:solidFill>
              <a:schemeClr val="accent2">
                <a:lumMod val="20000"/>
                <a:lumOff val="80000"/>
              </a:schemeClr>
            </a:solidFill>
            <a:prstDash val="solid"/>
            <a:miter lim="800000"/>
          </a:ln>
          <a:effectLst/>
        </p:spPr>
      </p:cxnSp>
      <p:cxnSp>
        <p:nvCxnSpPr>
          <p:cNvPr id="100" name="直接连接符 99"/>
          <p:cNvCxnSpPr/>
          <p:nvPr>
            <p:custDataLst>
              <p:tags r:id="rId45"/>
            </p:custDataLst>
          </p:nvPr>
        </p:nvCxnSpPr>
        <p:spPr>
          <a:xfrm flipV="1">
            <a:off x="3100761" y="3658679"/>
            <a:ext cx="0" cy="85694"/>
          </a:xfrm>
          <a:prstGeom prst="line">
            <a:avLst/>
          </a:prstGeom>
          <a:noFill/>
          <a:ln w="19050" cap="flat" cmpd="sng" algn="ctr">
            <a:solidFill>
              <a:schemeClr val="accent2">
                <a:lumMod val="20000"/>
                <a:lumOff val="80000"/>
              </a:schemeClr>
            </a:solidFill>
            <a:prstDash val="solid"/>
            <a:miter lim="800000"/>
          </a:ln>
          <a:effectLst/>
        </p:spPr>
      </p:cxnSp>
      <p:cxnSp>
        <p:nvCxnSpPr>
          <p:cNvPr id="101" name="直接连接符 100"/>
          <p:cNvCxnSpPr/>
          <p:nvPr>
            <p:custDataLst>
              <p:tags r:id="rId46"/>
            </p:custDataLst>
          </p:nvPr>
        </p:nvCxnSpPr>
        <p:spPr>
          <a:xfrm flipV="1">
            <a:off x="5211632" y="3658679"/>
            <a:ext cx="0" cy="85694"/>
          </a:xfrm>
          <a:prstGeom prst="line">
            <a:avLst/>
          </a:prstGeom>
          <a:noFill/>
          <a:ln w="19050" cap="flat" cmpd="sng" algn="ctr">
            <a:solidFill>
              <a:schemeClr val="accent2">
                <a:lumMod val="20000"/>
                <a:lumOff val="80000"/>
              </a:schemeClr>
            </a:solidFill>
            <a:prstDash val="solid"/>
            <a:miter lim="800000"/>
          </a:ln>
          <a:effectLst/>
        </p:spPr>
      </p:cxnSp>
      <p:grpSp>
        <p:nvGrpSpPr>
          <p:cNvPr id="2" name="组合 1"/>
          <p:cNvGrpSpPr/>
          <p:nvPr/>
        </p:nvGrpSpPr>
        <p:grpSpPr>
          <a:xfrm>
            <a:off x="426332" y="239524"/>
            <a:ext cx="2904891" cy="338554"/>
            <a:chOff x="568442" y="319364"/>
            <a:chExt cx="3873190" cy="451406"/>
          </a:xfrm>
        </p:grpSpPr>
        <p:sp>
          <p:nvSpPr>
            <p:cNvPr id="3"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mj-ea"/>
                  <a:ea typeface="+mj-ea"/>
                </a:rPr>
                <a:t>标题文字内容 </a:t>
              </a:r>
            </a:p>
          </p:txBody>
        </p:sp>
        <p:sp>
          <p:nvSpPr>
            <p:cNvPr id="4" name="等腰三角形 3"/>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6" name="圆角矩形 5"/>
          <p:cNvSpPr/>
          <p:nvPr/>
        </p:nvSpPr>
        <p:spPr>
          <a:xfrm>
            <a:off x="400987" y="719527"/>
            <a:ext cx="8342027" cy="27000"/>
          </a:xfrm>
          <a:prstGeom prst="roundRect">
            <a:avLst>
              <a:gd name="adj" fmla="val 50000"/>
            </a:avLst>
          </a:prstGeom>
          <a:solidFill>
            <a:srgbClr val="CABFD5"/>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117" name="组合 116"/>
          <p:cNvGrpSpPr/>
          <p:nvPr/>
        </p:nvGrpSpPr>
        <p:grpSpPr>
          <a:xfrm>
            <a:off x="6231835" y="1104259"/>
            <a:ext cx="2471633" cy="3453591"/>
            <a:chOff x="6231835" y="1104259"/>
            <a:chExt cx="2471633" cy="3453591"/>
          </a:xfrm>
        </p:grpSpPr>
        <p:sp>
          <p:nvSpPr>
            <p:cNvPr id="118" name="文本框 31"/>
            <p:cNvSpPr txBox="1"/>
            <p:nvPr/>
          </p:nvSpPr>
          <p:spPr>
            <a:xfrm>
              <a:off x="6231835" y="1104259"/>
              <a:ext cx="2408234" cy="664845"/>
            </a:xfrm>
            <a:prstGeom prst="rect">
              <a:avLst/>
            </a:prstGeom>
            <a:noFill/>
          </p:spPr>
          <p:txBody>
            <a:bodyPr wrap="square" lIns="68580" tIns="34290" rIns="68580" bIns="34290" rtlCol="0">
              <a:spAutoFit/>
            </a:bodyPr>
            <a:lstStyle/>
            <a:p>
              <a:pPr>
                <a:spcBef>
                  <a:spcPts val="450"/>
                </a:spcBef>
              </a:pPr>
              <a:r>
                <a:rPr lang="en-US" altLang="zh-CN" sz="1500" dirty="0">
                  <a:latin typeface="微软雅黑" panose="020B0503020204020204" pitchFamily="34" charset="-122"/>
                </a:rPr>
                <a:t>01.</a:t>
              </a:r>
              <a:r>
                <a:rPr lang="zh-CN" altLang="en-US" sz="1500" dirty="0">
                  <a:latin typeface="微软雅黑" panose="020B0503020204020204" pitchFamily="34" charset="-122"/>
                </a:rPr>
                <a:t>添加标题</a:t>
              </a:r>
              <a:endParaRPr lang="en-US" altLang="zh-CN" sz="1500" dirty="0">
                <a:latin typeface="微软雅黑" panose="020B0503020204020204" pitchFamily="34" charset="-122"/>
              </a:endParaRPr>
            </a:p>
            <a:p>
              <a:pPr>
                <a:spcBef>
                  <a:spcPts val="450"/>
                </a:spcBef>
              </a:pPr>
              <a:r>
                <a:rPr lang="zh-CN" altLang="en-US" sz="1000" dirty="0">
                  <a:latin typeface="微软雅黑" panose="020B0503020204020204" pitchFamily="34" charset="-122"/>
                </a:rPr>
                <a:t>在此输入你的文本，请使用符合主题并且简洁生动的文字来进行表述。</a:t>
              </a:r>
            </a:p>
          </p:txBody>
        </p:sp>
        <p:sp>
          <p:nvSpPr>
            <p:cNvPr id="119" name="文本框 32"/>
            <p:cNvSpPr txBox="1"/>
            <p:nvPr/>
          </p:nvSpPr>
          <p:spPr>
            <a:xfrm>
              <a:off x="6231835" y="2033841"/>
              <a:ext cx="2408234" cy="664845"/>
            </a:xfrm>
            <a:prstGeom prst="rect">
              <a:avLst/>
            </a:prstGeom>
            <a:noFill/>
          </p:spPr>
          <p:txBody>
            <a:bodyPr wrap="square" lIns="68580" tIns="34290" rIns="68580" bIns="34290" rtlCol="0">
              <a:spAutoFit/>
            </a:bodyPr>
            <a:lstStyle/>
            <a:p>
              <a:pPr>
                <a:spcBef>
                  <a:spcPts val="450"/>
                </a:spcBef>
              </a:pPr>
              <a:r>
                <a:rPr lang="en-US" altLang="zh-CN" sz="1500" dirty="0">
                  <a:latin typeface="微软雅黑" panose="020B0503020204020204" pitchFamily="34" charset="-122"/>
                </a:rPr>
                <a:t>02.</a:t>
              </a:r>
              <a:r>
                <a:rPr lang="zh-CN" altLang="en-US" sz="1500" dirty="0">
                  <a:latin typeface="微软雅黑" panose="020B0503020204020204" pitchFamily="34" charset="-122"/>
                </a:rPr>
                <a:t>添加标题</a:t>
              </a:r>
              <a:endParaRPr lang="en-US" altLang="zh-CN" sz="1500" dirty="0">
                <a:latin typeface="微软雅黑" panose="020B0503020204020204" pitchFamily="34" charset="-122"/>
              </a:endParaRPr>
            </a:p>
            <a:p>
              <a:pPr>
                <a:spcBef>
                  <a:spcPts val="450"/>
                </a:spcBef>
              </a:pPr>
              <a:r>
                <a:rPr lang="zh-CN" altLang="en-US" sz="1000" dirty="0">
                  <a:latin typeface="微软雅黑" panose="020B0503020204020204" pitchFamily="34" charset="-122"/>
                </a:rPr>
                <a:t>在此输入你的文本，请使用符合主题并且简洁生动的文字来进行表述。</a:t>
              </a:r>
            </a:p>
          </p:txBody>
        </p:sp>
        <p:sp>
          <p:nvSpPr>
            <p:cNvPr id="120" name="文本框 33"/>
            <p:cNvSpPr txBox="1"/>
            <p:nvPr/>
          </p:nvSpPr>
          <p:spPr>
            <a:xfrm>
              <a:off x="6231835" y="2963423"/>
              <a:ext cx="2408234" cy="664845"/>
            </a:xfrm>
            <a:prstGeom prst="rect">
              <a:avLst/>
            </a:prstGeom>
            <a:noFill/>
          </p:spPr>
          <p:txBody>
            <a:bodyPr wrap="square" lIns="68580" tIns="34290" rIns="68580" bIns="34290" rtlCol="0">
              <a:spAutoFit/>
            </a:bodyPr>
            <a:lstStyle/>
            <a:p>
              <a:pPr>
                <a:spcBef>
                  <a:spcPts val="450"/>
                </a:spcBef>
              </a:pPr>
              <a:r>
                <a:rPr lang="en-US" altLang="zh-CN" sz="1500" dirty="0">
                  <a:latin typeface="微软雅黑" panose="020B0503020204020204" pitchFamily="34" charset="-122"/>
                </a:rPr>
                <a:t>03.</a:t>
              </a:r>
              <a:r>
                <a:rPr lang="zh-CN" altLang="en-US" sz="1500" dirty="0">
                  <a:latin typeface="微软雅黑" panose="020B0503020204020204" pitchFamily="34" charset="-122"/>
                </a:rPr>
                <a:t>添加标题</a:t>
              </a:r>
              <a:endParaRPr lang="en-US" altLang="zh-CN" sz="1500" dirty="0">
                <a:latin typeface="微软雅黑" panose="020B0503020204020204" pitchFamily="34" charset="-122"/>
              </a:endParaRPr>
            </a:p>
            <a:p>
              <a:pPr>
                <a:spcBef>
                  <a:spcPts val="450"/>
                </a:spcBef>
              </a:pPr>
              <a:r>
                <a:rPr lang="zh-CN" altLang="en-US" sz="1000" dirty="0">
                  <a:latin typeface="微软雅黑" panose="020B0503020204020204" pitchFamily="34" charset="-122"/>
                </a:rPr>
                <a:t>在此输入你的文本，请使用符合主题并且简洁生动的文字来进行表述。</a:t>
              </a:r>
            </a:p>
          </p:txBody>
        </p:sp>
        <p:sp>
          <p:nvSpPr>
            <p:cNvPr id="121" name="文本框 34"/>
            <p:cNvSpPr txBox="1"/>
            <p:nvPr/>
          </p:nvSpPr>
          <p:spPr>
            <a:xfrm>
              <a:off x="6231835" y="3893005"/>
              <a:ext cx="2408234" cy="664845"/>
            </a:xfrm>
            <a:prstGeom prst="rect">
              <a:avLst/>
            </a:prstGeom>
            <a:noFill/>
          </p:spPr>
          <p:txBody>
            <a:bodyPr wrap="square" lIns="68580" tIns="34290" rIns="68580" bIns="34290" rtlCol="0">
              <a:spAutoFit/>
            </a:bodyPr>
            <a:lstStyle/>
            <a:p>
              <a:pPr>
                <a:spcBef>
                  <a:spcPts val="450"/>
                </a:spcBef>
              </a:pPr>
              <a:r>
                <a:rPr lang="en-US" altLang="zh-CN" sz="1500" dirty="0">
                  <a:latin typeface="微软雅黑" panose="020B0503020204020204" pitchFamily="34" charset="-122"/>
                </a:rPr>
                <a:t>04.</a:t>
              </a:r>
              <a:r>
                <a:rPr lang="zh-CN" altLang="en-US" sz="1500" dirty="0">
                  <a:latin typeface="微软雅黑" panose="020B0503020204020204" pitchFamily="34" charset="-122"/>
                </a:rPr>
                <a:t>添加标题</a:t>
              </a:r>
              <a:endParaRPr lang="en-US" altLang="zh-CN" sz="1500" dirty="0">
                <a:latin typeface="微软雅黑" panose="020B0503020204020204" pitchFamily="34" charset="-122"/>
              </a:endParaRPr>
            </a:p>
            <a:p>
              <a:pPr>
                <a:spcBef>
                  <a:spcPts val="450"/>
                </a:spcBef>
              </a:pPr>
              <a:r>
                <a:rPr lang="zh-CN" altLang="en-US" sz="1000" dirty="0">
                  <a:latin typeface="微软雅黑" panose="020B0503020204020204" pitchFamily="34" charset="-122"/>
                </a:rPr>
                <a:t>在此输入你的文本，请使用符合主题并且简洁生动的文字来进行表述。</a:t>
              </a:r>
            </a:p>
          </p:txBody>
        </p:sp>
        <p:cxnSp>
          <p:nvCxnSpPr>
            <p:cNvPr id="122" name="直接连接符 121"/>
            <p:cNvCxnSpPr/>
            <p:nvPr/>
          </p:nvCxnSpPr>
          <p:spPr>
            <a:xfrm>
              <a:off x="6231835" y="1968986"/>
              <a:ext cx="24716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231835" y="2890019"/>
              <a:ext cx="247163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231835" y="3811053"/>
              <a:ext cx="24716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cBhvr additive="base">
                                        <p:cTn id="16" dur="500" fill="hold"/>
                                        <p:tgtEl>
                                          <p:spTgt spid="117"/>
                                        </p:tgtEl>
                                        <p:attrNameLst>
                                          <p:attrName>ppt_x</p:attrName>
                                        </p:attrNameLst>
                                      </p:cBhvr>
                                      <p:tavLst>
                                        <p:tav tm="0">
                                          <p:val>
                                            <p:strVal val="1+#ppt_w/2"/>
                                          </p:val>
                                        </p:tav>
                                        <p:tav tm="100000">
                                          <p:val>
                                            <p:strVal val="#ppt_x"/>
                                          </p:val>
                                        </p:tav>
                                      </p:tavLst>
                                    </p:anim>
                                    <p:anim calcmode="lin" valueType="num">
                                      <p:cBhvr additive="base">
                                        <p:cTn id="17"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340538" cy="451406"/>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rPr>
                <a:t>公司简介</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7F7F7F">
                      <a:lumMod val="60000"/>
                      <a:lumOff val="40000"/>
                    </a:srgbClr>
                  </a:solidFill>
                  <a:latin typeface="微软雅黑" panose="020B0503020204020204" pitchFamily="34" charset="-122"/>
                </a:rPr>
                <a:t>  Click here to add Title</a:t>
              </a:r>
              <a:endParaRPr lang="zh-CN" altLang="en-US" sz="1000" dirty="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51" name="组合 50"/>
          <p:cNvGrpSpPr/>
          <p:nvPr/>
        </p:nvGrpSpPr>
        <p:grpSpPr>
          <a:xfrm>
            <a:off x="2958722" y="1272298"/>
            <a:ext cx="1547886" cy="1580360"/>
            <a:chOff x="7680681" y="3384153"/>
            <a:chExt cx="4203562" cy="4203562"/>
          </a:xfrm>
        </p:grpSpPr>
        <p:sp>
          <p:nvSpPr>
            <p:cNvPr id="52" name="Oval 167"/>
            <p:cNvSpPr/>
            <p:nvPr/>
          </p:nvSpPr>
          <p:spPr>
            <a:xfrm>
              <a:off x="7680681" y="3384153"/>
              <a:ext cx="4203562" cy="4203562"/>
            </a:xfrm>
            <a:prstGeom prst="ellipse">
              <a:avLst/>
            </a:prstGeom>
            <a:solidFill>
              <a:schemeClr val="bg1"/>
            </a:solidFill>
            <a:ln w="57150">
              <a:solidFill>
                <a:srgbClr val="CAB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15">
                <a:solidFill>
                  <a:srgbClr val="FF0000"/>
                </a:solidFill>
              </a:endParaRPr>
            </a:p>
          </p:txBody>
        </p:sp>
        <p:pic>
          <p:nvPicPr>
            <p:cNvPr id="53" name="03_Our Portfolio Round.psd"/>
            <p:cNvPicPr/>
            <p:nvPr/>
          </p:nvPicPr>
          <p:blipFill>
            <a:blip r:embed="rId3" cstate="print">
              <a:extLst>
                <a:ext uri="{28A0092B-C50C-407E-A947-70E740481C1C}">
                  <a14:useLocalDpi xmlns:a14="http://schemas.microsoft.com/office/drawing/2010/main" val="0"/>
                </a:ext>
              </a:extLst>
            </a:blip>
            <a:stretch>
              <a:fillRect/>
            </a:stretch>
          </p:blipFill>
          <p:spPr>
            <a:xfrm>
              <a:off x="7895593" y="3567790"/>
              <a:ext cx="3827057" cy="3827057"/>
            </a:xfrm>
            <a:prstGeom prst="rect">
              <a:avLst/>
            </a:prstGeom>
            <a:ln w="12700">
              <a:miter lim="400000"/>
              <a:headEnd/>
              <a:tailEnd/>
            </a:ln>
          </p:spPr>
        </p:pic>
      </p:grpSp>
      <p:grpSp>
        <p:nvGrpSpPr>
          <p:cNvPr id="54" name="组合 53"/>
          <p:cNvGrpSpPr/>
          <p:nvPr/>
        </p:nvGrpSpPr>
        <p:grpSpPr>
          <a:xfrm>
            <a:off x="4788303" y="1272298"/>
            <a:ext cx="1547886" cy="1580360"/>
            <a:chOff x="12649233" y="3384153"/>
            <a:chExt cx="4203562" cy="4203562"/>
          </a:xfrm>
        </p:grpSpPr>
        <p:sp>
          <p:nvSpPr>
            <p:cNvPr id="55" name="Oval 180"/>
            <p:cNvSpPr/>
            <p:nvPr/>
          </p:nvSpPr>
          <p:spPr>
            <a:xfrm>
              <a:off x="12649233" y="3384153"/>
              <a:ext cx="4203562" cy="4203562"/>
            </a:xfrm>
            <a:prstGeom prst="ellipse">
              <a:avLst/>
            </a:prstGeom>
            <a:solidFill>
              <a:schemeClr val="bg1"/>
            </a:solidFill>
            <a:ln w="57150">
              <a:solidFill>
                <a:srgbClr val="C3DC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15">
                <a:solidFill>
                  <a:srgbClr val="FF0000"/>
                </a:solidFill>
              </a:endParaRPr>
            </a:p>
          </p:txBody>
        </p:sp>
        <p:pic>
          <p:nvPicPr>
            <p:cNvPr id="56" name="03_Our Portfolio Round.psd"/>
            <p:cNvPicPr/>
            <p:nvPr/>
          </p:nvPicPr>
          <p:blipFill>
            <a:blip r:embed="rId4" cstate="print">
              <a:extLst>
                <a:ext uri="{28A0092B-C50C-407E-A947-70E740481C1C}">
                  <a14:useLocalDpi xmlns:a14="http://schemas.microsoft.com/office/drawing/2010/main" val="0"/>
                </a:ext>
              </a:extLst>
            </a:blip>
            <a:stretch>
              <a:fillRect/>
            </a:stretch>
          </p:blipFill>
          <p:spPr>
            <a:xfrm>
              <a:off x="12840211" y="3567790"/>
              <a:ext cx="3827057" cy="3827057"/>
            </a:xfrm>
            <a:prstGeom prst="rect">
              <a:avLst/>
            </a:prstGeom>
            <a:ln w="12700">
              <a:miter lim="400000"/>
              <a:headEnd/>
              <a:tailEnd/>
            </a:ln>
          </p:spPr>
        </p:pic>
      </p:grpSp>
      <p:grpSp>
        <p:nvGrpSpPr>
          <p:cNvPr id="57" name="组合 56"/>
          <p:cNvGrpSpPr/>
          <p:nvPr/>
        </p:nvGrpSpPr>
        <p:grpSpPr>
          <a:xfrm>
            <a:off x="6670915" y="1272298"/>
            <a:ext cx="1547886" cy="1580360"/>
            <a:chOff x="17761801" y="3384153"/>
            <a:chExt cx="4203562" cy="4203562"/>
          </a:xfrm>
        </p:grpSpPr>
        <p:sp>
          <p:nvSpPr>
            <p:cNvPr id="58" name="Oval 193"/>
            <p:cNvSpPr/>
            <p:nvPr/>
          </p:nvSpPr>
          <p:spPr>
            <a:xfrm>
              <a:off x="17761801" y="3384153"/>
              <a:ext cx="4203562" cy="4203562"/>
            </a:xfrm>
            <a:prstGeom prst="ellipse">
              <a:avLst/>
            </a:prstGeom>
            <a:solidFill>
              <a:schemeClr val="bg1"/>
            </a:solidFill>
            <a:ln w="57150">
              <a:solidFill>
                <a:srgbClr val="CAB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15">
                <a:solidFill>
                  <a:srgbClr val="FF0000"/>
                </a:solidFill>
              </a:endParaRPr>
            </a:p>
          </p:txBody>
        </p:sp>
        <p:pic>
          <p:nvPicPr>
            <p:cNvPr id="59" name="03_Our Portfolio Round.psd"/>
            <p:cNvPicPr/>
            <p:nvPr/>
          </p:nvPicPr>
          <p:blipFill>
            <a:blip r:embed="rId5" cstate="print">
              <a:extLst>
                <a:ext uri="{28A0092B-C50C-407E-A947-70E740481C1C}">
                  <a14:useLocalDpi xmlns:a14="http://schemas.microsoft.com/office/drawing/2010/main" val="0"/>
                </a:ext>
              </a:extLst>
            </a:blip>
            <a:stretch>
              <a:fillRect/>
            </a:stretch>
          </p:blipFill>
          <p:spPr>
            <a:xfrm>
              <a:off x="17965868" y="3567790"/>
              <a:ext cx="3827057" cy="3827057"/>
            </a:xfrm>
            <a:prstGeom prst="rect">
              <a:avLst/>
            </a:prstGeom>
            <a:ln w="12700">
              <a:miter lim="400000"/>
              <a:headEnd/>
              <a:tailEnd/>
            </a:ln>
          </p:spPr>
        </p:pic>
      </p:grpSp>
      <p:grpSp>
        <p:nvGrpSpPr>
          <p:cNvPr id="63" name="组合 62"/>
          <p:cNvGrpSpPr/>
          <p:nvPr/>
        </p:nvGrpSpPr>
        <p:grpSpPr>
          <a:xfrm>
            <a:off x="1158886" y="1280638"/>
            <a:ext cx="1547886" cy="1580360"/>
            <a:chOff x="2792903" y="3406338"/>
            <a:chExt cx="4203562" cy="4203562"/>
          </a:xfrm>
        </p:grpSpPr>
        <p:sp>
          <p:nvSpPr>
            <p:cNvPr id="66" name="Oval 18"/>
            <p:cNvSpPr/>
            <p:nvPr/>
          </p:nvSpPr>
          <p:spPr>
            <a:xfrm>
              <a:off x="2792903" y="3406338"/>
              <a:ext cx="4203562" cy="4203562"/>
            </a:xfrm>
            <a:prstGeom prst="ellipse">
              <a:avLst/>
            </a:prstGeom>
            <a:solidFill>
              <a:srgbClr val="C3DCEA"/>
            </a:solidFill>
            <a:ln w="57150">
              <a:solidFill>
                <a:srgbClr val="C3DC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15">
                <a:solidFill>
                  <a:srgbClr val="FF0000"/>
                </a:solidFill>
              </a:endParaRPr>
            </a:p>
          </p:txBody>
        </p:sp>
        <p:pic>
          <p:nvPicPr>
            <p:cNvPr id="67" name="03_Our Portfolio Round.psd"/>
            <p:cNvPicPr/>
            <p:nvPr/>
          </p:nvPicPr>
          <p:blipFill>
            <a:blip r:embed="rId6" cstate="print">
              <a:extLst>
                <a:ext uri="{28A0092B-C50C-407E-A947-70E740481C1C}">
                  <a14:useLocalDpi xmlns:a14="http://schemas.microsoft.com/office/drawing/2010/main" val="0"/>
                </a:ext>
              </a:extLst>
            </a:blip>
            <a:stretch>
              <a:fillRect/>
            </a:stretch>
          </p:blipFill>
          <p:spPr>
            <a:xfrm>
              <a:off x="3008606" y="3604085"/>
              <a:ext cx="3827057" cy="3827057"/>
            </a:xfrm>
            <a:prstGeom prst="rect">
              <a:avLst/>
            </a:prstGeom>
            <a:ln w="12700">
              <a:miter lim="400000"/>
              <a:headEnd/>
              <a:tailEnd/>
            </a:ln>
          </p:spPr>
        </p:pic>
      </p:grpSp>
      <p:grpSp>
        <p:nvGrpSpPr>
          <p:cNvPr id="68" name="组合 67"/>
          <p:cNvGrpSpPr/>
          <p:nvPr/>
        </p:nvGrpSpPr>
        <p:grpSpPr>
          <a:xfrm>
            <a:off x="1410926" y="2998595"/>
            <a:ext cx="933867" cy="262251"/>
            <a:chOff x="3477359" y="7975889"/>
            <a:chExt cx="2536082" cy="697553"/>
          </a:xfrm>
        </p:grpSpPr>
        <p:sp>
          <p:nvSpPr>
            <p:cNvPr id="69" name="流程图: 可选过程 68"/>
            <p:cNvSpPr/>
            <p:nvPr/>
          </p:nvSpPr>
          <p:spPr>
            <a:xfrm>
              <a:off x="3477359" y="8032286"/>
              <a:ext cx="2534423" cy="584775"/>
            </a:xfrm>
            <a:prstGeom prst="flowChartAlternate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15"/>
            </a:p>
          </p:txBody>
        </p:sp>
        <p:sp>
          <p:nvSpPr>
            <p:cNvPr id="72" name="TextBox 46"/>
            <p:cNvSpPr txBox="1"/>
            <p:nvPr/>
          </p:nvSpPr>
          <p:spPr>
            <a:xfrm>
              <a:off x="3500749" y="7975889"/>
              <a:ext cx="2512692" cy="697553"/>
            </a:xfrm>
            <a:prstGeom prst="rect">
              <a:avLst/>
            </a:prstGeom>
            <a:solidFill>
              <a:srgbClr val="C3DCEA"/>
            </a:solidFill>
          </p:spPr>
          <p:txBody>
            <a:bodyPr wrap="none" rtlCol="0">
              <a:spAutoFit/>
            </a:bodyPr>
            <a:lstStyle/>
            <a:p>
              <a:pPr lvl="0" algn="ctr"/>
              <a:r>
                <a:rPr lang="zh-CN" altLang="en-US" sz="975" dirty="0">
                  <a:solidFill>
                    <a:schemeClr val="bg1"/>
                  </a:solidFill>
                  <a:latin typeface="思源黑体 CN Medium" pitchFamily="34" charset="-122"/>
                  <a:ea typeface="思源黑体 CN Medium" pitchFamily="34" charset="-122"/>
                </a:rPr>
                <a:t>代用名</a:t>
              </a:r>
              <a:r>
                <a:rPr lang="zh-CN" altLang="en-US" sz="1105" dirty="0">
                  <a:solidFill>
                    <a:schemeClr val="bg1"/>
                  </a:solidFill>
                  <a:latin typeface="思源黑体 CN Medium" pitchFamily="34" charset="-122"/>
                  <a:ea typeface="思源黑体 CN Medium" pitchFamily="34" charset="-122"/>
                </a:rPr>
                <a:t> </a:t>
              </a:r>
              <a:r>
                <a:rPr lang="zh-CN" altLang="en-US" sz="650" dirty="0">
                  <a:solidFill>
                    <a:schemeClr val="bg1"/>
                  </a:solidFill>
                  <a:latin typeface="思源黑体 CN Light" pitchFamily="34" charset="-122"/>
                  <a:ea typeface="思源黑体 CN Light" pitchFamily="34" charset="-122"/>
                </a:rPr>
                <a:t>就任职位</a:t>
              </a:r>
            </a:p>
          </p:txBody>
        </p:sp>
      </p:grpSp>
      <p:grpSp>
        <p:nvGrpSpPr>
          <p:cNvPr id="75" name="组合 74"/>
          <p:cNvGrpSpPr/>
          <p:nvPr/>
        </p:nvGrpSpPr>
        <p:grpSpPr>
          <a:xfrm>
            <a:off x="3265429" y="2991811"/>
            <a:ext cx="933867" cy="262251"/>
            <a:chOff x="8513590" y="7957847"/>
            <a:chExt cx="2536082" cy="697553"/>
          </a:xfrm>
        </p:grpSpPr>
        <p:sp>
          <p:nvSpPr>
            <p:cNvPr id="76" name="流程图: 可选过程 75"/>
            <p:cNvSpPr/>
            <p:nvPr/>
          </p:nvSpPr>
          <p:spPr>
            <a:xfrm>
              <a:off x="8515249" y="8032286"/>
              <a:ext cx="2534423" cy="584775"/>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15"/>
            </a:p>
          </p:txBody>
        </p:sp>
        <p:sp>
          <p:nvSpPr>
            <p:cNvPr id="77" name="TextBox 74"/>
            <p:cNvSpPr txBox="1"/>
            <p:nvPr/>
          </p:nvSpPr>
          <p:spPr>
            <a:xfrm>
              <a:off x="8513590" y="7957847"/>
              <a:ext cx="2512692" cy="697553"/>
            </a:xfrm>
            <a:prstGeom prst="rect">
              <a:avLst/>
            </a:prstGeom>
            <a:solidFill>
              <a:srgbClr val="CABFD5"/>
            </a:solidFill>
          </p:spPr>
          <p:txBody>
            <a:bodyPr wrap="none" rtlCol="0">
              <a:spAutoFit/>
            </a:bodyPr>
            <a:lstStyle/>
            <a:p>
              <a:pPr lvl="0" algn="ctr"/>
              <a:r>
                <a:rPr lang="zh-CN" altLang="en-US" sz="975" dirty="0">
                  <a:solidFill>
                    <a:schemeClr val="bg1"/>
                  </a:solidFill>
                  <a:latin typeface="思源黑体 CN Medium" pitchFamily="34" charset="-122"/>
                  <a:ea typeface="思源黑体 CN Medium" pitchFamily="34" charset="-122"/>
                </a:rPr>
                <a:t>代用名</a:t>
              </a:r>
              <a:r>
                <a:rPr lang="zh-CN" altLang="en-US" sz="1105" dirty="0">
                  <a:solidFill>
                    <a:schemeClr val="bg1"/>
                  </a:solidFill>
                  <a:latin typeface="思源黑体 CN Medium" pitchFamily="34" charset="-122"/>
                  <a:ea typeface="思源黑体 CN Medium" pitchFamily="34" charset="-122"/>
                </a:rPr>
                <a:t> </a:t>
              </a:r>
              <a:r>
                <a:rPr lang="zh-CN" altLang="en-US" sz="650" dirty="0">
                  <a:solidFill>
                    <a:schemeClr val="bg1"/>
                  </a:solidFill>
                  <a:latin typeface="思源黑体 CN Light" pitchFamily="34" charset="-122"/>
                  <a:ea typeface="思源黑体 CN Light" pitchFamily="34" charset="-122"/>
                </a:rPr>
                <a:t>就任职位</a:t>
              </a:r>
            </a:p>
          </p:txBody>
        </p:sp>
      </p:grpSp>
      <p:grpSp>
        <p:nvGrpSpPr>
          <p:cNvPr id="80" name="组合 79"/>
          <p:cNvGrpSpPr/>
          <p:nvPr/>
        </p:nvGrpSpPr>
        <p:grpSpPr>
          <a:xfrm>
            <a:off x="5096623" y="2991811"/>
            <a:ext cx="933256" cy="262251"/>
            <a:chOff x="13486526" y="7957847"/>
            <a:chExt cx="2534423" cy="697553"/>
          </a:xfrm>
        </p:grpSpPr>
        <p:sp>
          <p:nvSpPr>
            <p:cNvPr id="81" name="流程图: 可选过程 80"/>
            <p:cNvSpPr/>
            <p:nvPr/>
          </p:nvSpPr>
          <p:spPr>
            <a:xfrm>
              <a:off x="13486526" y="8032286"/>
              <a:ext cx="2534423" cy="584775"/>
            </a:xfrm>
            <a:prstGeom prst="flowChartAlternate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15"/>
            </a:p>
          </p:txBody>
        </p:sp>
        <p:sp>
          <p:nvSpPr>
            <p:cNvPr id="82" name="TextBox 76"/>
            <p:cNvSpPr txBox="1"/>
            <p:nvPr/>
          </p:nvSpPr>
          <p:spPr>
            <a:xfrm>
              <a:off x="13494659" y="7957847"/>
              <a:ext cx="2512692" cy="697553"/>
            </a:xfrm>
            <a:prstGeom prst="rect">
              <a:avLst/>
            </a:prstGeom>
            <a:solidFill>
              <a:srgbClr val="C3DCEA"/>
            </a:solidFill>
          </p:spPr>
          <p:txBody>
            <a:bodyPr wrap="none" rtlCol="0">
              <a:spAutoFit/>
            </a:bodyPr>
            <a:lstStyle/>
            <a:p>
              <a:pPr lvl="0" algn="ctr"/>
              <a:r>
                <a:rPr lang="zh-CN" altLang="en-US" sz="975" dirty="0">
                  <a:solidFill>
                    <a:schemeClr val="bg1"/>
                  </a:solidFill>
                  <a:latin typeface="思源黑体 CN Medium" pitchFamily="34" charset="-122"/>
                  <a:ea typeface="思源黑体 CN Medium" pitchFamily="34" charset="-122"/>
                </a:rPr>
                <a:t>代用名</a:t>
              </a:r>
              <a:r>
                <a:rPr lang="zh-CN" altLang="en-US" sz="1105" dirty="0">
                  <a:solidFill>
                    <a:schemeClr val="bg1"/>
                  </a:solidFill>
                  <a:latin typeface="思源黑体 CN Medium" pitchFamily="34" charset="-122"/>
                  <a:ea typeface="思源黑体 CN Medium" pitchFamily="34" charset="-122"/>
                </a:rPr>
                <a:t> </a:t>
              </a:r>
              <a:r>
                <a:rPr lang="zh-CN" altLang="en-US" sz="650" dirty="0">
                  <a:solidFill>
                    <a:schemeClr val="bg1"/>
                  </a:solidFill>
                  <a:latin typeface="思源黑体 CN Light" pitchFamily="34" charset="-122"/>
                  <a:ea typeface="思源黑体 CN Light" pitchFamily="34" charset="-122"/>
                </a:rPr>
                <a:t>就任职位</a:t>
              </a:r>
            </a:p>
          </p:txBody>
        </p:sp>
      </p:grpSp>
      <p:grpSp>
        <p:nvGrpSpPr>
          <p:cNvPr id="83" name="组合 82"/>
          <p:cNvGrpSpPr/>
          <p:nvPr/>
        </p:nvGrpSpPr>
        <p:grpSpPr>
          <a:xfrm>
            <a:off x="7031598" y="2991810"/>
            <a:ext cx="936601" cy="262251"/>
            <a:chOff x="18741300" y="7957842"/>
            <a:chExt cx="2543507" cy="697553"/>
          </a:xfrm>
        </p:grpSpPr>
        <p:sp>
          <p:nvSpPr>
            <p:cNvPr id="86" name="流程图: 可选过程 85"/>
            <p:cNvSpPr/>
            <p:nvPr/>
          </p:nvSpPr>
          <p:spPr>
            <a:xfrm>
              <a:off x="18741300" y="8032286"/>
              <a:ext cx="2534423" cy="584775"/>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15"/>
            </a:p>
          </p:txBody>
        </p:sp>
        <p:sp>
          <p:nvSpPr>
            <p:cNvPr id="87" name="TextBox 78"/>
            <p:cNvSpPr txBox="1"/>
            <p:nvPr/>
          </p:nvSpPr>
          <p:spPr>
            <a:xfrm>
              <a:off x="18772115" y="7957842"/>
              <a:ext cx="2512692" cy="697553"/>
            </a:xfrm>
            <a:prstGeom prst="rect">
              <a:avLst/>
            </a:prstGeom>
            <a:solidFill>
              <a:srgbClr val="CABFD5"/>
            </a:solidFill>
          </p:spPr>
          <p:txBody>
            <a:bodyPr wrap="none" rtlCol="0">
              <a:spAutoFit/>
            </a:bodyPr>
            <a:lstStyle/>
            <a:p>
              <a:pPr lvl="0" algn="ctr"/>
              <a:r>
                <a:rPr lang="zh-CN" altLang="en-US" sz="975" dirty="0">
                  <a:solidFill>
                    <a:schemeClr val="bg1"/>
                  </a:solidFill>
                  <a:latin typeface="思源黑体 CN Medium" pitchFamily="34" charset="-122"/>
                  <a:ea typeface="思源黑体 CN Medium" pitchFamily="34" charset="-122"/>
                </a:rPr>
                <a:t>代用名</a:t>
              </a:r>
              <a:r>
                <a:rPr lang="zh-CN" altLang="en-US" sz="1105" dirty="0">
                  <a:solidFill>
                    <a:schemeClr val="bg1"/>
                  </a:solidFill>
                  <a:latin typeface="思源黑体 CN Medium" pitchFamily="34" charset="-122"/>
                  <a:ea typeface="思源黑体 CN Medium" pitchFamily="34" charset="-122"/>
                </a:rPr>
                <a:t> </a:t>
              </a:r>
              <a:r>
                <a:rPr lang="zh-CN" altLang="en-US" sz="650" dirty="0">
                  <a:solidFill>
                    <a:schemeClr val="bg1"/>
                  </a:solidFill>
                  <a:latin typeface="思源黑体 CN Light" pitchFamily="34" charset="-122"/>
                  <a:ea typeface="思源黑体 CN Light" pitchFamily="34" charset="-122"/>
                </a:rPr>
                <a:t>就任职位</a:t>
              </a:r>
            </a:p>
          </p:txBody>
        </p:sp>
      </p:grpSp>
      <p:grpSp>
        <p:nvGrpSpPr>
          <p:cNvPr id="88" name="组合 87"/>
          <p:cNvGrpSpPr/>
          <p:nvPr/>
        </p:nvGrpSpPr>
        <p:grpSpPr>
          <a:xfrm>
            <a:off x="1238316" y="3366782"/>
            <a:ext cx="6936459" cy="691515"/>
            <a:chOff x="3008606" y="8955232"/>
            <a:chExt cx="18837192" cy="1839345"/>
          </a:xfrm>
        </p:grpSpPr>
        <p:sp>
          <p:nvSpPr>
            <p:cNvPr id="89" name="矩形 88"/>
            <p:cNvSpPr/>
            <p:nvPr/>
          </p:nvSpPr>
          <p:spPr>
            <a:xfrm>
              <a:off x="7880563" y="8955232"/>
              <a:ext cx="3674571" cy="1839345"/>
            </a:xfrm>
            <a:prstGeom prst="rect">
              <a:avLst/>
            </a:prstGeom>
          </p:spPr>
          <p:txBody>
            <a:bodyPr wrap="square">
              <a:spAutoFit/>
            </a:bodyPr>
            <a:lstStyle/>
            <a:p>
              <a:pPr algn="ctr">
                <a:lnSpc>
                  <a:spcPct val="150000"/>
                </a:lnSpc>
              </a:pPr>
              <a:r>
                <a:rPr lang="zh-CN" altLang="en-US" sz="650" dirty="0">
                  <a:latin typeface="微软雅黑" panose="020B0503020204020204" pitchFamily="34" charset="-122"/>
                  <a:ea typeface="微软雅黑" panose="020B0503020204020204" pitchFamily="34" charset="-122"/>
                </a:rPr>
                <a:t>在此输入你的文本，请使用符合主题并且简洁生动的文字来进行表述。</a:t>
              </a:r>
              <a:endParaRPr lang="id-ID" altLang="zh-CN" sz="650" dirty="0">
                <a:latin typeface="Lato" pitchFamily="34" charset="0"/>
              </a:endParaRPr>
            </a:p>
            <a:p>
              <a:pPr algn="ctr">
                <a:lnSpc>
                  <a:spcPct val="150000"/>
                </a:lnSpc>
              </a:pPr>
              <a:endParaRPr lang="id-ID" altLang="zh-CN" sz="650" dirty="0">
                <a:latin typeface="Lato" pitchFamily="34" charset="0"/>
              </a:endParaRPr>
            </a:p>
          </p:txBody>
        </p:sp>
        <p:sp>
          <p:nvSpPr>
            <p:cNvPr id="97" name="矩形 96"/>
            <p:cNvSpPr/>
            <p:nvPr/>
          </p:nvSpPr>
          <p:spPr>
            <a:xfrm>
              <a:off x="3008606" y="8955232"/>
              <a:ext cx="3674571" cy="1839345"/>
            </a:xfrm>
            <a:prstGeom prst="rect">
              <a:avLst/>
            </a:prstGeom>
          </p:spPr>
          <p:txBody>
            <a:bodyPr wrap="square">
              <a:spAutoFit/>
            </a:bodyPr>
            <a:lstStyle/>
            <a:p>
              <a:pPr algn="ctr">
                <a:lnSpc>
                  <a:spcPct val="150000"/>
                </a:lnSpc>
              </a:pPr>
              <a:r>
                <a:rPr lang="zh-CN" altLang="en-US" sz="650" dirty="0">
                  <a:latin typeface="微软雅黑" panose="020B0503020204020204" pitchFamily="34" charset="-122"/>
                  <a:ea typeface="微软雅黑" panose="020B0503020204020204" pitchFamily="34" charset="-122"/>
                </a:rPr>
                <a:t>在此输入你的文本，请使用符合主题并且简洁生动的文字来进行表述。</a:t>
              </a:r>
              <a:endParaRPr lang="id-ID" altLang="zh-CN" sz="650" dirty="0">
                <a:latin typeface="Lato" pitchFamily="34" charset="0"/>
              </a:endParaRPr>
            </a:p>
            <a:p>
              <a:pPr algn="ctr">
                <a:lnSpc>
                  <a:spcPct val="150000"/>
                </a:lnSpc>
              </a:pPr>
              <a:endParaRPr lang="id-ID" altLang="zh-CN" sz="650" dirty="0">
                <a:latin typeface="Lato" pitchFamily="34" charset="0"/>
              </a:endParaRPr>
            </a:p>
          </p:txBody>
        </p:sp>
        <p:sp>
          <p:nvSpPr>
            <p:cNvPr id="98" name="矩形 97"/>
            <p:cNvSpPr/>
            <p:nvPr/>
          </p:nvSpPr>
          <p:spPr>
            <a:xfrm>
              <a:off x="12916452" y="8955232"/>
              <a:ext cx="3674571" cy="1839345"/>
            </a:xfrm>
            <a:prstGeom prst="rect">
              <a:avLst/>
            </a:prstGeom>
          </p:spPr>
          <p:txBody>
            <a:bodyPr wrap="square">
              <a:spAutoFit/>
            </a:bodyPr>
            <a:lstStyle/>
            <a:p>
              <a:pPr algn="ctr">
                <a:lnSpc>
                  <a:spcPct val="150000"/>
                </a:lnSpc>
              </a:pPr>
              <a:r>
                <a:rPr lang="zh-CN" altLang="en-US" sz="650" dirty="0">
                  <a:latin typeface="微软雅黑" panose="020B0503020204020204" pitchFamily="34" charset="-122"/>
                  <a:ea typeface="微软雅黑" panose="020B0503020204020204" pitchFamily="34" charset="-122"/>
                </a:rPr>
                <a:t>在此输入你的文本，请使用符合主题并且简洁生动的文字来进行表述。</a:t>
              </a:r>
              <a:endParaRPr lang="id-ID" altLang="zh-CN" sz="650" dirty="0">
                <a:latin typeface="Lato" pitchFamily="34" charset="0"/>
              </a:endParaRPr>
            </a:p>
            <a:p>
              <a:pPr algn="ctr">
                <a:lnSpc>
                  <a:spcPct val="150000"/>
                </a:lnSpc>
              </a:pPr>
              <a:endParaRPr lang="id-ID" altLang="zh-CN" sz="650" dirty="0">
                <a:latin typeface="Lato" pitchFamily="34" charset="0"/>
              </a:endParaRPr>
            </a:p>
          </p:txBody>
        </p:sp>
        <p:sp>
          <p:nvSpPr>
            <p:cNvPr id="99" name="矩形 98"/>
            <p:cNvSpPr/>
            <p:nvPr/>
          </p:nvSpPr>
          <p:spPr>
            <a:xfrm>
              <a:off x="18171227" y="8955232"/>
              <a:ext cx="3674571" cy="1839345"/>
            </a:xfrm>
            <a:prstGeom prst="rect">
              <a:avLst/>
            </a:prstGeom>
          </p:spPr>
          <p:txBody>
            <a:bodyPr wrap="square">
              <a:spAutoFit/>
            </a:bodyPr>
            <a:lstStyle/>
            <a:p>
              <a:pPr algn="ctr">
                <a:lnSpc>
                  <a:spcPct val="150000"/>
                </a:lnSpc>
              </a:pPr>
              <a:r>
                <a:rPr lang="zh-CN" altLang="en-US" sz="650" dirty="0">
                  <a:latin typeface="微软雅黑" panose="020B0503020204020204" pitchFamily="34" charset="-122"/>
                  <a:ea typeface="微软雅黑" panose="020B0503020204020204" pitchFamily="34" charset="-122"/>
                </a:rPr>
                <a:t>在此输入你的文本，请使用符合主题并且简洁生动的文字来进行表述。</a:t>
              </a:r>
              <a:endParaRPr lang="id-ID" altLang="zh-CN" sz="650" dirty="0">
                <a:latin typeface="Lato" pitchFamily="34" charset="0"/>
              </a:endParaRPr>
            </a:p>
            <a:p>
              <a:pPr algn="ctr">
                <a:lnSpc>
                  <a:spcPct val="150000"/>
                </a:lnSpc>
              </a:pPr>
              <a:endParaRPr lang="id-ID" altLang="zh-CN" sz="650" dirty="0">
                <a:latin typeface="Lato" pitchFamily="34" charset="0"/>
              </a:endParaRPr>
            </a:p>
          </p:txBody>
        </p:sp>
      </p:grpSp>
      <p:sp>
        <p:nvSpPr>
          <p:cNvPr id="36"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300"/>
                                        <p:tgtEl>
                                          <p:spTgt spid="63"/>
                                        </p:tgtEl>
                                      </p:cBhvr>
                                    </p:animEffect>
                                    <p:anim calcmode="lin" valueType="num">
                                      <p:cBhvr>
                                        <p:cTn id="17" dur="300" fill="hold"/>
                                        <p:tgtEl>
                                          <p:spTgt spid="63"/>
                                        </p:tgtEl>
                                        <p:attrNameLst>
                                          <p:attrName>ppt_x</p:attrName>
                                        </p:attrNameLst>
                                      </p:cBhvr>
                                      <p:tavLst>
                                        <p:tav tm="0">
                                          <p:val>
                                            <p:strVal val="#ppt_x"/>
                                          </p:val>
                                        </p:tav>
                                        <p:tav tm="100000">
                                          <p:val>
                                            <p:strVal val="#ppt_x"/>
                                          </p:val>
                                        </p:tav>
                                      </p:tavLst>
                                    </p:anim>
                                    <p:anim calcmode="lin" valueType="num">
                                      <p:cBhvr>
                                        <p:cTn id="18" dur="3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300"/>
                                        <p:tgtEl>
                                          <p:spTgt spid="51"/>
                                        </p:tgtEl>
                                      </p:cBhvr>
                                    </p:animEffect>
                                    <p:anim calcmode="lin" valueType="num">
                                      <p:cBhvr>
                                        <p:cTn id="23" dur="300" fill="hold"/>
                                        <p:tgtEl>
                                          <p:spTgt spid="51"/>
                                        </p:tgtEl>
                                        <p:attrNameLst>
                                          <p:attrName>ppt_x</p:attrName>
                                        </p:attrNameLst>
                                      </p:cBhvr>
                                      <p:tavLst>
                                        <p:tav tm="0">
                                          <p:val>
                                            <p:strVal val="#ppt_x"/>
                                          </p:val>
                                        </p:tav>
                                        <p:tav tm="100000">
                                          <p:val>
                                            <p:strVal val="#ppt_x"/>
                                          </p:val>
                                        </p:tav>
                                      </p:tavLst>
                                    </p:anim>
                                    <p:anim calcmode="lin" valueType="num">
                                      <p:cBhvr>
                                        <p:cTn id="24" dur="3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300"/>
                                        <p:tgtEl>
                                          <p:spTgt spid="54"/>
                                        </p:tgtEl>
                                      </p:cBhvr>
                                    </p:animEffect>
                                    <p:anim calcmode="lin" valueType="num">
                                      <p:cBhvr>
                                        <p:cTn id="29" dur="300" fill="hold"/>
                                        <p:tgtEl>
                                          <p:spTgt spid="54"/>
                                        </p:tgtEl>
                                        <p:attrNameLst>
                                          <p:attrName>ppt_x</p:attrName>
                                        </p:attrNameLst>
                                      </p:cBhvr>
                                      <p:tavLst>
                                        <p:tav tm="0">
                                          <p:val>
                                            <p:strVal val="#ppt_x"/>
                                          </p:val>
                                        </p:tav>
                                        <p:tav tm="100000">
                                          <p:val>
                                            <p:strVal val="#ppt_x"/>
                                          </p:val>
                                        </p:tav>
                                      </p:tavLst>
                                    </p:anim>
                                    <p:anim calcmode="lin" valueType="num">
                                      <p:cBhvr>
                                        <p:cTn id="30" dur="300" fill="hold"/>
                                        <p:tgtEl>
                                          <p:spTgt spid="54"/>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300"/>
                                        <p:tgtEl>
                                          <p:spTgt spid="57"/>
                                        </p:tgtEl>
                                      </p:cBhvr>
                                    </p:animEffect>
                                    <p:anim calcmode="lin" valueType="num">
                                      <p:cBhvr>
                                        <p:cTn id="35" dur="300" fill="hold"/>
                                        <p:tgtEl>
                                          <p:spTgt spid="57"/>
                                        </p:tgtEl>
                                        <p:attrNameLst>
                                          <p:attrName>ppt_x</p:attrName>
                                        </p:attrNameLst>
                                      </p:cBhvr>
                                      <p:tavLst>
                                        <p:tav tm="0">
                                          <p:val>
                                            <p:strVal val="#ppt_x"/>
                                          </p:val>
                                        </p:tav>
                                        <p:tav tm="100000">
                                          <p:val>
                                            <p:strVal val="#ppt_x"/>
                                          </p:val>
                                        </p:tav>
                                      </p:tavLst>
                                    </p:anim>
                                    <p:anim calcmode="lin" valueType="num">
                                      <p:cBhvr>
                                        <p:cTn id="36" dur="300" fill="hold"/>
                                        <p:tgtEl>
                                          <p:spTgt spid="57"/>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anim calcmode="lin" valueType="num">
                                      <p:cBhvr>
                                        <p:cTn id="41" dur="500" fill="hold"/>
                                        <p:tgtEl>
                                          <p:spTgt spid="68"/>
                                        </p:tgtEl>
                                        <p:attrNameLst>
                                          <p:attrName>ppt_x</p:attrName>
                                        </p:attrNameLst>
                                      </p:cBhvr>
                                      <p:tavLst>
                                        <p:tav tm="0">
                                          <p:val>
                                            <p:strVal val="#ppt_x"/>
                                          </p:val>
                                        </p:tav>
                                        <p:tav tm="100000">
                                          <p:val>
                                            <p:strVal val="#ppt_x"/>
                                          </p:val>
                                        </p:tav>
                                      </p:tavLst>
                                    </p:anim>
                                    <p:anim calcmode="lin" valueType="num">
                                      <p:cBhvr>
                                        <p:cTn id="42" dur="500" fill="hold"/>
                                        <p:tgtEl>
                                          <p:spTgt spid="68"/>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anim calcmode="lin" valueType="num">
                                      <p:cBhvr>
                                        <p:cTn id="47" dur="500" fill="hold"/>
                                        <p:tgtEl>
                                          <p:spTgt spid="75"/>
                                        </p:tgtEl>
                                        <p:attrNameLst>
                                          <p:attrName>ppt_x</p:attrName>
                                        </p:attrNameLst>
                                      </p:cBhvr>
                                      <p:tavLst>
                                        <p:tav tm="0">
                                          <p:val>
                                            <p:strVal val="#ppt_x"/>
                                          </p:val>
                                        </p:tav>
                                        <p:tav tm="100000">
                                          <p:val>
                                            <p:strVal val="#ppt_x"/>
                                          </p:val>
                                        </p:tav>
                                      </p:tavLst>
                                    </p:anim>
                                    <p:anim calcmode="lin" valueType="num">
                                      <p:cBhvr>
                                        <p:cTn id="48" dur="500" fill="hold"/>
                                        <p:tgtEl>
                                          <p:spTgt spid="75"/>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anim calcmode="lin" valueType="num">
                                      <p:cBhvr>
                                        <p:cTn id="53" dur="500" fill="hold"/>
                                        <p:tgtEl>
                                          <p:spTgt spid="80"/>
                                        </p:tgtEl>
                                        <p:attrNameLst>
                                          <p:attrName>ppt_x</p:attrName>
                                        </p:attrNameLst>
                                      </p:cBhvr>
                                      <p:tavLst>
                                        <p:tav tm="0">
                                          <p:val>
                                            <p:strVal val="#ppt_x"/>
                                          </p:val>
                                        </p:tav>
                                        <p:tav tm="100000">
                                          <p:val>
                                            <p:strVal val="#ppt_x"/>
                                          </p:val>
                                        </p:tav>
                                      </p:tavLst>
                                    </p:anim>
                                    <p:anim calcmode="lin" valueType="num">
                                      <p:cBhvr>
                                        <p:cTn id="54" dur="500" fill="hold"/>
                                        <p:tgtEl>
                                          <p:spTgt spid="80"/>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7" presetClass="entr" presetSubtype="0" fill="hold" nodeType="after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anim calcmode="lin" valueType="num">
                                      <p:cBhvr>
                                        <p:cTn id="59" dur="500" fill="hold"/>
                                        <p:tgtEl>
                                          <p:spTgt spid="83"/>
                                        </p:tgtEl>
                                        <p:attrNameLst>
                                          <p:attrName>ppt_x</p:attrName>
                                        </p:attrNameLst>
                                      </p:cBhvr>
                                      <p:tavLst>
                                        <p:tav tm="0">
                                          <p:val>
                                            <p:strVal val="#ppt_x"/>
                                          </p:val>
                                        </p:tav>
                                        <p:tav tm="100000">
                                          <p:val>
                                            <p:strVal val="#ppt_x"/>
                                          </p:val>
                                        </p:tav>
                                      </p:tavLst>
                                    </p:anim>
                                    <p:anim calcmode="lin" valueType="num">
                                      <p:cBhvr>
                                        <p:cTn id="60" dur="50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nodeType="after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wipe(down)">
                                      <p:cBhvr>
                                        <p:cTn id="64" dur="500"/>
                                        <p:tgtEl>
                                          <p:spTgt spid="88"/>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7F7F7F">
                      <a:lumMod val="60000"/>
                      <a:lumOff val="40000"/>
                    </a:srgbClr>
                  </a:solidFill>
                  <a:latin typeface="微软雅黑" panose="020B0503020204020204" pitchFamily="34" charset="-122"/>
                </a:rPr>
                <a:t>  Click here to add Title</a:t>
              </a:r>
              <a:endParaRPr lang="zh-CN" altLang="en-US" sz="1000" dirty="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sp>
        <p:nvSpPr>
          <p:cNvPr id="77"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grpSp>
        <p:nvGrpSpPr>
          <p:cNvPr id="95235" name="Group 4"/>
          <p:cNvGrpSpPr/>
          <p:nvPr/>
        </p:nvGrpSpPr>
        <p:grpSpPr>
          <a:xfrm>
            <a:off x="469821" y="1235551"/>
            <a:ext cx="8351044" cy="1544241"/>
            <a:chOff x="637153" y="1654805"/>
            <a:chExt cx="11133899" cy="2057596"/>
          </a:xfrm>
        </p:grpSpPr>
        <p:sp>
          <p:nvSpPr>
            <p:cNvPr id="2" name="Freeform 142"/>
            <p:cNvSpPr>
              <a:spLocks noChangeArrowheads="1"/>
            </p:cNvSpPr>
            <p:nvPr/>
          </p:nvSpPr>
          <p:spPr bwMode="auto">
            <a:xfrm>
              <a:off x="10142398" y="2076795"/>
              <a:ext cx="1628654" cy="948683"/>
            </a:xfrm>
            <a:custGeom>
              <a:avLst/>
              <a:gdLst>
                <a:gd name="T0" fmla="*/ 519715 w 3313642"/>
                <a:gd name="T1" fmla="*/ 704158 h 1931458"/>
                <a:gd name="T2" fmla="*/ 514263 w 3313642"/>
                <a:gd name="T3" fmla="*/ 622385 h 1931458"/>
                <a:gd name="T4" fmla="*/ 530618 w 3313642"/>
                <a:gd name="T5" fmla="*/ 524257 h 1931458"/>
                <a:gd name="T6" fmla="*/ 579682 w 3313642"/>
                <a:gd name="T7" fmla="*/ 431581 h 1931458"/>
                <a:gd name="T8" fmla="*/ 656004 w 3313642"/>
                <a:gd name="T9" fmla="*/ 349808 h 1931458"/>
                <a:gd name="T10" fmla="*/ 737777 w 3313642"/>
                <a:gd name="T11" fmla="*/ 295292 h 1931458"/>
                <a:gd name="T12" fmla="*/ 841356 w 3313642"/>
                <a:gd name="T13" fmla="*/ 262583 h 1931458"/>
                <a:gd name="T14" fmla="*/ 966742 w 3313642"/>
                <a:gd name="T15" fmla="*/ 262583 h 1931458"/>
                <a:gd name="T16" fmla="*/ 1032160 w 3313642"/>
                <a:gd name="T17" fmla="*/ 278937 h 1931458"/>
                <a:gd name="T18" fmla="*/ 1059418 w 3313642"/>
                <a:gd name="T19" fmla="*/ 229873 h 1931458"/>
                <a:gd name="T20" fmla="*/ 1130288 w 3313642"/>
                <a:gd name="T21" fmla="*/ 142649 h 1931458"/>
                <a:gd name="T22" fmla="*/ 1212062 w 3313642"/>
                <a:gd name="T23" fmla="*/ 71778 h 1931458"/>
                <a:gd name="T24" fmla="*/ 1331996 w 3313642"/>
                <a:gd name="T25" fmla="*/ 22715 h 1931458"/>
                <a:gd name="T26" fmla="*/ 1473736 w 3313642"/>
                <a:gd name="T27" fmla="*/ 908 h 1931458"/>
                <a:gd name="T28" fmla="*/ 1642734 w 3313642"/>
                <a:gd name="T29" fmla="*/ 28166 h 1931458"/>
                <a:gd name="T30" fmla="*/ 1800829 w 3313642"/>
                <a:gd name="T31" fmla="*/ 126294 h 1931458"/>
                <a:gd name="T32" fmla="*/ 1909860 w 3313642"/>
                <a:gd name="T33" fmla="*/ 273486 h 1931458"/>
                <a:gd name="T34" fmla="*/ 1937118 w 3313642"/>
                <a:gd name="T35" fmla="*/ 387968 h 1931458"/>
                <a:gd name="T36" fmla="*/ 1986182 w 3313642"/>
                <a:gd name="T37" fmla="*/ 366162 h 1931458"/>
                <a:gd name="T38" fmla="*/ 2117019 w 3313642"/>
                <a:gd name="T39" fmla="*/ 338905 h 1931458"/>
                <a:gd name="T40" fmla="*/ 2275114 w 3313642"/>
                <a:gd name="T41" fmla="*/ 371614 h 1931458"/>
                <a:gd name="T42" fmla="*/ 2416854 w 3313642"/>
                <a:gd name="T43" fmla="*/ 464290 h 1931458"/>
                <a:gd name="T44" fmla="*/ 2509531 w 3313642"/>
                <a:gd name="T45" fmla="*/ 606031 h 1931458"/>
                <a:gd name="T46" fmla="*/ 2531337 w 3313642"/>
                <a:gd name="T47" fmla="*/ 742319 h 1931458"/>
                <a:gd name="T48" fmla="*/ 2591304 w 3313642"/>
                <a:gd name="T49" fmla="*/ 769577 h 1931458"/>
                <a:gd name="T50" fmla="*/ 2727593 w 3313642"/>
                <a:gd name="T51" fmla="*/ 878608 h 1931458"/>
                <a:gd name="T52" fmla="*/ 2825721 w 3313642"/>
                <a:gd name="T53" fmla="*/ 1047606 h 1931458"/>
                <a:gd name="T54" fmla="*/ 2836624 w 3313642"/>
                <a:gd name="T55" fmla="*/ 1238411 h 1931458"/>
                <a:gd name="T56" fmla="*/ 2776657 w 3313642"/>
                <a:gd name="T57" fmla="*/ 1407409 h 1931458"/>
                <a:gd name="T58" fmla="*/ 2662174 w 3313642"/>
                <a:gd name="T59" fmla="*/ 1538246 h 1931458"/>
                <a:gd name="T60" fmla="*/ 2520434 w 3313642"/>
                <a:gd name="T61" fmla="*/ 1620019 h 1931458"/>
                <a:gd name="T62" fmla="*/ 2275114 w 3313642"/>
                <a:gd name="T63" fmla="*/ 1630922 h 1931458"/>
                <a:gd name="T64" fmla="*/ 421587 w 3313642"/>
                <a:gd name="T65" fmla="*/ 1636374 h 1931458"/>
                <a:gd name="T66" fmla="*/ 1817 w 3313642"/>
                <a:gd name="T67" fmla="*/ 1151186 h 1931458"/>
                <a:gd name="T68" fmla="*/ 72688 w 3313642"/>
                <a:gd name="T69" fmla="*/ 944027 h 1931458"/>
                <a:gd name="T70" fmla="*/ 181719 w 3313642"/>
                <a:gd name="T71" fmla="*/ 807738 h 1931458"/>
                <a:gd name="T72" fmla="*/ 339814 w 3313642"/>
                <a:gd name="T73" fmla="*/ 720513 h 1931458"/>
                <a:gd name="T74" fmla="*/ 519715 w 3313642"/>
                <a:gd name="T75" fmla="*/ 70415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FFFFFF">
                    <a:alpha val="42000"/>
                  </a:srgbClr>
                </a:gs>
                <a:gs pos="39000">
                  <a:srgbClr val="FFFFFF">
                    <a:alpha val="31000"/>
                  </a:srgbClr>
                </a:gs>
                <a:gs pos="100000">
                  <a:srgbClr val="D9D9D9">
                    <a:alpha val="0"/>
                  </a:srgbClr>
                </a:gs>
              </a:gsLst>
              <a:lin ang="5400000"/>
            </a:gradFill>
            <a:ln w="9525">
              <a:noFill/>
              <a:miter lim="800000"/>
            </a:ln>
            <a:effectLst>
              <a:outerShdw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3" name="Freeform 145"/>
            <p:cNvSpPr>
              <a:spLocks noChangeArrowheads="1"/>
            </p:cNvSpPr>
            <p:nvPr/>
          </p:nvSpPr>
          <p:spPr bwMode="auto">
            <a:xfrm>
              <a:off x="8320083" y="2279857"/>
              <a:ext cx="1547697" cy="901090"/>
            </a:xfrm>
            <a:custGeom>
              <a:avLst/>
              <a:gdLst>
                <a:gd name="T0" fmla="*/ 519715 w 3313642"/>
                <a:gd name="T1" fmla="*/ 704158 h 1931458"/>
                <a:gd name="T2" fmla="*/ 514263 w 3313642"/>
                <a:gd name="T3" fmla="*/ 622385 h 1931458"/>
                <a:gd name="T4" fmla="*/ 530618 w 3313642"/>
                <a:gd name="T5" fmla="*/ 524257 h 1931458"/>
                <a:gd name="T6" fmla="*/ 579682 w 3313642"/>
                <a:gd name="T7" fmla="*/ 431581 h 1931458"/>
                <a:gd name="T8" fmla="*/ 656004 w 3313642"/>
                <a:gd name="T9" fmla="*/ 349808 h 1931458"/>
                <a:gd name="T10" fmla="*/ 737777 w 3313642"/>
                <a:gd name="T11" fmla="*/ 295292 h 1931458"/>
                <a:gd name="T12" fmla="*/ 841356 w 3313642"/>
                <a:gd name="T13" fmla="*/ 262583 h 1931458"/>
                <a:gd name="T14" fmla="*/ 966742 w 3313642"/>
                <a:gd name="T15" fmla="*/ 262583 h 1931458"/>
                <a:gd name="T16" fmla="*/ 1032160 w 3313642"/>
                <a:gd name="T17" fmla="*/ 278937 h 1931458"/>
                <a:gd name="T18" fmla="*/ 1059418 w 3313642"/>
                <a:gd name="T19" fmla="*/ 229873 h 1931458"/>
                <a:gd name="T20" fmla="*/ 1130288 w 3313642"/>
                <a:gd name="T21" fmla="*/ 142649 h 1931458"/>
                <a:gd name="T22" fmla="*/ 1212062 w 3313642"/>
                <a:gd name="T23" fmla="*/ 71778 h 1931458"/>
                <a:gd name="T24" fmla="*/ 1331996 w 3313642"/>
                <a:gd name="T25" fmla="*/ 22715 h 1931458"/>
                <a:gd name="T26" fmla="*/ 1473736 w 3313642"/>
                <a:gd name="T27" fmla="*/ 908 h 1931458"/>
                <a:gd name="T28" fmla="*/ 1642734 w 3313642"/>
                <a:gd name="T29" fmla="*/ 28166 h 1931458"/>
                <a:gd name="T30" fmla="*/ 1800829 w 3313642"/>
                <a:gd name="T31" fmla="*/ 126294 h 1931458"/>
                <a:gd name="T32" fmla="*/ 1909860 w 3313642"/>
                <a:gd name="T33" fmla="*/ 273486 h 1931458"/>
                <a:gd name="T34" fmla="*/ 1937118 w 3313642"/>
                <a:gd name="T35" fmla="*/ 387968 h 1931458"/>
                <a:gd name="T36" fmla="*/ 1986182 w 3313642"/>
                <a:gd name="T37" fmla="*/ 366162 h 1931458"/>
                <a:gd name="T38" fmla="*/ 2117019 w 3313642"/>
                <a:gd name="T39" fmla="*/ 338905 h 1931458"/>
                <a:gd name="T40" fmla="*/ 2275114 w 3313642"/>
                <a:gd name="T41" fmla="*/ 371614 h 1931458"/>
                <a:gd name="T42" fmla="*/ 2416854 w 3313642"/>
                <a:gd name="T43" fmla="*/ 464290 h 1931458"/>
                <a:gd name="T44" fmla="*/ 2509531 w 3313642"/>
                <a:gd name="T45" fmla="*/ 606031 h 1931458"/>
                <a:gd name="T46" fmla="*/ 2531337 w 3313642"/>
                <a:gd name="T47" fmla="*/ 742319 h 1931458"/>
                <a:gd name="T48" fmla="*/ 2591304 w 3313642"/>
                <a:gd name="T49" fmla="*/ 769577 h 1931458"/>
                <a:gd name="T50" fmla="*/ 2727593 w 3313642"/>
                <a:gd name="T51" fmla="*/ 878608 h 1931458"/>
                <a:gd name="T52" fmla="*/ 2825721 w 3313642"/>
                <a:gd name="T53" fmla="*/ 1047606 h 1931458"/>
                <a:gd name="T54" fmla="*/ 2836624 w 3313642"/>
                <a:gd name="T55" fmla="*/ 1238411 h 1931458"/>
                <a:gd name="T56" fmla="*/ 2776657 w 3313642"/>
                <a:gd name="T57" fmla="*/ 1407409 h 1931458"/>
                <a:gd name="T58" fmla="*/ 2662174 w 3313642"/>
                <a:gd name="T59" fmla="*/ 1538246 h 1931458"/>
                <a:gd name="T60" fmla="*/ 2520434 w 3313642"/>
                <a:gd name="T61" fmla="*/ 1620019 h 1931458"/>
                <a:gd name="T62" fmla="*/ 2275114 w 3313642"/>
                <a:gd name="T63" fmla="*/ 1630922 h 1931458"/>
                <a:gd name="T64" fmla="*/ 421587 w 3313642"/>
                <a:gd name="T65" fmla="*/ 1636374 h 1931458"/>
                <a:gd name="T66" fmla="*/ 1817 w 3313642"/>
                <a:gd name="T67" fmla="*/ 1151186 h 1931458"/>
                <a:gd name="T68" fmla="*/ 72688 w 3313642"/>
                <a:gd name="T69" fmla="*/ 944027 h 1931458"/>
                <a:gd name="T70" fmla="*/ 181719 w 3313642"/>
                <a:gd name="T71" fmla="*/ 807738 h 1931458"/>
                <a:gd name="T72" fmla="*/ 339814 w 3313642"/>
                <a:gd name="T73" fmla="*/ 720513 h 1931458"/>
                <a:gd name="T74" fmla="*/ 519715 w 3313642"/>
                <a:gd name="T75" fmla="*/ 70415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FFFFFF">
                    <a:alpha val="42000"/>
                  </a:srgbClr>
                </a:gs>
                <a:gs pos="39000">
                  <a:srgbClr val="FFFFFF">
                    <a:alpha val="31000"/>
                  </a:srgbClr>
                </a:gs>
                <a:gs pos="100000">
                  <a:srgbClr val="D9D9D9">
                    <a:alpha val="0"/>
                  </a:srgbClr>
                </a:gs>
              </a:gsLst>
              <a:lin ang="5400000"/>
            </a:gradFill>
            <a:ln w="9525">
              <a:noFill/>
              <a:miter lim="800000"/>
            </a:ln>
            <a:effectLst>
              <a:outerShdw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4" name="Freeform 146"/>
            <p:cNvSpPr>
              <a:spLocks noChangeArrowheads="1"/>
            </p:cNvSpPr>
            <p:nvPr/>
          </p:nvSpPr>
          <p:spPr bwMode="auto">
            <a:xfrm>
              <a:off x="6070762" y="2211641"/>
              <a:ext cx="2576322" cy="1500760"/>
            </a:xfrm>
            <a:custGeom>
              <a:avLst/>
              <a:gdLst>
                <a:gd name="T0" fmla="*/ 519715 w 3313642"/>
                <a:gd name="T1" fmla="*/ 704158 h 1931458"/>
                <a:gd name="T2" fmla="*/ 514263 w 3313642"/>
                <a:gd name="T3" fmla="*/ 622385 h 1931458"/>
                <a:gd name="T4" fmla="*/ 530618 w 3313642"/>
                <a:gd name="T5" fmla="*/ 524257 h 1931458"/>
                <a:gd name="T6" fmla="*/ 579682 w 3313642"/>
                <a:gd name="T7" fmla="*/ 431581 h 1931458"/>
                <a:gd name="T8" fmla="*/ 656004 w 3313642"/>
                <a:gd name="T9" fmla="*/ 349808 h 1931458"/>
                <a:gd name="T10" fmla="*/ 737777 w 3313642"/>
                <a:gd name="T11" fmla="*/ 295292 h 1931458"/>
                <a:gd name="T12" fmla="*/ 841356 w 3313642"/>
                <a:gd name="T13" fmla="*/ 262583 h 1931458"/>
                <a:gd name="T14" fmla="*/ 966742 w 3313642"/>
                <a:gd name="T15" fmla="*/ 262583 h 1931458"/>
                <a:gd name="T16" fmla="*/ 1032160 w 3313642"/>
                <a:gd name="T17" fmla="*/ 278937 h 1931458"/>
                <a:gd name="T18" fmla="*/ 1059418 w 3313642"/>
                <a:gd name="T19" fmla="*/ 229873 h 1931458"/>
                <a:gd name="T20" fmla="*/ 1130288 w 3313642"/>
                <a:gd name="T21" fmla="*/ 142649 h 1931458"/>
                <a:gd name="T22" fmla="*/ 1212062 w 3313642"/>
                <a:gd name="T23" fmla="*/ 71778 h 1931458"/>
                <a:gd name="T24" fmla="*/ 1331996 w 3313642"/>
                <a:gd name="T25" fmla="*/ 22715 h 1931458"/>
                <a:gd name="T26" fmla="*/ 1473736 w 3313642"/>
                <a:gd name="T27" fmla="*/ 908 h 1931458"/>
                <a:gd name="T28" fmla="*/ 1642734 w 3313642"/>
                <a:gd name="T29" fmla="*/ 28166 h 1931458"/>
                <a:gd name="T30" fmla="*/ 1800829 w 3313642"/>
                <a:gd name="T31" fmla="*/ 126294 h 1931458"/>
                <a:gd name="T32" fmla="*/ 1909860 w 3313642"/>
                <a:gd name="T33" fmla="*/ 273486 h 1931458"/>
                <a:gd name="T34" fmla="*/ 1937118 w 3313642"/>
                <a:gd name="T35" fmla="*/ 387968 h 1931458"/>
                <a:gd name="T36" fmla="*/ 1986182 w 3313642"/>
                <a:gd name="T37" fmla="*/ 366162 h 1931458"/>
                <a:gd name="T38" fmla="*/ 2117019 w 3313642"/>
                <a:gd name="T39" fmla="*/ 338905 h 1931458"/>
                <a:gd name="T40" fmla="*/ 2275114 w 3313642"/>
                <a:gd name="T41" fmla="*/ 371614 h 1931458"/>
                <a:gd name="T42" fmla="*/ 2416854 w 3313642"/>
                <a:gd name="T43" fmla="*/ 464290 h 1931458"/>
                <a:gd name="T44" fmla="*/ 2509531 w 3313642"/>
                <a:gd name="T45" fmla="*/ 606031 h 1931458"/>
                <a:gd name="T46" fmla="*/ 2531337 w 3313642"/>
                <a:gd name="T47" fmla="*/ 742319 h 1931458"/>
                <a:gd name="T48" fmla="*/ 2591304 w 3313642"/>
                <a:gd name="T49" fmla="*/ 769577 h 1931458"/>
                <a:gd name="T50" fmla="*/ 2727593 w 3313642"/>
                <a:gd name="T51" fmla="*/ 878608 h 1931458"/>
                <a:gd name="T52" fmla="*/ 2825721 w 3313642"/>
                <a:gd name="T53" fmla="*/ 1047606 h 1931458"/>
                <a:gd name="T54" fmla="*/ 2836624 w 3313642"/>
                <a:gd name="T55" fmla="*/ 1238411 h 1931458"/>
                <a:gd name="T56" fmla="*/ 2776657 w 3313642"/>
                <a:gd name="T57" fmla="*/ 1407409 h 1931458"/>
                <a:gd name="T58" fmla="*/ 2662174 w 3313642"/>
                <a:gd name="T59" fmla="*/ 1538246 h 1931458"/>
                <a:gd name="T60" fmla="*/ 2520434 w 3313642"/>
                <a:gd name="T61" fmla="*/ 1620019 h 1931458"/>
                <a:gd name="T62" fmla="*/ 2275114 w 3313642"/>
                <a:gd name="T63" fmla="*/ 1630922 h 1931458"/>
                <a:gd name="T64" fmla="*/ 421587 w 3313642"/>
                <a:gd name="T65" fmla="*/ 1636374 h 1931458"/>
                <a:gd name="T66" fmla="*/ 1817 w 3313642"/>
                <a:gd name="T67" fmla="*/ 1151186 h 1931458"/>
                <a:gd name="T68" fmla="*/ 72688 w 3313642"/>
                <a:gd name="T69" fmla="*/ 944027 h 1931458"/>
                <a:gd name="T70" fmla="*/ 181719 w 3313642"/>
                <a:gd name="T71" fmla="*/ 807738 h 1931458"/>
                <a:gd name="T72" fmla="*/ 339814 w 3313642"/>
                <a:gd name="T73" fmla="*/ 720513 h 1931458"/>
                <a:gd name="T74" fmla="*/ 519715 w 3313642"/>
                <a:gd name="T75" fmla="*/ 70415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FFFFFF">
                    <a:alpha val="42000"/>
                  </a:srgbClr>
                </a:gs>
                <a:gs pos="39000">
                  <a:srgbClr val="FFFFFF">
                    <a:alpha val="31000"/>
                  </a:srgbClr>
                </a:gs>
                <a:gs pos="100000">
                  <a:srgbClr val="D9D9D9">
                    <a:alpha val="0"/>
                  </a:srgbClr>
                </a:gs>
              </a:gsLst>
              <a:lin ang="5400000"/>
            </a:gradFill>
            <a:ln w="9525">
              <a:noFill/>
              <a:miter lim="800000"/>
            </a:ln>
            <a:effectLst>
              <a:outerShdw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5" name="Freeform 132"/>
            <p:cNvSpPr>
              <a:spLocks noChangeArrowheads="1"/>
            </p:cNvSpPr>
            <p:nvPr/>
          </p:nvSpPr>
          <p:spPr bwMode="auto">
            <a:xfrm>
              <a:off x="2045161" y="1748405"/>
              <a:ext cx="1131804" cy="658367"/>
            </a:xfrm>
            <a:custGeom>
              <a:avLst/>
              <a:gdLst>
                <a:gd name="T0" fmla="*/ 519715 w 3313642"/>
                <a:gd name="T1" fmla="*/ 704158 h 1931458"/>
                <a:gd name="T2" fmla="*/ 514263 w 3313642"/>
                <a:gd name="T3" fmla="*/ 622385 h 1931458"/>
                <a:gd name="T4" fmla="*/ 530618 w 3313642"/>
                <a:gd name="T5" fmla="*/ 524257 h 1931458"/>
                <a:gd name="T6" fmla="*/ 579682 w 3313642"/>
                <a:gd name="T7" fmla="*/ 431581 h 1931458"/>
                <a:gd name="T8" fmla="*/ 656004 w 3313642"/>
                <a:gd name="T9" fmla="*/ 349808 h 1931458"/>
                <a:gd name="T10" fmla="*/ 737777 w 3313642"/>
                <a:gd name="T11" fmla="*/ 295292 h 1931458"/>
                <a:gd name="T12" fmla="*/ 841356 w 3313642"/>
                <a:gd name="T13" fmla="*/ 262583 h 1931458"/>
                <a:gd name="T14" fmla="*/ 966742 w 3313642"/>
                <a:gd name="T15" fmla="*/ 262583 h 1931458"/>
                <a:gd name="T16" fmla="*/ 1032160 w 3313642"/>
                <a:gd name="T17" fmla="*/ 278937 h 1931458"/>
                <a:gd name="T18" fmla="*/ 1059418 w 3313642"/>
                <a:gd name="T19" fmla="*/ 229873 h 1931458"/>
                <a:gd name="T20" fmla="*/ 1130288 w 3313642"/>
                <a:gd name="T21" fmla="*/ 142649 h 1931458"/>
                <a:gd name="T22" fmla="*/ 1212062 w 3313642"/>
                <a:gd name="T23" fmla="*/ 71778 h 1931458"/>
                <a:gd name="T24" fmla="*/ 1331996 w 3313642"/>
                <a:gd name="T25" fmla="*/ 22715 h 1931458"/>
                <a:gd name="T26" fmla="*/ 1473736 w 3313642"/>
                <a:gd name="T27" fmla="*/ 908 h 1931458"/>
                <a:gd name="T28" fmla="*/ 1642734 w 3313642"/>
                <a:gd name="T29" fmla="*/ 28166 h 1931458"/>
                <a:gd name="T30" fmla="*/ 1800829 w 3313642"/>
                <a:gd name="T31" fmla="*/ 126294 h 1931458"/>
                <a:gd name="T32" fmla="*/ 1909860 w 3313642"/>
                <a:gd name="T33" fmla="*/ 273486 h 1931458"/>
                <a:gd name="T34" fmla="*/ 1937118 w 3313642"/>
                <a:gd name="T35" fmla="*/ 387968 h 1931458"/>
                <a:gd name="T36" fmla="*/ 1986182 w 3313642"/>
                <a:gd name="T37" fmla="*/ 366162 h 1931458"/>
                <a:gd name="T38" fmla="*/ 2117019 w 3313642"/>
                <a:gd name="T39" fmla="*/ 338905 h 1931458"/>
                <a:gd name="T40" fmla="*/ 2275114 w 3313642"/>
                <a:gd name="T41" fmla="*/ 371614 h 1931458"/>
                <a:gd name="T42" fmla="*/ 2416854 w 3313642"/>
                <a:gd name="T43" fmla="*/ 464290 h 1931458"/>
                <a:gd name="T44" fmla="*/ 2509531 w 3313642"/>
                <a:gd name="T45" fmla="*/ 606031 h 1931458"/>
                <a:gd name="T46" fmla="*/ 2531337 w 3313642"/>
                <a:gd name="T47" fmla="*/ 742319 h 1931458"/>
                <a:gd name="T48" fmla="*/ 2591304 w 3313642"/>
                <a:gd name="T49" fmla="*/ 769577 h 1931458"/>
                <a:gd name="T50" fmla="*/ 2727593 w 3313642"/>
                <a:gd name="T51" fmla="*/ 878608 h 1931458"/>
                <a:gd name="T52" fmla="*/ 2825721 w 3313642"/>
                <a:gd name="T53" fmla="*/ 1047606 h 1931458"/>
                <a:gd name="T54" fmla="*/ 2836624 w 3313642"/>
                <a:gd name="T55" fmla="*/ 1238411 h 1931458"/>
                <a:gd name="T56" fmla="*/ 2776657 w 3313642"/>
                <a:gd name="T57" fmla="*/ 1407409 h 1931458"/>
                <a:gd name="T58" fmla="*/ 2662174 w 3313642"/>
                <a:gd name="T59" fmla="*/ 1538246 h 1931458"/>
                <a:gd name="T60" fmla="*/ 2520434 w 3313642"/>
                <a:gd name="T61" fmla="*/ 1620019 h 1931458"/>
                <a:gd name="T62" fmla="*/ 2275114 w 3313642"/>
                <a:gd name="T63" fmla="*/ 1630922 h 1931458"/>
                <a:gd name="T64" fmla="*/ 421587 w 3313642"/>
                <a:gd name="T65" fmla="*/ 1636374 h 1931458"/>
                <a:gd name="T66" fmla="*/ 1817 w 3313642"/>
                <a:gd name="T67" fmla="*/ 1151186 h 1931458"/>
                <a:gd name="T68" fmla="*/ 72688 w 3313642"/>
                <a:gd name="T69" fmla="*/ 944027 h 1931458"/>
                <a:gd name="T70" fmla="*/ 181719 w 3313642"/>
                <a:gd name="T71" fmla="*/ 807738 h 1931458"/>
                <a:gd name="T72" fmla="*/ 339814 w 3313642"/>
                <a:gd name="T73" fmla="*/ 720513 h 1931458"/>
                <a:gd name="T74" fmla="*/ 519715 w 3313642"/>
                <a:gd name="T75" fmla="*/ 70415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FFFFFF">
                    <a:alpha val="42000"/>
                  </a:srgbClr>
                </a:gs>
                <a:gs pos="39000">
                  <a:srgbClr val="FFFFFF">
                    <a:alpha val="31000"/>
                  </a:srgbClr>
                </a:gs>
                <a:gs pos="100000">
                  <a:srgbClr val="D9D9D9">
                    <a:alpha val="0"/>
                  </a:srgbClr>
                </a:gs>
              </a:gsLst>
              <a:lin ang="5400000"/>
            </a:gradFill>
            <a:ln w="9525">
              <a:noFill/>
              <a:miter lim="800000"/>
            </a:ln>
            <a:effectLst>
              <a:outerShdw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6" name="Freeform 133"/>
            <p:cNvSpPr>
              <a:spLocks noChangeArrowheads="1"/>
            </p:cNvSpPr>
            <p:nvPr/>
          </p:nvSpPr>
          <p:spPr bwMode="auto">
            <a:xfrm>
              <a:off x="2735672" y="1748405"/>
              <a:ext cx="2076296" cy="1210443"/>
            </a:xfrm>
            <a:custGeom>
              <a:avLst/>
              <a:gdLst>
                <a:gd name="T0" fmla="*/ 519715 w 3313642"/>
                <a:gd name="T1" fmla="*/ 704158 h 1931458"/>
                <a:gd name="T2" fmla="*/ 514263 w 3313642"/>
                <a:gd name="T3" fmla="*/ 622385 h 1931458"/>
                <a:gd name="T4" fmla="*/ 530618 w 3313642"/>
                <a:gd name="T5" fmla="*/ 524257 h 1931458"/>
                <a:gd name="T6" fmla="*/ 579682 w 3313642"/>
                <a:gd name="T7" fmla="*/ 431581 h 1931458"/>
                <a:gd name="T8" fmla="*/ 656004 w 3313642"/>
                <a:gd name="T9" fmla="*/ 349808 h 1931458"/>
                <a:gd name="T10" fmla="*/ 737777 w 3313642"/>
                <a:gd name="T11" fmla="*/ 295292 h 1931458"/>
                <a:gd name="T12" fmla="*/ 841356 w 3313642"/>
                <a:gd name="T13" fmla="*/ 262583 h 1931458"/>
                <a:gd name="T14" fmla="*/ 966742 w 3313642"/>
                <a:gd name="T15" fmla="*/ 262583 h 1931458"/>
                <a:gd name="T16" fmla="*/ 1032160 w 3313642"/>
                <a:gd name="T17" fmla="*/ 278937 h 1931458"/>
                <a:gd name="T18" fmla="*/ 1059418 w 3313642"/>
                <a:gd name="T19" fmla="*/ 229873 h 1931458"/>
                <a:gd name="T20" fmla="*/ 1130288 w 3313642"/>
                <a:gd name="T21" fmla="*/ 142649 h 1931458"/>
                <a:gd name="T22" fmla="*/ 1212062 w 3313642"/>
                <a:gd name="T23" fmla="*/ 71778 h 1931458"/>
                <a:gd name="T24" fmla="*/ 1331996 w 3313642"/>
                <a:gd name="T25" fmla="*/ 22715 h 1931458"/>
                <a:gd name="T26" fmla="*/ 1473736 w 3313642"/>
                <a:gd name="T27" fmla="*/ 908 h 1931458"/>
                <a:gd name="T28" fmla="*/ 1642734 w 3313642"/>
                <a:gd name="T29" fmla="*/ 28166 h 1931458"/>
                <a:gd name="T30" fmla="*/ 1800829 w 3313642"/>
                <a:gd name="T31" fmla="*/ 126294 h 1931458"/>
                <a:gd name="T32" fmla="*/ 1909860 w 3313642"/>
                <a:gd name="T33" fmla="*/ 273486 h 1931458"/>
                <a:gd name="T34" fmla="*/ 1937118 w 3313642"/>
                <a:gd name="T35" fmla="*/ 387968 h 1931458"/>
                <a:gd name="T36" fmla="*/ 1986182 w 3313642"/>
                <a:gd name="T37" fmla="*/ 366162 h 1931458"/>
                <a:gd name="T38" fmla="*/ 2117019 w 3313642"/>
                <a:gd name="T39" fmla="*/ 338905 h 1931458"/>
                <a:gd name="T40" fmla="*/ 2275114 w 3313642"/>
                <a:gd name="T41" fmla="*/ 371614 h 1931458"/>
                <a:gd name="T42" fmla="*/ 2416854 w 3313642"/>
                <a:gd name="T43" fmla="*/ 464290 h 1931458"/>
                <a:gd name="T44" fmla="*/ 2509531 w 3313642"/>
                <a:gd name="T45" fmla="*/ 606031 h 1931458"/>
                <a:gd name="T46" fmla="*/ 2531337 w 3313642"/>
                <a:gd name="T47" fmla="*/ 742319 h 1931458"/>
                <a:gd name="T48" fmla="*/ 2591304 w 3313642"/>
                <a:gd name="T49" fmla="*/ 769577 h 1931458"/>
                <a:gd name="T50" fmla="*/ 2727593 w 3313642"/>
                <a:gd name="T51" fmla="*/ 878608 h 1931458"/>
                <a:gd name="T52" fmla="*/ 2825721 w 3313642"/>
                <a:gd name="T53" fmla="*/ 1047606 h 1931458"/>
                <a:gd name="T54" fmla="*/ 2836624 w 3313642"/>
                <a:gd name="T55" fmla="*/ 1238411 h 1931458"/>
                <a:gd name="T56" fmla="*/ 2776657 w 3313642"/>
                <a:gd name="T57" fmla="*/ 1407409 h 1931458"/>
                <a:gd name="T58" fmla="*/ 2662174 w 3313642"/>
                <a:gd name="T59" fmla="*/ 1538246 h 1931458"/>
                <a:gd name="T60" fmla="*/ 2520434 w 3313642"/>
                <a:gd name="T61" fmla="*/ 1620019 h 1931458"/>
                <a:gd name="T62" fmla="*/ 2275114 w 3313642"/>
                <a:gd name="T63" fmla="*/ 1630922 h 1931458"/>
                <a:gd name="T64" fmla="*/ 421587 w 3313642"/>
                <a:gd name="T65" fmla="*/ 1636374 h 1931458"/>
                <a:gd name="T66" fmla="*/ 1817 w 3313642"/>
                <a:gd name="T67" fmla="*/ 1151186 h 1931458"/>
                <a:gd name="T68" fmla="*/ 72688 w 3313642"/>
                <a:gd name="T69" fmla="*/ 944027 h 1931458"/>
                <a:gd name="T70" fmla="*/ 181719 w 3313642"/>
                <a:gd name="T71" fmla="*/ 807738 h 1931458"/>
                <a:gd name="T72" fmla="*/ 339814 w 3313642"/>
                <a:gd name="T73" fmla="*/ 720513 h 1931458"/>
                <a:gd name="T74" fmla="*/ 519715 w 3313642"/>
                <a:gd name="T75" fmla="*/ 70415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FFFFFF">
                    <a:alpha val="42000"/>
                  </a:srgbClr>
                </a:gs>
                <a:gs pos="39000">
                  <a:srgbClr val="FFFFFF">
                    <a:alpha val="31000"/>
                  </a:srgbClr>
                </a:gs>
                <a:gs pos="100000">
                  <a:srgbClr val="D9D9D9">
                    <a:alpha val="0"/>
                  </a:srgbClr>
                </a:gs>
              </a:gsLst>
              <a:lin ang="5400000"/>
            </a:gradFill>
            <a:ln w="9525">
              <a:noFill/>
              <a:miter lim="800000"/>
            </a:ln>
            <a:effectLst>
              <a:outerShdw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7" name="Freeform 134"/>
            <p:cNvSpPr>
              <a:spLocks noChangeArrowheads="1"/>
            </p:cNvSpPr>
            <p:nvPr/>
          </p:nvSpPr>
          <p:spPr bwMode="auto">
            <a:xfrm>
              <a:off x="3908747" y="1913393"/>
              <a:ext cx="1308003" cy="763071"/>
            </a:xfrm>
            <a:custGeom>
              <a:avLst/>
              <a:gdLst>
                <a:gd name="T0" fmla="*/ 519715 w 3313642"/>
                <a:gd name="T1" fmla="*/ 704158 h 1931458"/>
                <a:gd name="T2" fmla="*/ 514263 w 3313642"/>
                <a:gd name="T3" fmla="*/ 622385 h 1931458"/>
                <a:gd name="T4" fmla="*/ 530618 w 3313642"/>
                <a:gd name="T5" fmla="*/ 524257 h 1931458"/>
                <a:gd name="T6" fmla="*/ 579682 w 3313642"/>
                <a:gd name="T7" fmla="*/ 431581 h 1931458"/>
                <a:gd name="T8" fmla="*/ 656004 w 3313642"/>
                <a:gd name="T9" fmla="*/ 349808 h 1931458"/>
                <a:gd name="T10" fmla="*/ 737777 w 3313642"/>
                <a:gd name="T11" fmla="*/ 295292 h 1931458"/>
                <a:gd name="T12" fmla="*/ 841356 w 3313642"/>
                <a:gd name="T13" fmla="*/ 262583 h 1931458"/>
                <a:gd name="T14" fmla="*/ 966742 w 3313642"/>
                <a:gd name="T15" fmla="*/ 262583 h 1931458"/>
                <a:gd name="T16" fmla="*/ 1032160 w 3313642"/>
                <a:gd name="T17" fmla="*/ 278937 h 1931458"/>
                <a:gd name="T18" fmla="*/ 1059418 w 3313642"/>
                <a:gd name="T19" fmla="*/ 229873 h 1931458"/>
                <a:gd name="T20" fmla="*/ 1130288 w 3313642"/>
                <a:gd name="T21" fmla="*/ 142649 h 1931458"/>
                <a:gd name="T22" fmla="*/ 1212062 w 3313642"/>
                <a:gd name="T23" fmla="*/ 71778 h 1931458"/>
                <a:gd name="T24" fmla="*/ 1331996 w 3313642"/>
                <a:gd name="T25" fmla="*/ 22715 h 1931458"/>
                <a:gd name="T26" fmla="*/ 1473736 w 3313642"/>
                <a:gd name="T27" fmla="*/ 908 h 1931458"/>
                <a:gd name="T28" fmla="*/ 1642734 w 3313642"/>
                <a:gd name="T29" fmla="*/ 28166 h 1931458"/>
                <a:gd name="T30" fmla="*/ 1800829 w 3313642"/>
                <a:gd name="T31" fmla="*/ 126294 h 1931458"/>
                <a:gd name="T32" fmla="*/ 1909860 w 3313642"/>
                <a:gd name="T33" fmla="*/ 273486 h 1931458"/>
                <a:gd name="T34" fmla="*/ 1937118 w 3313642"/>
                <a:gd name="T35" fmla="*/ 387968 h 1931458"/>
                <a:gd name="T36" fmla="*/ 1986182 w 3313642"/>
                <a:gd name="T37" fmla="*/ 366162 h 1931458"/>
                <a:gd name="T38" fmla="*/ 2117019 w 3313642"/>
                <a:gd name="T39" fmla="*/ 338905 h 1931458"/>
                <a:gd name="T40" fmla="*/ 2275114 w 3313642"/>
                <a:gd name="T41" fmla="*/ 371614 h 1931458"/>
                <a:gd name="T42" fmla="*/ 2416854 w 3313642"/>
                <a:gd name="T43" fmla="*/ 464290 h 1931458"/>
                <a:gd name="T44" fmla="*/ 2509531 w 3313642"/>
                <a:gd name="T45" fmla="*/ 606031 h 1931458"/>
                <a:gd name="T46" fmla="*/ 2531337 w 3313642"/>
                <a:gd name="T47" fmla="*/ 742319 h 1931458"/>
                <a:gd name="T48" fmla="*/ 2591304 w 3313642"/>
                <a:gd name="T49" fmla="*/ 769577 h 1931458"/>
                <a:gd name="T50" fmla="*/ 2727593 w 3313642"/>
                <a:gd name="T51" fmla="*/ 878608 h 1931458"/>
                <a:gd name="T52" fmla="*/ 2825721 w 3313642"/>
                <a:gd name="T53" fmla="*/ 1047606 h 1931458"/>
                <a:gd name="T54" fmla="*/ 2836624 w 3313642"/>
                <a:gd name="T55" fmla="*/ 1238411 h 1931458"/>
                <a:gd name="T56" fmla="*/ 2776657 w 3313642"/>
                <a:gd name="T57" fmla="*/ 1407409 h 1931458"/>
                <a:gd name="T58" fmla="*/ 2662174 w 3313642"/>
                <a:gd name="T59" fmla="*/ 1538246 h 1931458"/>
                <a:gd name="T60" fmla="*/ 2520434 w 3313642"/>
                <a:gd name="T61" fmla="*/ 1620019 h 1931458"/>
                <a:gd name="T62" fmla="*/ 2275114 w 3313642"/>
                <a:gd name="T63" fmla="*/ 1630922 h 1931458"/>
                <a:gd name="T64" fmla="*/ 421587 w 3313642"/>
                <a:gd name="T65" fmla="*/ 1636374 h 1931458"/>
                <a:gd name="T66" fmla="*/ 1817 w 3313642"/>
                <a:gd name="T67" fmla="*/ 1151186 h 1931458"/>
                <a:gd name="T68" fmla="*/ 72688 w 3313642"/>
                <a:gd name="T69" fmla="*/ 944027 h 1931458"/>
                <a:gd name="T70" fmla="*/ 181719 w 3313642"/>
                <a:gd name="T71" fmla="*/ 807738 h 1931458"/>
                <a:gd name="T72" fmla="*/ 339814 w 3313642"/>
                <a:gd name="T73" fmla="*/ 720513 h 1931458"/>
                <a:gd name="T74" fmla="*/ 519715 w 3313642"/>
                <a:gd name="T75" fmla="*/ 70415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FFFFFF">
                    <a:alpha val="42000"/>
                  </a:srgbClr>
                </a:gs>
                <a:gs pos="39000">
                  <a:srgbClr val="FFFFFF">
                    <a:alpha val="31000"/>
                  </a:srgbClr>
                </a:gs>
                <a:gs pos="100000">
                  <a:srgbClr val="D9D9D9">
                    <a:alpha val="0"/>
                  </a:srgbClr>
                </a:gs>
              </a:gsLst>
              <a:lin ang="5400000"/>
            </a:gradFill>
            <a:ln w="9525">
              <a:noFill/>
              <a:miter lim="800000"/>
            </a:ln>
            <a:effectLst>
              <a:outerShdw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8" name="Freeform 135"/>
            <p:cNvSpPr>
              <a:spLocks noChangeArrowheads="1"/>
            </p:cNvSpPr>
            <p:nvPr/>
          </p:nvSpPr>
          <p:spPr bwMode="auto">
            <a:xfrm>
              <a:off x="4707201" y="1654805"/>
              <a:ext cx="2076296" cy="1208857"/>
            </a:xfrm>
            <a:custGeom>
              <a:avLst/>
              <a:gdLst>
                <a:gd name="T0" fmla="*/ 519715 w 3313642"/>
                <a:gd name="T1" fmla="*/ 704158 h 1931458"/>
                <a:gd name="T2" fmla="*/ 514263 w 3313642"/>
                <a:gd name="T3" fmla="*/ 622385 h 1931458"/>
                <a:gd name="T4" fmla="*/ 530618 w 3313642"/>
                <a:gd name="T5" fmla="*/ 524257 h 1931458"/>
                <a:gd name="T6" fmla="*/ 579682 w 3313642"/>
                <a:gd name="T7" fmla="*/ 431581 h 1931458"/>
                <a:gd name="T8" fmla="*/ 656004 w 3313642"/>
                <a:gd name="T9" fmla="*/ 349808 h 1931458"/>
                <a:gd name="T10" fmla="*/ 737777 w 3313642"/>
                <a:gd name="T11" fmla="*/ 295292 h 1931458"/>
                <a:gd name="T12" fmla="*/ 841356 w 3313642"/>
                <a:gd name="T13" fmla="*/ 262583 h 1931458"/>
                <a:gd name="T14" fmla="*/ 966742 w 3313642"/>
                <a:gd name="T15" fmla="*/ 262583 h 1931458"/>
                <a:gd name="T16" fmla="*/ 1032160 w 3313642"/>
                <a:gd name="T17" fmla="*/ 278937 h 1931458"/>
                <a:gd name="T18" fmla="*/ 1059418 w 3313642"/>
                <a:gd name="T19" fmla="*/ 229873 h 1931458"/>
                <a:gd name="T20" fmla="*/ 1130288 w 3313642"/>
                <a:gd name="T21" fmla="*/ 142649 h 1931458"/>
                <a:gd name="T22" fmla="*/ 1212062 w 3313642"/>
                <a:gd name="T23" fmla="*/ 71778 h 1931458"/>
                <a:gd name="T24" fmla="*/ 1331996 w 3313642"/>
                <a:gd name="T25" fmla="*/ 22715 h 1931458"/>
                <a:gd name="T26" fmla="*/ 1473736 w 3313642"/>
                <a:gd name="T27" fmla="*/ 908 h 1931458"/>
                <a:gd name="T28" fmla="*/ 1642734 w 3313642"/>
                <a:gd name="T29" fmla="*/ 28166 h 1931458"/>
                <a:gd name="T30" fmla="*/ 1800829 w 3313642"/>
                <a:gd name="T31" fmla="*/ 126294 h 1931458"/>
                <a:gd name="T32" fmla="*/ 1909860 w 3313642"/>
                <a:gd name="T33" fmla="*/ 273486 h 1931458"/>
                <a:gd name="T34" fmla="*/ 1937118 w 3313642"/>
                <a:gd name="T35" fmla="*/ 387968 h 1931458"/>
                <a:gd name="T36" fmla="*/ 1986182 w 3313642"/>
                <a:gd name="T37" fmla="*/ 366162 h 1931458"/>
                <a:gd name="T38" fmla="*/ 2117019 w 3313642"/>
                <a:gd name="T39" fmla="*/ 338905 h 1931458"/>
                <a:gd name="T40" fmla="*/ 2275114 w 3313642"/>
                <a:gd name="T41" fmla="*/ 371614 h 1931458"/>
                <a:gd name="T42" fmla="*/ 2416854 w 3313642"/>
                <a:gd name="T43" fmla="*/ 464290 h 1931458"/>
                <a:gd name="T44" fmla="*/ 2509531 w 3313642"/>
                <a:gd name="T45" fmla="*/ 606031 h 1931458"/>
                <a:gd name="T46" fmla="*/ 2531337 w 3313642"/>
                <a:gd name="T47" fmla="*/ 742319 h 1931458"/>
                <a:gd name="T48" fmla="*/ 2591304 w 3313642"/>
                <a:gd name="T49" fmla="*/ 769577 h 1931458"/>
                <a:gd name="T50" fmla="*/ 2727593 w 3313642"/>
                <a:gd name="T51" fmla="*/ 878608 h 1931458"/>
                <a:gd name="T52" fmla="*/ 2825721 w 3313642"/>
                <a:gd name="T53" fmla="*/ 1047606 h 1931458"/>
                <a:gd name="T54" fmla="*/ 2836624 w 3313642"/>
                <a:gd name="T55" fmla="*/ 1238411 h 1931458"/>
                <a:gd name="T56" fmla="*/ 2776657 w 3313642"/>
                <a:gd name="T57" fmla="*/ 1407409 h 1931458"/>
                <a:gd name="T58" fmla="*/ 2662174 w 3313642"/>
                <a:gd name="T59" fmla="*/ 1538246 h 1931458"/>
                <a:gd name="T60" fmla="*/ 2520434 w 3313642"/>
                <a:gd name="T61" fmla="*/ 1620019 h 1931458"/>
                <a:gd name="T62" fmla="*/ 2275114 w 3313642"/>
                <a:gd name="T63" fmla="*/ 1630922 h 1931458"/>
                <a:gd name="T64" fmla="*/ 421587 w 3313642"/>
                <a:gd name="T65" fmla="*/ 1636374 h 1931458"/>
                <a:gd name="T66" fmla="*/ 1817 w 3313642"/>
                <a:gd name="T67" fmla="*/ 1151186 h 1931458"/>
                <a:gd name="T68" fmla="*/ 72688 w 3313642"/>
                <a:gd name="T69" fmla="*/ 944027 h 1931458"/>
                <a:gd name="T70" fmla="*/ 181719 w 3313642"/>
                <a:gd name="T71" fmla="*/ 807738 h 1931458"/>
                <a:gd name="T72" fmla="*/ 339814 w 3313642"/>
                <a:gd name="T73" fmla="*/ 720513 h 1931458"/>
                <a:gd name="T74" fmla="*/ 519715 w 3313642"/>
                <a:gd name="T75" fmla="*/ 70415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FFFFFF">
                    <a:alpha val="42000"/>
                  </a:srgbClr>
                </a:gs>
                <a:gs pos="39000">
                  <a:srgbClr val="FFFFFF">
                    <a:alpha val="31000"/>
                  </a:srgbClr>
                </a:gs>
                <a:gs pos="100000">
                  <a:srgbClr val="D9D9D9">
                    <a:alpha val="0"/>
                  </a:srgbClr>
                </a:gs>
              </a:gsLst>
              <a:lin ang="5400000"/>
            </a:gradFill>
            <a:ln w="9525">
              <a:noFill/>
              <a:miter lim="800000"/>
            </a:ln>
            <a:effectLst>
              <a:outerShdw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9" name="Freeform 136"/>
            <p:cNvSpPr>
              <a:spLocks noChangeArrowheads="1"/>
            </p:cNvSpPr>
            <p:nvPr/>
          </p:nvSpPr>
          <p:spPr bwMode="auto">
            <a:xfrm>
              <a:off x="4796094" y="2184672"/>
              <a:ext cx="1509600" cy="880467"/>
            </a:xfrm>
            <a:custGeom>
              <a:avLst/>
              <a:gdLst>
                <a:gd name="T0" fmla="*/ 519715 w 3313642"/>
                <a:gd name="T1" fmla="*/ 704158 h 1931458"/>
                <a:gd name="T2" fmla="*/ 514263 w 3313642"/>
                <a:gd name="T3" fmla="*/ 622385 h 1931458"/>
                <a:gd name="T4" fmla="*/ 530618 w 3313642"/>
                <a:gd name="T5" fmla="*/ 524257 h 1931458"/>
                <a:gd name="T6" fmla="*/ 579682 w 3313642"/>
                <a:gd name="T7" fmla="*/ 431581 h 1931458"/>
                <a:gd name="T8" fmla="*/ 656004 w 3313642"/>
                <a:gd name="T9" fmla="*/ 349808 h 1931458"/>
                <a:gd name="T10" fmla="*/ 737777 w 3313642"/>
                <a:gd name="T11" fmla="*/ 295292 h 1931458"/>
                <a:gd name="T12" fmla="*/ 841356 w 3313642"/>
                <a:gd name="T13" fmla="*/ 262583 h 1931458"/>
                <a:gd name="T14" fmla="*/ 966742 w 3313642"/>
                <a:gd name="T15" fmla="*/ 262583 h 1931458"/>
                <a:gd name="T16" fmla="*/ 1032160 w 3313642"/>
                <a:gd name="T17" fmla="*/ 278937 h 1931458"/>
                <a:gd name="T18" fmla="*/ 1059418 w 3313642"/>
                <a:gd name="T19" fmla="*/ 229873 h 1931458"/>
                <a:gd name="T20" fmla="*/ 1130288 w 3313642"/>
                <a:gd name="T21" fmla="*/ 142649 h 1931458"/>
                <a:gd name="T22" fmla="*/ 1212062 w 3313642"/>
                <a:gd name="T23" fmla="*/ 71778 h 1931458"/>
                <a:gd name="T24" fmla="*/ 1331996 w 3313642"/>
                <a:gd name="T25" fmla="*/ 22715 h 1931458"/>
                <a:gd name="T26" fmla="*/ 1473736 w 3313642"/>
                <a:gd name="T27" fmla="*/ 908 h 1931458"/>
                <a:gd name="T28" fmla="*/ 1642734 w 3313642"/>
                <a:gd name="T29" fmla="*/ 28166 h 1931458"/>
                <a:gd name="T30" fmla="*/ 1800829 w 3313642"/>
                <a:gd name="T31" fmla="*/ 126294 h 1931458"/>
                <a:gd name="T32" fmla="*/ 1909860 w 3313642"/>
                <a:gd name="T33" fmla="*/ 273486 h 1931458"/>
                <a:gd name="T34" fmla="*/ 1937118 w 3313642"/>
                <a:gd name="T35" fmla="*/ 387968 h 1931458"/>
                <a:gd name="T36" fmla="*/ 1986182 w 3313642"/>
                <a:gd name="T37" fmla="*/ 366162 h 1931458"/>
                <a:gd name="T38" fmla="*/ 2117019 w 3313642"/>
                <a:gd name="T39" fmla="*/ 338905 h 1931458"/>
                <a:gd name="T40" fmla="*/ 2275114 w 3313642"/>
                <a:gd name="T41" fmla="*/ 371614 h 1931458"/>
                <a:gd name="T42" fmla="*/ 2416854 w 3313642"/>
                <a:gd name="T43" fmla="*/ 464290 h 1931458"/>
                <a:gd name="T44" fmla="*/ 2509531 w 3313642"/>
                <a:gd name="T45" fmla="*/ 606031 h 1931458"/>
                <a:gd name="T46" fmla="*/ 2531337 w 3313642"/>
                <a:gd name="T47" fmla="*/ 742319 h 1931458"/>
                <a:gd name="T48" fmla="*/ 2591304 w 3313642"/>
                <a:gd name="T49" fmla="*/ 769577 h 1931458"/>
                <a:gd name="T50" fmla="*/ 2727593 w 3313642"/>
                <a:gd name="T51" fmla="*/ 878608 h 1931458"/>
                <a:gd name="T52" fmla="*/ 2825721 w 3313642"/>
                <a:gd name="T53" fmla="*/ 1047606 h 1931458"/>
                <a:gd name="T54" fmla="*/ 2836624 w 3313642"/>
                <a:gd name="T55" fmla="*/ 1238411 h 1931458"/>
                <a:gd name="T56" fmla="*/ 2776657 w 3313642"/>
                <a:gd name="T57" fmla="*/ 1407409 h 1931458"/>
                <a:gd name="T58" fmla="*/ 2662174 w 3313642"/>
                <a:gd name="T59" fmla="*/ 1538246 h 1931458"/>
                <a:gd name="T60" fmla="*/ 2520434 w 3313642"/>
                <a:gd name="T61" fmla="*/ 1620019 h 1931458"/>
                <a:gd name="T62" fmla="*/ 2275114 w 3313642"/>
                <a:gd name="T63" fmla="*/ 1630922 h 1931458"/>
                <a:gd name="T64" fmla="*/ 421587 w 3313642"/>
                <a:gd name="T65" fmla="*/ 1636374 h 1931458"/>
                <a:gd name="T66" fmla="*/ 1817 w 3313642"/>
                <a:gd name="T67" fmla="*/ 1151186 h 1931458"/>
                <a:gd name="T68" fmla="*/ 72688 w 3313642"/>
                <a:gd name="T69" fmla="*/ 944027 h 1931458"/>
                <a:gd name="T70" fmla="*/ 181719 w 3313642"/>
                <a:gd name="T71" fmla="*/ 807738 h 1931458"/>
                <a:gd name="T72" fmla="*/ 339814 w 3313642"/>
                <a:gd name="T73" fmla="*/ 720513 h 1931458"/>
                <a:gd name="T74" fmla="*/ 519715 w 3313642"/>
                <a:gd name="T75" fmla="*/ 70415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FFFFFF">
                    <a:alpha val="42000"/>
                  </a:srgbClr>
                </a:gs>
                <a:gs pos="39000">
                  <a:srgbClr val="FFFFFF">
                    <a:alpha val="31000"/>
                  </a:srgbClr>
                </a:gs>
                <a:gs pos="100000">
                  <a:srgbClr val="D9D9D9">
                    <a:alpha val="0"/>
                  </a:srgbClr>
                </a:gs>
              </a:gsLst>
              <a:lin ang="5400000"/>
            </a:gradFill>
            <a:ln w="9525">
              <a:noFill/>
              <a:miter lim="800000"/>
            </a:ln>
            <a:effectLst>
              <a:outerShdw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10" name="Freeform 137"/>
            <p:cNvSpPr>
              <a:spLocks noChangeArrowheads="1"/>
            </p:cNvSpPr>
            <p:nvPr/>
          </p:nvSpPr>
          <p:spPr bwMode="auto">
            <a:xfrm>
              <a:off x="2445181" y="2078381"/>
              <a:ext cx="1242921" cy="723411"/>
            </a:xfrm>
            <a:custGeom>
              <a:avLst/>
              <a:gdLst>
                <a:gd name="T0" fmla="*/ 519715 w 3313642"/>
                <a:gd name="T1" fmla="*/ 704158 h 1931458"/>
                <a:gd name="T2" fmla="*/ 514263 w 3313642"/>
                <a:gd name="T3" fmla="*/ 622385 h 1931458"/>
                <a:gd name="T4" fmla="*/ 530618 w 3313642"/>
                <a:gd name="T5" fmla="*/ 524257 h 1931458"/>
                <a:gd name="T6" fmla="*/ 579682 w 3313642"/>
                <a:gd name="T7" fmla="*/ 431581 h 1931458"/>
                <a:gd name="T8" fmla="*/ 656004 w 3313642"/>
                <a:gd name="T9" fmla="*/ 349808 h 1931458"/>
                <a:gd name="T10" fmla="*/ 737777 w 3313642"/>
                <a:gd name="T11" fmla="*/ 295292 h 1931458"/>
                <a:gd name="T12" fmla="*/ 841356 w 3313642"/>
                <a:gd name="T13" fmla="*/ 262583 h 1931458"/>
                <a:gd name="T14" fmla="*/ 966742 w 3313642"/>
                <a:gd name="T15" fmla="*/ 262583 h 1931458"/>
                <a:gd name="T16" fmla="*/ 1032160 w 3313642"/>
                <a:gd name="T17" fmla="*/ 278937 h 1931458"/>
                <a:gd name="T18" fmla="*/ 1059418 w 3313642"/>
                <a:gd name="T19" fmla="*/ 229873 h 1931458"/>
                <a:gd name="T20" fmla="*/ 1130288 w 3313642"/>
                <a:gd name="T21" fmla="*/ 142649 h 1931458"/>
                <a:gd name="T22" fmla="*/ 1212062 w 3313642"/>
                <a:gd name="T23" fmla="*/ 71778 h 1931458"/>
                <a:gd name="T24" fmla="*/ 1331996 w 3313642"/>
                <a:gd name="T25" fmla="*/ 22715 h 1931458"/>
                <a:gd name="T26" fmla="*/ 1473736 w 3313642"/>
                <a:gd name="T27" fmla="*/ 908 h 1931458"/>
                <a:gd name="T28" fmla="*/ 1642734 w 3313642"/>
                <a:gd name="T29" fmla="*/ 28166 h 1931458"/>
                <a:gd name="T30" fmla="*/ 1800829 w 3313642"/>
                <a:gd name="T31" fmla="*/ 126294 h 1931458"/>
                <a:gd name="T32" fmla="*/ 1909860 w 3313642"/>
                <a:gd name="T33" fmla="*/ 273486 h 1931458"/>
                <a:gd name="T34" fmla="*/ 1937118 w 3313642"/>
                <a:gd name="T35" fmla="*/ 387968 h 1931458"/>
                <a:gd name="T36" fmla="*/ 1986182 w 3313642"/>
                <a:gd name="T37" fmla="*/ 366162 h 1931458"/>
                <a:gd name="T38" fmla="*/ 2117019 w 3313642"/>
                <a:gd name="T39" fmla="*/ 338905 h 1931458"/>
                <a:gd name="T40" fmla="*/ 2275114 w 3313642"/>
                <a:gd name="T41" fmla="*/ 371614 h 1931458"/>
                <a:gd name="T42" fmla="*/ 2416854 w 3313642"/>
                <a:gd name="T43" fmla="*/ 464290 h 1931458"/>
                <a:gd name="T44" fmla="*/ 2509531 w 3313642"/>
                <a:gd name="T45" fmla="*/ 606031 h 1931458"/>
                <a:gd name="T46" fmla="*/ 2531337 w 3313642"/>
                <a:gd name="T47" fmla="*/ 742319 h 1931458"/>
                <a:gd name="T48" fmla="*/ 2591304 w 3313642"/>
                <a:gd name="T49" fmla="*/ 769577 h 1931458"/>
                <a:gd name="T50" fmla="*/ 2727593 w 3313642"/>
                <a:gd name="T51" fmla="*/ 878608 h 1931458"/>
                <a:gd name="T52" fmla="*/ 2825721 w 3313642"/>
                <a:gd name="T53" fmla="*/ 1047606 h 1931458"/>
                <a:gd name="T54" fmla="*/ 2836624 w 3313642"/>
                <a:gd name="T55" fmla="*/ 1238411 h 1931458"/>
                <a:gd name="T56" fmla="*/ 2776657 w 3313642"/>
                <a:gd name="T57" fmla="*/ 1407409 h 1931458"/>
                <a:gd name="T58" fmla="*/ 2662174 w 3313642"/>
                <a:gd name="T59" fmla="*/ 1538246 h 1931458"/>
                <a:gd name="T60" fmla="*/ 2520434 w 3313642"/>
                <a:gd name="T61" fmla="*/ 1620019 h 1931458"/>
                <a:gd name="T62" fmla="*/ 2275114 w 3313642"/>
                <a:gd name="T63" fmla="*/ 1630922 h 1931458"/>
                <a:gd name="T64" fmla="*/ 421587 w 3313642"/>
                <a:gd name="T65" fmla="*/ 1636374 h 1931458"/>
                <a:gd name="T66" fmla="*/ 1817 w 3313642"/>
                <a:gd name="T67" fmla="*/ 1151186 h 1931458"/>
                <a:gd name="T68" fmla="*/ 72688 w 3313642"/>
                <a:gd name="T69" fmla="*/ 944027 h 1931458"/>
                <a:gd name="T70" fmla="*/ 181719 w 3313642"/>
                <a:gd name="T71" fmla="*/ 807738 h 1931458"/>
                <a:gd name="T72" fmla="*/ 339814 w 3313642"/>
                <a:gd name="T73" fmla="*/ 720513 h 1931458"/>
                <a:gd name="T74" fmla="*/ 519715 w 3313642"/>
                <a:gd name="T75" fmla="*/ 70415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FFFFFF">
                    <a:alpha val="42000"/>
                  </a:srgbClr>
                </a:gs>
                <a:gs pos="39000">
                  <a:srgbClr val="FFFFFF">
                    <a:alpha val="31000"/>
                  </a:srgbClr>
                </a:gs>
                <a:gs pos="100000">
                  <a:srgbClr val="D9D9D9">
                    <a:alpha val="0"/>
                  </a:srgbClr>
                </a:gs>
              </a:gsLst>
              <a:lin ang="5400000"/>
            </a:gradFill>
            <a:ln w="9525">
              <a:noFill/>
              <a:miter lim="800000"/>
            </a:ln>
            <a:effectLst>
              <a:outerShdw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11" name="Freeform 138"/>
            <p:cNvSpPr>
              <a:spLocks noChangeArrowheads="1"/>
            </p:cNvSpPr>
            <p:nvPr/>
          </p:nvSpPr>
          <p:spPr bwMode="auto">
            <a:xfrm>
              <a:off x="637153" y="2021270"/>
              <a:ext cx="2069946" cy="1207270"/>
            </a:xfrm>
            <a:custGeom>
              <a:avLst/>
              <a:gdLst>
                <a:gd name="T0" fmla="*/ 519715 w 3313642"/>
                <a:gd name="T1" fmla="*/ 704158 h 1931458"/>
                <a:gd name="T2" fmla="*/ 514263 w 3313642"/>
                <a:gd name="T3" fmla="*/ 622385 h 1931458"/>
                <a:gd name="T4" fmla="*/ 530618 w 3313642"/>
                <a:gd name="T5" fmla="*/ 524257 h 1931458"/>
                <a:gd name="T6" fmla="*/ 579682 w 3313642"/>
                <a:gd name="T7" fmla="*/ 431581 h 1931458"/>
                <a:gd name="T8" fmla="*/ 656004 w 3313642"/>
                <a:gd name="T9" fmla="*/ 349808 h 1931458"/>
                <a:gd name="T10" fmla="*/ 737777 w 3313642"/>
                <a:gd name="T11" fmla="*/ 295292 h 1931458"/>
                <a:gd name="T12" fmla="*/ 841356 w 3313642"/>
                <a:gd name="T13" fmla="*/ 262583 h 1931458"/>
                <a:gd name="T14" fmla="*/ 966742 w 3313642"/>
                <a:gd name="T15" fmla="*/ 262583 h 1931458"/>
                <a:gd name="T16" fmla="*/ 1032160 w 3313642"/>
                <a:gd name="T17" fmla="*/ 278937 h 1931458"/>
                <a:gd name="T18" fmla="*/ 1059418 w 3313642"/>
                <a:gd name="T19" fmla="*/ 229873 h 1931458"/>
                <a:gd name="T20" fmla="*/ 1130288 w 3313642"/>
                <a:gd name="T21" fmla="*/ 142649 h 1931458"/>
                <a:gd name="T22" fmla="*/ 1212062 w 3313642"/>
                <a:gd name="T23" fmla="*/ 71778 h 1931458"/>
                <a:gd name="T24" fmla="*/ 1331996 w 3313642"/>
                <a:gd name="T25" fmla="*/ 22715 h 1931458"/>
                <a:gd name="T26" fmla="*/ 1473736 w 3313642"/>
                <a:gd name="T27" fmla="*/ 908 h 1931458"/>
                <a:gd name="T28" fmla="*/ 1642734 w 3313642"/>
                <a:gd name="T29" fmla="*/ 28166 h 1931458"/>
                <a:gd name="T30" fmla="*/ 1800829 w 3313642"/>
                <a:gd name="T31" fmla="*/ 126294 h 1931458"/>
                <a:gd name="T32" fmla="*/ 1909860 w 3313642"/>
                <a:gd name="T33" fmla="*/ 273486 h 1931458"/>
                <a:gd name="T34" fmla="*/ 1937118 w 3313642"/>
                <a:gd name="T35" fmla="*/ 387968 h 1931458"/>
                <a:gd name="T36" fmla="*/ 1986182 w 3313642"/>
                <a:gd name="T37" fmla="*/ 366162 h 1931458"/>
                <a:gd name="T38" fmla="*/ 2117019 w 3313642"/>
                <a:gd name="T39" fmla="*/ 338905 h 1931458"/>
                <a:gd name="T40" fmla="*/ 2275114 w 3313642"/>
                <a:gd name="T41" fmla="*/ 371614 h 1931458"/>
                <a:gd name="T42" fmla="*/ 2416854 w 3313642"/>
                <a:gd name="T43" fmla="*/ 464290 h 1931458"/>
                <a:gd name="T44" fmla="*/ 2509531 w 3313642"/>
                <a:gd name="T45" fmla="*/ 606031 h 1931458"/>
                <a:gd name="T46" fmla="*/ 2531337 w 3313642"/>
                <a:gd name="T47" fmla="*/ 742319 h 1931458"/>
                <a:gd name="T48" fmla="*/ 2591304 w 3313642"/>
                <a:gd name="T49" fmla="*/ 769577 h 1931458"/>
                <a:gd name="T50" fmla="*/ 2727593 w 3313642"/>
                <a:gd name="T51" fmla="*/ 878608 h 1931458"/>
                <a:gd name="T52" fmla="*/ 2825721 w 3313642"/>
                <a:gd name="T53" fmla="*/ 1047606 h 1931458"/>
                <a:gd name="T54" fmla="*/ 2836624 w 3313642"/>
                <a:gd name="T55" fmla="*/ 1238411 h 1931458"/>
                <a:gd name="T56" fmla="*/ 2776657 w 3313642"/>
                <a:gd name="T57" fmla="*/ 1407409 h 1931458"/>
                <a:gd name="T58" fmla="*/ 2662174 w 3313642"/>
                <a:gd name="T59" fmla="*/ 1538246 h 1931458"/>
                <a:gd name="T60" fmla="*/ 2520434 w 3313642"/>
                <a:gd name="T61" fmla="*/ 1620019 h 1931458"/>
                <a:gd name="T62" fmla="*/ 2275114 w 3313642"/>
                <a:gd name="T63" fmla="*/ 1630922 h 1931458"/>
                <a:gd name="T64" fmla="*/ 421587 w 3313642"/>
                <a:gd name="T65" fmla="*/ 1636374 h 1931458"/>
                <a:gd name="T66" fmla="*/ 1817 w 3313642"/>
                <a:gd name="T67" fmla="*/ 1151186 h 1931458"/>
                <a:gd name="T68" fmla="*/ 72688 w 3313642"/>
                <a:gd name="T69" fmla="*/ 944027 h 1931458"/>
                <a:gd name="T70" fmla="*/ 181719 w 3313642"/>
                <a:gd name="T71" fmla="*/ 807738 h 1931458"/>
                <a:gd name="T72" fmla="*/ 339814 w 3313642"/>
                <a:gd name="T73" fmla="*/ 720513 h 1931458"/>
                <a:gd name="T74" fmla="*/ 519715 w 3313642"/>
                <a:gd name="T75" fmla="*/ 70415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FFFFFF">
                    <a:alpha val="42000"/>
                  </a:srgbClr>
                </a:gs>
                <a:gs pos="39000">
                  <a:srgbClr val="FFFFFF">
                    <a:alpha val="31000"/>
                  </a:srgbClr>
                </a:gs>
                <a:gs pos="100000">
                  <a:srgbClr val="D9D9D9">
                    <a:alpha val="0"/>
                  </a:srgbClr>
                </a:gs>
              </a:gsLst>
              <a:lin ang="5400000"/>
            </a:gradFill>
            <a:ln w="9525">
              <a:noFill/>
              <a:miter lim="800000"/>
            </a:ln>
            <a:effectLst>
              <a:outerShdw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grpSp>
      <p:sp>
        <p:nvSpPr>
          <p:cNvPr id="95236" name="Slide Number Placeholder 1"/>
          <p:cNvSpPr txBox="1">
            <a:spLocks noGrp="1"/>
          </p:cNvSpPr>
          <p:nvPr/>
        </p:nvSpPr>
        <p:spPr>
          <a:xfrm>
            <a:off x="8689181" y="4874419"/>
            <a:ext cx="454819" cy="259556"/>
          </a:xfrm>
          <a:prstGeom prst="rect">
            <a:avLst/>
          </a:prstGeom>
          <a:noFill/>
          <a:ln>
            <a:noFill/>
          </a:ln>
        </p:spPr>
        <p:txBody>
          <a:bodyPr vert="horz" wrap="square" lIns="91440" tIns="45720" rIns="91440" bIns="45720" numCol="1" anchor="ctr" anchorCtr="0" compatLnSpc="1"/>
          <a:lstStyle>
            <a:defPPr>
              <a:defRPr lang="zh-CN"/>
            </a:defPPr>
            <a:lvl1pPr marL="0" algn="l" defTabSz="685800" rtl="0" eaLnBrk="1" latinLnBrk="0" hangingPunct="1">
              <a:defRPr sz="750" kern="1200">
                <a:solidFill>
                  <a:srgbClr val="D9D9D9"/>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9A0DB2DC-4C9A-4742-B13C-FB6460FD3503}" type="slidenum">
              <a:rPr lang="en-US" altLang="zh-CN" sz="565" dirty="0">
                <a:solidFill>
                  <a:srgbClr val="D9D9D9"/>
                </a:solidFill>
                <a:latin typeface="Calibri Light" panose="020F0302020204030204" pitchFamily="34" charset="0"/>
                <a:ea typeface="宋体" panose="02010600030101010101" pitchFamily="2" charset="-122"/>
              </a:rPr>
              <a:t>7</a:t>
            </a:fld>
            <a:endParaRPr lang="en-US" altLang="zh-CN" sz="565" dirty="0">
              <a:solidFill>
                <a:srgbClr val="D9D9D9"/>
              </a:solidFill>
              <a:latin typeface="Calibri Light" panose="020F0302020204030204" pitchFamily="34" charset="0"/>
              <a:ea typeface="宋体" panose="02010600030101010101" pitchFamily="2" charset="-122"/>
            </a:endParaRPr>
          </a:p>
        </p:txBody>
      </p:sp>
      <p:grpSp>
        <p:nvGrpSpPr>
          <p:cNvPr id="95239" name="Group 36"/>
          <p:cNvGrpSpPr/>
          <p:nvPr/>
        </p:nvGrpSpPr>
        <p:grpSpPr>
          <a:xfrm>
            <a:off x="1372791" y="2487216"/>
            <a:ext cx="535781" cy="841772"/>
            <a:chOff x="-936625" y="-19050"/>
            <a:chExt cx="3606800" cy="5664200"/>
          </a:xfrm>
        </p:grpSpPr>
        <p:sp>
          <p:nvSpPr>
            <p:cNvPr id="95303" name="Freeform 529"/>
            <p:cNvSpPr>
              <a:spLocks noEditPoints="1"/>
            </p:cNvSpPr>
            <p:nvPr/>
          </p:nvSpPr>
          <p:spPr>
            <a:xfrm>
              <a:off x="895350" y="-12700"/>
              <a:ext cx="1774825" cy="4486275"/>
            </a:xfrm>
            <a:custGeom>
              <a:avLst/>
              <a:gdLst>
                <a:gd name="txL" fmla="*/ 0 w 1118"/>
                <a:gd name="txT" fmla="*/ 0 h 2826"/>
                <a:gd name="txR" fmla="*/ 1118 w 1118"/>
                <a:gd name="txB" fmla="*/ 2826 h 282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118" h="2826">
                  <a:moveTo>
                    <a:pt x="14" y="2826"/>
                  </a:moveTo>
                  <a:lnTo>
                    <a:pt x="14" y="2826"/>
                  </a:lnTo>
                  <a:lnTo>
                    <a:pt x="64" y="2820"/>
                  </a:lnTo>
                  <a:lnTo>
                    <a:pt x="110" y="2812"/>
                  </a:lnTo>
                  <a:lnTo>
                    <a:pt x="132" y="2806"/>
                  </a:lnTo>
                  <a:lnTo>
                    <a:pt x="152" y="2798"/>
                  </a:lnTo>
                  <a:lnTo>
                    <a:pt x="172" y="2790"/>
                  </a:lnTo>
                  <a:lnTo>
                    <a:pt x="190" y="2780"/>
                  </a:lnTo>
                  <a:lnTo>
                    <a:pt x="208" y="2770"/>
                  </a:lnTo>
                  <a:lnTo>
                    <a:pt x="224" y="2760"/>
                  </a:lnTo>
                  <a:lnTo>
                    <a:pt x="238" y="2750"/>
                  </a:lnTo>
                  <a:lnTo>
                    <a:pt x="250" y="2740"/>
                  </a:lnTo>
                  <a:lnTo>
                    <a:pt x="258" y="2728"/>
                  </a:lnTo>
                  <a:lnTo>
                    <a:pt x="266" y="2716"/>
                  </a:lnTo>
                  <a:lnTo>
                    <a:pt x="272" y="2704"/>
                  </a:lnTo>
                  <a:lnTo>
                    <a:pt x="274" y="2690"/>
                  </a:lnTo>
                  <a:lnTo>
                    <a:pt x="738" y="1752"/>
                  </a:lnTo>
                  <a:lnTo>
                    <a:pt x="770" y="1686"/>
                  </a:lnTo>
                  <a:lnTo>
                    <a:pt x="796" y="1622"/>
                  </a:lnTo>
                  <a:lnTo>
                    <a:pt x="820" y="1556"/>
                  </a:lnTo>
                  <a:lnTo>
                    <a:pt x="840" y="1490"/>
                  </a:lnTo>
                  <a:lnTo>
                    <a:pt x="856" y="1420"/>
                  </a:lnTo>
                  <a:lnTo>
                    <a:pt x="868" y="1350"/>
                  </a:lnTo>
                  <a:lnTo>
                    <a:pt x="878" y="1278"/>
                  </a:lnTo>
                  <a:lnTo>
                    <a:pt x="884" y="1204"/>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54" y="1724"/>
                  </a:lnTo>
                  <a:lnTo>
                    <a:pt x="932" y="1756"/>
                  </a:lnTo>
                  <a:lnTo>
                    <a:pt x="350" y="2690"/>
                  </a:lnTo>
                  <a:lnTo>
                    <a:pt x="346" y="2704"/>
                  </a:lnTo>
                  <a:lnTo>
                    <a:pt x="338" y="2716"/>
                  </a:lnTo>
                  <a:lnTo>
                    <a:pt x="330" y="2728"/>
                  </a:lnTo>
                  <a:lnTo>
                    <a:pt x="318" y="2740"/>
                  </a:lnTo>
                  <a:lnTo>
                    <a:pt x="304" y="2752"/>
                  </a:lnTo>
                  <a:lnTo>
                    <a:pt x="286" y="2762"/>
                  </a:lnTo>
                  <a:lnTo>
                    <a:pt x="266" y="2772"/>
                  </a:lnTo>
                  <a:lnTo>
                    <a:pt x="244" y="2782"/>
                  </a:lnTo>
                  <a:lnTo>
                    <a:pt x="218" y="2792"/>
                  </a:lnTo>
                  <a:lnTo>
                    <a:pt x="194" y="2800"/>
                  </a:lnTo>
                  <a:lnTo>
                    <a:pt x="166" y="2806"/>
                  </a:lnTo>
                  <a:lnTo>
                    <a:pt x="138" y="2812"/>
                  </a:lnTo>
                  <a:lnTo>
                    <a:pt x="110" y="2818"/>
                  </a:lnTo>
                  <a:lnTo>
                    <a:pt x="78" y="2822"/>
                  </a:lnTo>
                  <a:lnTo>
                    <a:pt x="48" y="2824"/>
                  </a:lnTo>
                  <a:lnTo>
                    <a:pt x="14" y="2826"/>
                  </a:lnTo>
                  <a:close/>
                  <a:moveTo>
                    <a:pt x="0" y="2826"/>
                  </a:move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206"/>
                  </a:lnTo>
                  <a:lnTo>
                    <a:pt x="452" y="1280"/>
                  </a:lnTo>
                  <a:lnTo>
                    <a:pt x="448" y="1354"/>
                  </a:lnTo>
                  <a:lnTo>
                    <a:pt x="442" y="1424"/>
                  </a:lnTo>
                  <a:lnTo>
                    <a:pt x="434" y="1492"/>
                  </a:lnTo>
                  <a:lnTo>
                    <a:pt x="422" y="1560"/>
                  </a:lnTo>
                  <a:lnTo>
                    <a:pt x="410" y="1624"/>
                  </a:lnTo>
                  <a:lnTo>
                    <a:pt x="396" y="1688"/>
                  </a:lnTo>
                  <a:lnTo>
                    <a:pt x="380" y="1756"/>
                  </a:lnTo>
                  <a:lnTo>
                    <a:pt x="136" y="2690"/>
                  </a:lnTo>
                  <a:lnTo>
                    <a:pt x="130" y="2716"/>
                  </a:lnTo>
                  <a:lnTo>
                    <a:pt x="122" y="2740"/>
                  </a:lnTo>
                  <a:lnTo>
                    <a:pt x="108" y="2762"/>
                  </a:lnTo>
                  <a:lnTo>
                    <a:pt x="90" y="2782"/>
                  </a:lnTo>
                  <a:lnTo>
                    <a:pt x="70" y="2798"/>
                  </a:lnTo>
                  <a:lnTo>
                    <a:pt x="48" y="2812"/>
                  </a:lnTo>
                  <a:lnTo>
                    <a:pt x="26" y="2820"/>
                  </a:lnTo>
                  <a:lnTo>
                    <a:pt x="0" y="2826"/>
                  </a:lnTo>
                  <a:close/>
                </a:path>
              </a:pathLst>
            </a:custGeom>
            <a:solidFill>
              <a:schemeClr val="tx2">
                <a:alpha val="100000"/>
              </a:schemeClr>
            </a:solidFill>
            <a:ln w="9525">
              <a:noFill/>
            </a:ln>
          </p:spPr>
          <p:txBody>
            <a:bodyPr/>
            <a:lstStyle/>
            <a:p>
              <a:endParaRPr lang="zh-CN" altLang="en-US" sz="1050"/>
            </a:p>
          </p:txBody>
        </p:sp>
        <p:sp>
          <p:nvSpPr>
            <p:cNvPr id="95304" name="Freeform 530"/>
            <p:cNvSpPr/>
            <p:nvPr/>
          </p:nvSpPr>
          <p:spPr>
            <a:xfrm>
              <a:off x="895350" y="-19050"/>
              <a:ext cx="1403350" cy="4492625"/>
            </a:xfrm>
            <a:custGeom>
              <a:avLst/>
              <a:gdLst>
                <a:gd name="txL" fmla="*/ 0 w 884"/>
                <a:gd name="txT" fmla="*/ 0 h 2830"/>
                <a:gd name="txR" fmla="*/ 884 w 884"/>
                <a:gd name="txB" fmla="*/ 2830 h 2830"/>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884" h="2830">
                  <a:moveTo>
                    <a:pt x="0" y="2830"/>
                  </a:moveTo>
                  <a:lnTo>
                    <a:pt x="0" y="2830"/>
                  </a:lnTo>
                  <a:lnTo>
                    <a:pt x="26" y="2824"/>
                  </a:lnTo>
                  <a:lnTo>
                    <a:pt x="48" y="2816"/>
                  </a:lnTo>
                  <a:lnTo>
                    <a:pt x="70" y="2802"/>
                  </a:lnTo>
                  <a:lnTo>
                    <a:pt x="90" y="2786"/>
                  </a:lnTo>
                  <a:lnTo>
                    <a:pt x="108" y="2766"/>
                  </a:lnTo>
                  <a:lnTo>
                    <a:pt x="122" y="2744"/>
                  </a:lnTo>
                  <a:lnTo>
                    <a:pt x="130" y="2720"/>
                  </a:lnTo>
                  <a:lnTo>
                    <a:pt x="136" y="2694"/>
                  </a:lnTo>
                  <a:lnTo>
                    <a:pt x="380" y="1760"/>
                  </a:lnTo>
                  <a:lnTo>
                    <a:pt x="396" y="1692"/>
                  </a:lnTo>
                  <a:lnTo>
                    <a:pt x="410" y="1628"/>
                  </a:lnTo>
                  <a:lnTo>
                    <a:pt x="422" y="1564"/>
                  </a:lnTo>
                  <a:lnTo>
                    <a:pt x="434" y="1496"/>
                  </a:lnTo>
                  <a:lnTo>
                    <a:pt x="442" y="1428"/>
                  </a:lnTo>
                  <a:lnTo>
                    <a:pt x="448" y="1358"/>
                  </a:lnTo>
                  <a:lnTo>
                    <a:pt x="452" y="1284"/>
                  </a:lnTo>
                  <a:lnTo>
                    <a:pt x="456" y="1210"/>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6" y="0"/>
                  </a:lnTo>
                  <a:lnTo>
                    <a:pt x="28" y="2"/>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208"/>
                  </a:lnTo>
                  <a:lnTo>
                    <a:pt x="878" y="1282"/>
                  </a:lnTo>
                  <a:lnTo>
                    <a:pt x="868" y="1354"/>
                  </a:lnTo>
                  <a:lnTo>
                    <a:pt x="856" y="1424"/>
                  </a:lnTo>
                  <a:lnTo>
                    <a:pt x="840" y="1494"/>
                  </a:lnTo>
                  <a:lnTo>
                    <a:pt x="820" y="1560"/>
                  </a:lnTo>
                  <a:lnTo>
                    <a:pt x="796" y="1626"/>
                  </a:lnTo>
                  <a:lnTo>
                    <a:pt x="770" y="1690"/>
                  </a:lnTo>
                  <a:lnTo>
                    <a:pt x="738" y="1756"/>
                  </a:lnTo>
                  <a:lnTo>
                    <a:pt x="274" y="2694"/>
                  </a:lnTo>
                  <a:lnTo>
                    <a:pt x="272" y="2708"/>
                  </a:lnTo>
                  <a:lnTo>
                    <a:pt x="266" y="2720"/>
                  </a:lnTo>
                  <a:lnTo>
                    <a:pt x="258" y="2732"/>
                  </a:lnTo>
                  <a:lnTo>
                    <a:pt x="250" y="2744"/>
                  </a:lnTo>
                  <a:lnTo>
                    <a:pt x="238" y="2754"/>
                  </a:lnTo>
                  <a:lnTo>
                    <a:pt x="224" y="2764"/>
                  </a:lnTo>
                  <a:lnTo>
                    <a:pt x="208" y="2774"/>
                  </a:lnTo>
                  <a:lnTo>
                    <a:pt x="190" y="2784"/>
                  </a:lnTo>
                  <a:lnTo>
                    <a:pt x="172" y="2794"/>
                  </a:lnTo>
                  <a:lnTo>
                    <a:pt x="152" y="2802"/>
                  </a:lnTo>
                  <a:lnTo>
                    <a:pt x="132" y="2810"/>
                  </a:lnTo>
                  <a:lnTo>
                    <a:pt x="110" y="2816"/>
                  </a:lnTo>
                  <a:lnTo>
                    <a:pt x="64" y="2824"/>
                  </a:lnTo>
                  <a:lnTo>
                    <a:pt x="14" y="2830"/>
                  </a:lnTo>
                  <a:lnTo>
                    <a:pt x="0" y="2830"/>
                  </a:lnTo>
                  <a:close/>
                </a:path>
              </a:pathLst>
            </a:custGeom>
            <a:solidFill>
              <a:srgbClr val="CABFD5"/>
            </a:solidFill>
            <a:ln w="9525">
              <a:noFill/>
            </a:ln>
          </p:spPr>
          <p:txBody>
            <a:bodyPr/>
            <a:lstStyle/>
            <a:p>
              <a:endParaRPr lang="zh-CN" altLang="en-US" sz="1050"/>
            </a:p>
          </p:txBody>
        </p:sp>
        <p:sp>
          <p:nvSpPr>
            <p:cNvPr id="95305" name="Freeform 531"/>
            <p:cNvSpPr/>
            <p:nvPr/>
          </p:nvSpPr>
          <p:spPr>
            <a:xfrm>
              <a:off x="-568325" y="-19050"/>
              <a:ext cx="1463675" cy="4492625"/>
            </a:xfrm>
            <a:custGeom>
              <a:avLst/>
              <a:gdLst>
                <a:gd name="txL" fmla="*/ 0 w 922"/>
                <a:gd name="txT" fmla="*/ 0 h 2830"/>
                <a:gd name="txR" fmla="*/ 922 w 922"/>
                <a:gd name="txB" fmla="*/ 2830 h 283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922" h="2830">
                  <a:moveTo>
                    <a:pt x="850" y="2828"/>
                  </a:moveTo>
                  <a:lnTo>
                    <a:pt x="850" y="2828"/>
                  </a:lnTo>
                  <a:lnTo>
                    <a:pt x="810" y="2822"/>
                  </a:lnTo>
                  <a:lnTo>
                    <a:pt x="770" y="2814"/>
                  </a:lnTo>
                  <a:lnTo>
                    <a:pt x="734" y="2802"/>
                  </a:lnTo>
                  <a:lnTo>
                    <a:pt x="702" y="2788"/>
                  </a:lnTo>
                  <a:lnTo>
                    <a:pt x="678" y="2774"/>
                  </a:lnTo>
                  <a:lnTo>
                    <a:pt x="658" y="2760"/>
                  </a:lnTo>
                  <a:lnTo>
                    <a:pt x="642" y="2744"/>
                  </a:lnTo>
                  <a:lnTo>
                    <a:pt x="630" y="2728"/>
                  </a:lnTo>
                  <a:lnTo>
                    <a:pt x="150" y="1768"/>
                  </a:lnTo>
                  <a:lnTo>
                    <a:pt x="132" y="1736"/>
                  </a:lnTo>
                  <a:lnTo>
                    <a:pt x="116" y="1704"/>
                  </a:lnTo>
                  <a:lnTo>
                    <a:pt x="114" y="1698"/>
                  </a:lnTo>
                  <a:lnTo>
                    <a:pt x="98" y="1660"/>
                  </a:lnTo>
                  <a:lnTo>
                    <a:pt x="82" y="1622"/>
                  </a:lnTo>
                  <a:lnTo>
                    <a:pt x="68" y="1582"/>
                  </a:lnTo>
                  <a:lnTo>
                    <a:pt x="56" y="1542"/>
                  </a:lnTo>
                  <a:lnTo>
                    <a:pt x="46" y="1502"/>
                  </a:lnTo>
                  <a:lnTo>
                    <a:pt x="36" y="1462"/>
                  </a:lnTo>
                  <a:lnTo>
                    <a:pt x="28" y="1420"/>
                  </a:lnTo>
                  <a:lnTo>
                    <a:pt x="20" y="1378"/>
                  </a:lnTo>
                  <a:lnTo>
                    <a:pt x="12" y="1320"/>
                  </a:lnTo>
                  <a:lnTo>
                    <a:pt x="4" y="1262"/>
                  </a:lnTo>
                  <a:lnTo>
                    <a:pt x="2" y="1202"/>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904" y="0"/>
                  </a:lnTo>
                  <a:lnTo>
                    <a:pt x="922" y="0"/>
                  </a:lnTo>
                  <a:lnTo>
                    <a:pt x="922" y="4"/>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216"/>
                  </a:lnTo>
                  <a:lnTo>
                    <a:pt x="430" y="1290"/>
                  </a:lnTo>
                  <a:lnTo>
                    <a:pt x="434" y="1362"/>
                  </a:lnTo>
                  <a:lnTo>
                    <a:pt x="442" y="1434"/>
                  </a:lnTo>
                  <a:lnTo>
                    <a:pt x="450" y="1502"/>
                  </a:lnTo>
                  <a:lnTo>
                    <a:pt x="460" y="1568"/>
                  </a:lnTo>
                  <a:lnTo>
                    <a:pt x="472" y="1634"/>
                  </a:lnTo>
                  <a:lnTo>
                    <a:pt x="486" y="1696"/>
                  </a:lnTo>
                  <a:lnTo>
                    <a:pt x="486" y="1702"/>
                  </a:lnTo>
                  <a:lnTo>
                    <a:pt x="506" y="1768"/>
                  </a:lnTo>
                  <a:lnTo>
                    <a:pt x="758" y="2728"/>
                  </a:lnTo>
                  <a:lnTo>
                    <a:pt x="764" y="2744"/>
                  </a:lnTo>
                  <a:lnTo>
                    <a:pt x="774" y="2760"/>
                  </a:lnTo>
                  <a:lnTo>
                    <a:pt x="784" y="2774"/>
                  </a:lnTo>
                  <a:lnTo>
                    <a:pt x="798" y="2788"/>
                  </a:lnTo>
                  <a:lnTo>
                    <a:pt x="816" y="2804"/>
                  </a:lnTo>
                  <a:lnTo>
                    <a:pt x="836" y="2816"/>
                  </a:lnTo>
                  <a:lnTo>
                    <a:pt x="858" y="2824"/>
                  </a:lnTo>
                  <a:lnTo>
                    <a:pt x="882" y="2830"/>
                  </a:lnTo>
                  <a:lnTo>
                    <a:pt x="876" y="2830"/>
                  </a:lnTo>
                  <a:lnTo>
                    <a:pt x="862" y="2828"/>
                  </a:lnTo>
                  <a:lnTo>
                    <a:pt x="850" y="2828"/>
                  </a:lnTo>
                  <a:close/>
                </a:path>
              </a:pathLst>
            </a:custGeom>
            <a:solidFill>
              <a:srgbClr val="00A79D">
                <a:alpha val="100000"/>
              </a:srgbClr>
            </a:solidFill>
            <a:ln w="9525">
              <a:noFill/>
            </a:ln>
          </p:spPr>
          <p:txBody>
            <a:bodyPr/>
            <a:lstStyle/>
            <a:p>
              <a:endParaRPr lang="zh-CN" altLang="en-US" sz="1050"/>
            </a:p>
          </p:txBody>
        </p:sp>
        <p:sp>
          <p:nvSpPr>
            <p:cNvPr id="41" name="Freeform 532"/>
            <p:cNvSpPr>
              <a:spLocks noEditPoints="1"/>
            </p:cNvSpPr>
            <p:nvPr/>
          </p:nvSpPr>
          <p:spPr bwMode="auto">
            <a:xfrm>
              <a:off x="-936625" y="-19050"/>
              <a:ext cx="1835458" cy="4494506"/>
            </a:xfrm>
            <a:custGeom>
              <a:avLst/>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C3DCEA"/>
            </a:solidFill>
            <a:ln>
              <a:noFill/>
            </a:ln>
          </p:spPr>
          <p:txBody>
            <a:bodyPr lIns="72390" tIns="36195" rIns="72390" bIns="36195"/>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500" b="0" i="0" u="none" strike="noStrike" kern="1200" cap="none" spc="0" normalizeH="0" baseline="0" noProof="0">
                <a:ln>
                  <a:noFill/>
                </a:ln>
                <a:solidFill>
                  <a:schemeClr val="tx1"/>
                </a:solidFill>
                <a:effectLst/>
                <a:uLnTx/>
                <a:uFillTx/>
                <a:latin typeface="Calibri" panose="020F0502020204030204" charset="0"/>
                <a:ea typeface="+mn-ea"/>
                <a:cs typeface="+mn-cs"/>
              </a:endParaRPr>
            </a:p>
          </p:txBody>
        </p:sp>
        <p:sp>
          <p:nvSpPr>
            <p:cNvPr id="95307" name="Freeform 533"/>
            <p:cNvSpPr/>
            <p:nvPr/>
          </p:nvSpPr>
          <p:spPr>
            <a:xfrm>
              <a:off x="876300" y="4784725"/>
              <a:ext cx="79375" cy="88900"/>
            </a:xfrm>
            <a:custGeom>
              <a:avLst/>
              <a:gdLst>
                <a:gd name="txL" fmla="*/ 0 w 50"/>
                <a:gd name="txT" fmla="*/ 0 h 56"/>
                <a:gd name="txR" fmla="*/ 50 w 50"/>
                <a:gd name="txB" fmla="*/ 56 h 56"/>
              </a:gdLst>
              <a:ahLst/>
              <a:cxnLst>
                <a:cxn ang="0">
                  <a:pos x="0"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Lst>
              <a:rect l="txL" t="txT" r="txR" b="txB"/>
              <a:pathLst>
                <a:path w="50" h="56">
                  <a:moveTo>
                    <a:pt x="0" y="56"/>
                  </a:moveTo>
                  <a:lnTo>
                    <a:pt x="0" y="22"/>
                  </a:lnTo>
                  <a:lnTo>
                    <a:pt x="50" y="0"/>
                  </a:lnTo>
                  <a:lnTo>
                    <a:pt x="50" y="36"/>
                  </a:lnTo>
                  <a:lnTo>
                    <a:pt x="50" y="40"/>
                  </a:lnTo>
                  <a:lnTo>
                    <a:pt x="46" y="44"/>
                  </a:lnTo>
                  <a:lnTo>
                    <a:pt x="42" y="48"/>
                  </a:lnTo>
                  <a:lnTo>
                    <a:pt x="36" y="50"/>
                  </a:lnTo>
                  <a:lnTo>
                    <a:pt x="26" y="54"/>
                  </a:lnTo>
                  <a:lnTo>
                    <a:pt x="16" y="56"/>
                  </a:lnTo>
                  <a:lnTo>
                    <a:pt x="6" y="56"/>
                  </a:lnTo>
                  <a:lnTo>
                    <a:pt x="0" y="56"/>
                  </a:lnTo>
                  <a:close/>
                </a:path>
              </a:pathLst>
            </a:custGeom>
            <a:solidFill>
              <a:srgbClr val="F1EEE5">
                <a:alpha val="100000"/>
              </a:srgbClr>
            </a:solidFill>
            <a:ln w="9525">
              <a:noFill/>
            </a:ln>
          </p:spPr>
          <p:txBody>
            <a:bodyPr/>
            <a:lstStyle/>
            <a:p>
              <a:endParaRPr lang="zh-CN" altLang="en-US" sz="1050"/>
            </a:p>
          </p:txBody>
        </p:sp>
        <p:sp>
          <p:nvSpPr>
            <p:cNvPr id="95308" name="Freeform 534"/>
            <p:cNvSpPr>
              <a:spLocks noEditPoints="1"/>
            </p:cNvSpPr>
            <p:nvPr/>
          </p:nvSpPr>
          <p:spPr>
            <a:xfrm>
              <a:off x="796925" y="4813300"/>
              <a:ext cx="79375" cy="60325"/>
            </a:xfrm>
            <a:custGeom>
              <a:avLst/>
              <a:gdLst>
                <a:gd name="txL" fmla="*/ 0 w 50"/>
                <a:gd name="txT" fmla="*/ 0 h 38"/>
                <a:gd name="txR" fmla="*/ 50 w 50"/>
                <a:gd name="txB" fmla="*/ 38 h 3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0" y="2147483646"/>
                </a:cxn>
                <a:cxn ang="0">
                  <a:pos x="0" y="2147483646"/>
                </a:cxn>
              </a:cxnLst>
              <a:rect l="txL" t="txT" r="txR" b="tx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6" y="32"/>
                  </a:lnTo>
                  <a:lnTo>
                    <a:pt x="8" y="30"/>
                  </a:lnTo>
                  <a:lnTo>
                    <a:pt x="4" y="26"/>
                  </a:lnTo>
                  <a:lnTo>
                    <a:pt x="0" y="22"/>
                  </a:lnTo>
                  <a:lnTo>
                    <a:pt x="0" y="18"/>
                  </a:lnTo>
                  <a:lnTo>
                    <a:pt x="0" y="16"/>
                  </a:lnTo>
                  <a:close/>
                </a:path>
              </a:pathLst>
            </a:custGeom>
            <a:solidFill>
              <a:srgbClr val="B4B2AB">
                <a:alpha val="100000"/>
              </a:srgbClr>
            </a:solidFill>
            <a:ln w="9525">
              <a:noFill/>
            </a:ln>
          </p:spPr>
          <p:txBody>
            <a:bodyPr/>
            <a:lstStyle/>
            <a:p>
              <a:endParaRPr lang="zh-CN" altLang="en-US" sz="1050"/>
            </a:p>
          </p:txBody>
        </p:sp>
        <p:sp>
          <p:nvSpPr>
            <p:cNvPr id="95309" name="Freeform 535"/>
            <p:cNvSpPr/>
            <p:nvPr/>
          </p:nvSpPr>
          <p:spPr>
            <a:xfrm>
              <a:off x="533400" y="5099050"/>
              <a:ext cx="669925" cy="263525"/>
            </a:xfrm>
            <a:custGeom>
              <a:avLst/>
              <a:gdLst>
                <a:gd name="txL" fmla="*/ 0 w 422"/>
                <a:gd name="txT" fmla="*/ 0 h 166"/>
                <a:gd name="txR" fmla="*/ 422 w 422"/>
                <a:gd name="txB" fmla="*/ 166 h 16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22" h="166">
                  <a:moveTo>
                    <a:pt x="422" y="70"/>
                  </a:moveTo>
                  <a:lnTo>
                    <a:pt x="184" y="166"/>
                  </a:lnTo>
                  <a:lnTo>
                    <a:pt x="182" y="166"/>
                  </a:lnTo>
                  <a:lnTo>
                    <a:pt x="182" y="164"/>
                  </a:lnTo>
                  <a:lnTo>
                    <a:pt x="172" y="160"/>
                  </a:lnTo>
                  <a:lnTo>
                    <a:pt x="170" y="160"/>
                  </a:lnTo>
                  <a:lnTo>
                    <a:pt x="0" y="94"/>
                  </a:lnTo>
                  <a:lnTo>
                    <a:pt x="30" y="82"/>
                  </a:lnTo>
                  <a:lnTo>
                    <a:pt x="28" y="86"/>
                  </a:lnTo>
                  <a:lnTo>
                    <a:pt x="30" y="90"/>
                  </a:lnTo>
                  <a:lnTo>
                    <a:pt x="32" y="92"/>
                  </a:lnTo>
                  <a:lnTo>
                    <a:pt x="34" y="94"/>
                  </a:lnTo>
                  <a:lnTo>
                    <a:pt x="38" y="96"/>
                  </a:lnTo>
                  <a:lnTo>
                    <a:pt x="44" y="96"/>
                  </a:lnTo>
                  <a:lnTo>
                    <a:pt x="48" y="94"/>
                  </a:lnTo>
                  <a:lnTo>
                    <a:pt x="50" y="92"/>
                  </a:lnTo>
                  <a:lnTo>
                    <a:pt x="52" y="88"/>
                  </a:lnTo>
                  <a:lnTo>
                    <a:pt x="52" y="74"/>
                  </a:lnTo>
                  <a:lnTo>
                    <a:pt x="184" y="22"/>
                  </a:lnTo>
                  <a:lnTo>
                    <a:pt x="184" y="44"/>
                  </a:lnTo>
                  <a:lnTo>
                    <a:pt x="68" y="90"/>
                  </a:lnTo>
                  <a:lnTo>
                    <a:pt x="184" y="136"/>
                  </a:lnTo>
                  <a:lnTo>
                    <a:pt x="184" y="144"/>
                  </a:lnTo>
                  <a:lnTo>
                    <a:pt x="186" y="152"/>
                  </a:lnTo>
                  <a:lnTo>
                    <a:pt x="190" y="154"/>
                  </a:lnTo>
                  <a:lnTo>
                    <a:pt x="192" y="154"/>
                  </a:lnTo>
                  <a:lnTo>
                    <a:pt x="198" y="154"/>
                  </a:lnTo>
                  <a:lnTo>
                    <a:pt x="202" y="152"/>
                  </a:lnTo>
                  <a:lnTo>
                    <a:pt x="204" y="148"/>
                  </a:lnTo>
                  <a:lnTo>
                    <a:pt x="204" y="144"/>
                  </a:lnTo>
                  <a:lnTo>
                    <a:pt x="204" y="136"/>
                  </a:lnTo>
                  <a:lnTo>
                    <a:pt x="330" y="86"/>
                  </a:lnTo>
                  <a:lnTo>
                    <a:pt x="332" y="86"/>
                  </a:lnTo>
                  <a:lnTo>
                    <a:pt x="354" y="76"/>
                  </a:lnTo>
                  <a:lnTo>
                    <a:pt x="234" y="26"/>
                  </a:lnTo>
                  <a:lnTo>
                    <a:pt x="232" y="26"/>
                  </a:lnTo>
                  <a:lnTo>
                    <a:pt x="228" y="28"/>
                  </a:lnTo>
                  <a:lnTo>
                    <a:pt x="204" y="38"/>
                  </a:lnTo>
                  <a:lnTo>
                    <a:pt x="204" y="14"/>
                  </a:lnTo>
                  <a:lnTo>
                    <a:pt x="222" y="8"/>
                  </a:lnTo>
                  <a:lnTo>
                    <a:pt x="222" y="12"/>
                  </a:lnTo>
                  <a:lnTo>
                    <a:pt x="226" y="16"/>
                  </a:lnTo>
                  <a:lnTo>
                    <a:pt x="228" y="18"/>
                  </a:lnTo>
                  <a:lnTo>
                    <a:pt x="232" y="18"/>
                  </a:lnTo>
                  <a:lnTo>
                    <a:pt x="242" y="16"/>
                  </a:lnTo>
                  <a:lnTo>
                    <a:pt x="242" y="8"/>
                  </a:lnTo>
                  <a:lnTo>
                    <a:pt x="242" y="0"/>
                  </a:lnTo>
                  <a:lnTo>
                    <a:pt x="246" y="2"/>
                  </a:lnTo>
                  <a:lnTo>
                    <a:pt x="248" y="2"/>
                  </a:lnTo>
                  <a:lnTo>
                    <a:pt x="372" y="50"/>
                  </a:lnTo>
                  <a:lnTo>
                    <a:pt x="374" y="70"/>
                  </a:lnTo>
                  <a:lnTo>
                    <a:pt x="374" y="74"/>
                  </a:lnTo>
                  <a:lnTo>
                    <a:pt x="378" y="76"/>
                  </a:lnTo>
                  <a:lnTo>
                    <a:pt x="380" y="78"/>
                  </a:lnTo>
                  <a:lnTo>
                    <a:pt x="384" y="78"/>
                  </a:lnTo>
                  <a:lnTo>
                    <a:pt x="392" y="76"/>
                  </a:lnTo>
                  <a:lnTo>
                    <a:pt x="394" y="72"/>
                  </a:lnTo>
                  <a:lnTo>
                    <a:pt x="394" y="68"/>
                  </a:lnTo>
                  <a:lnTo>
                    <a:pt x="392" y="60"/>
                  </a:lnTo>
                  <a:lnTo>
                    <a:pt x="422" y="70"/>
                  </a:lnTo>
                  <a:close/>
                </a:path>
              </a:pathLst>
            </a:custGeom>
            <a:solidFill>
              <a:srgbClr val="B68B61">
                <a:alpha val="100000"/>
              </a:srgbClr>
            </a:solidFill>
            <a:ln w="9525">
              <a:noFill/>
            </a:ln>
          </p:spPr>
          <p:txBody>
            <a:bodyPr/>
            <a:lstStyle/>
            <a:p>
              <a:endParaRPr lang="zh-CN" altLang="en-US" sz="1050"/>
            </a:p>
          </p:txBody>
        </p:sp>
        <p:sp>
          <p:nvSpPr>
            <p:cNvPr id="95310" name="Freeform 536"/>
            <p:cNvSpPr>
              <a:spLocks noEditPoints="1"/>
            </p:cNvSpPr>
            <p:nvPr/>
          </p:nvSpPr>
          <p:spPr>
            <a:xfrm>
              <a:off x="533400" y="5140325"/>
              <a:ext cx="561975" cy="504825"/>
            </a:xfrm>
            <a:custGeom>
              <a:avLst/>
              <a:gdLst>
                <a:gd name="txL" fmla="*/ 0 w 354"/>
                <a:gd name="txT" fmla="*/ 0 h 318"/>
                <a:gd name="txR" fmla="*/ 354 w 354"/>
                <a:gd name="txB" fmla="*/ 318 h 318"/>
              </a:gdLst>
              <a:ahLst/>
              <a:cxnLst>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354" h="318">
                  <a:moveTo>
                    <a:pt x="184" y="140"/>
                  </a:moveTo>
                  <a:lnTo>
                    <a:pt x="184" y="318"/>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4" y="0"/>
                  </a:lnTo>
                  <a:lnTo>
                    <a:pt x="354" y="50"/>
                  </a:lnTo>
                  <a:lnTo>
                    <a:pt x="332" y="60"/>
                  </a:lnTo>
                  <a:lnTo>
                    <a:pt x="330" y="60"/>
                  </a:lnTo>
                  <a:lnTo>
                    <a:pt x="204" y="110"/>
                  </a:lnTo>
                  <a:lnTo>
                    <a:pt x="204" y="12"/>
                  </a:lnTo>
                  <a:close/>
                </a:path>
              </a:pathLst>
            </a:custGeom>
            <a:solidFill>
              <a:srgbClr val="7B5D3F">
                <a:alpha val="100000"/>
              </a:srgbClr>
            </a:solidFill>
            <a:ln w="9525">
              <a:noFill/>
            </a:ln>
          </p:spPr>
          <p:txBody>
            <a:bodyPr/>
            <a:lstStyle/>
            <a:p>
              <a:endParaRPr lang="zh-CN" altLang="en-US" sz="1050"/>
            </a:p>
          </p:txBody>
        </p:sp>
        <p:sp>
          <p:nvSpPr>
            <p:cNvPr id="95311" name="Freeform 537"/>
            <p:cNvSpPr/>
            <p:nvPr/>
          </p:nvSpPr>
          <p:spPr>
            <a:xfrm>
              <a:off x="825500" y="5210175"/>
              <a:ext cx="377825" cy="434975"/>
            </a:xfrm>
            <a:custGeom>
              <a:avLst/>
              <a:gdLst>
                <a:gd name="txL" fmla="*/ 0 w 238"/>
                <a:gd name="txT" fmla="*/ 0 h 274"/>
                <a:gd name="txR" fmla="*/ 238 w 238"/>
                <a:gd name="txB" fmla="*/ 274 h 274"/>
              </a:gdLst>
              <a:ahLst/>
              <a:cxnLst>
                <a:cxn ang="0">
                  <a:pos x="0" y="2147483646"/>
                </a:cxn>
                <a:cxn ang="0">
                  <a:pos x="2147483646" y="0"/>
                </a:cxn>
                <a:cxn ang="0">
                  <a:pos x="2147483646" y="2147483646"/>
                </a:cxn>
                <a:cxn ang="0">
                  <a:pos x="0" y="2147483646"/>
                </a:cxn>
                <a:cxn ang="0">
                  <a:pos x="0" y="2147483646"/>
                </a:cxn>
              </a:cxnLst>
              <a:rect l="txL" t="txT" r="txR" b="txB"/>
              <a:pathLst>
                <a:path w="238" h="274">
                  <a:moveTo>
                    <a:pt x="0" y="96"/>
                  </a:moveTo>
                  <a:lnTo>
                    <a:pt x="238" y="0"/>
                  </a:lnTo>
                  <a:lnTo>
                    <a:pt x="238" y="180"/>
                  </a:lnTo>
                  <a:lnTo>
                    <a:pt x="0" y="274"/>
                  </a:lnTo>
                  <a:lnTo>
                    <a:pt x="0" y="96"/>
                  </a:lnTo>
                  <a:close/>
                </a:path>
              </a:pathLst>
            </a:custGeom>
            <a:solidFill>
              <a:srgbClr val="916E4B">
                <a:alpha val="100000"/>
              </a:srgbClr>
            </a:solidFill>
            <a:ln w="9525">
              <a:noFill/>
            </a:ln>
          </p:spPr>
          <p:txBody>
            <a:bodyPr/>
            <a:lstStyle/>
            <a:p>
              <a:endParaRPr lang="zh-CN" altLang="en-US" sz="1050"/>
            </a:p>
          </p:txBody>
        </p:sp>
        <p:sp>
          <p:nvSpPr>
            <p:cNvPr id="95312" name="Freeform 538"/>
            <p:cNvSpPr>
              <a:spLocks noEditPoints="1"/>
            </p:cNvSpPr>
            <p:nvPr/>
          </p:nvSpPr>
          <p:spPr>
            <a:xfrm>
              <a:off x="577850" y="4591050"/>
              <a:ext cx="581025" cy="755650"/>
            </a:xfrm>
            <a:custGeom>
              <a:avLst/>
              <a:gdLst>
                <a:gd name="txL" fmla="*/ 0 w 366"/>
                <a:gd name="txT" fmla="*/ 0 h 476"/>
                <a:gd name="txR" fmla="*/ 366 w 366"/>
                <a:gd name="txB" fmla="*/ 476 h 47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66" h="476">
                  <a:moveTo>
                    <a:pt x="134" y="116"/>
                  </a:moveTo>
                  <a:lnTo>
                    <a:pt x="168" y="128"/>
                  </a:lnTo>
                  <a:lnTo>
                    <a:pt x="170" y="130"/>
                  </a:lnTo>
                  <a:lnTo>
                    <a:pt x="216" y="110"/>
                  </a:lnTo>
                  <a:lnTo>
                    <a:pt x="214" y="110"/>
                  </a:lnTo>
                  <a:lnTo>
                    <a:pt x="300" y="76"/>
                  </a:lnTo>
                  <a:lnTo>
                    <a:pt x="238" y="52"/>
                  </a:lnTo>
                  <a:lnTo>
                    <a:pt x="238" y="28"/>
                  </a:lnTo>
                  <a:lnTo>
                    <a:pt x="330" y="64"/>
                  </a:lnTo>
                  <a:lnTo>
                    <a:pt x="332" y="66"/>
                  </a:lnTo>
                  <a:lnTo>
                    <a:pt x="334" y="66"/>
                  </a:lnTo>
                  <a:lnTo>
                    <a:pt x="336" y="68"/>
                  </a:lnTo>
                  <a:lnTo>
                    <a:pt x="336" y="70"/>
                  </a:lnTo>
                  <a:lnTo>
                    <a:pt x="338" y="70"/>
                  </a:lnTo>
                  <a:lnTo>
                    <a:pt x="338" y="74"/>
                  </a:lnTo>
                  <a:lnTo>
                    <a:pt x="338" y="76"/>
                  </a:lnTo>
                  <a:lnTo>
                    <a:pt x="348" y="174"/>
                  </a:lnTo>
                  <a:lnTo>
                    <a:pt x="348" y="176"/>
                  </a:lnTo>
                  <a:lnTo>
                    <a:pt x="366" y="388"/>
                  </a:lnTo>
                  <a:lnTo>
                    <a:pt x="366" y="392"/>
                  </a:lnTo>
                  <a:lnTo>
                    <a:pt x="364" y="396"/>
                  </a:lnTo>
                  <a:lnTo>
                    <a:pt x="356" y="400"/>
                  </a:lnTo>
                  <a:lnTo>
                    <a:pt x="352" y="400"/>
                  </a:lnTo>
                  <a:lnTo>
                    <a:pt x="350" y="398"/>
                  </a:lnTo>
                  <a:lnTo>
                    <a:pt x="346" y="394"/>
                  </a:lnTo>
                  <a:lnTo>
                    <a:pt x="346" y="390"/>
                  </a:lnTo>
                  <a:lnTo>
                    <a:pt x="326" y="184"/>
                  </a:lnTo>
                  <a:lnTo>
                    <a:pt x="238" y="146"/>
                  </a:lnTo>
                  <a:lnTo>
                    <a:pt x="238" y="124"/>
                  </a:lnTo>
                  <a:lnTo>
                    <a:pt x="176" y="150"/>
                  </a:lnTo>
                  <a:lnTo>
                    <a:pt x="176" y="466"/>
                  </a:lnTo>
                  <a:lnTo>
                    <a:pt x="176" y="468"/>
                  </a:lnTo>
                  <a:lnTo>
                    <a:pt x="174" y="472"/>
                  </a:lnTo>
                  <a:lnTo>
                    <a:pt x="170" y="474"/>
                  </a:lnTo>
                  <a:lnTo>
                    <a:pt x="164" y="476"/>
                  </a:lnTo>
                  <a:lnTo>
                    <a:pt x="162" y="474"/>
                  </a:lnTo>
                  <a:lnTo>
                    <a:pt x="158" y="472"/>
                  </a:lnTo>
                  <a:lnTo>
                    <a:pt x="156" y="466"/>
                  </a:lnTo>
                  <a:lnTo>
                    <a:pt x="156" y="262"/>
                  </a:lnTo>
                  <a:lnTo>
                    <a:pt x="40" y="216"/>
                  </a:lnTo>
                  <a:lnTo>
                    <a:pt x="24" y="408"/>
                  </a:lnTo>
                  <a:lnTo>
                    <a:pt x="22" y="412"/>
                  </a:lnTo>
                  <a:lnTo>
                    <a:pt x="20" y="414"/>
                  </a:lnTo>
                  <a:lnTo>
                    <a:pt x="16" y="416"/>
                  </a:lnTo>
                  <a:lnTo>
                    <a:pt x="10" y="418"/>
                  </a:lnTo>
                  <a:lnTo>
                    <a:pt x="6" y="416"/>
                  </a:lnTo>
                  <a:lnTo>
                    <a:pt x="4" y="414"/>
                  </a:lnTo>
                  <a:lnTo>
                    <a:pt x="2" y="410"/>
                  </a:lnTo>
                  <a:lnTo>
                    <a:pt x="0" y="406"/>
                  </a:lnTo>
                  <a:lnTo>
                    <a:pt x="20" y="200"/>
                  </a:lnTo>
                  <a:lnTo>
                    <a:pt x="28" y="90"/>
                  </a:lnTo>
                  <a:lnTo>
                    <a:pt x="30" y="86"/>
                  </a:lnTo>
                  <a:lnTo>
                    <a:pt x="30" y="84"/>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36"/>
                  </a:lnTo>
                  <a:lnTo>
                    <a:pt x="204" y="338"/>
                  </a:lnTo>
                  <a:lnTo>
                    <a:pt x="200" y="338"/>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40" y="28"/>
                  </a:lnTo>
                  <a:lnTo>
                    <a:pt x="134" y="22"/>
                  </a:lnTo>
                  <a:lnTo>
                    <a:pt x="134" y="16"/>
                  </a:lnTo>
                  <a:lnTo>
                    <a:pt x="140" y="10"/>
                  </a:lnTo>
                  <a:lnTo>
                    <a:pt x="150" y="6"/>
                  </a:lnTo>
                  <a:lnTo>
                    <a:pt x="166" y="0"/>
                  </a:lnTo>
                  <a:lnTo>
                    <a:pt x="184" y="0"/>
                  </a:lnTo>
                  <a:lnTo>
                    <a:pt x="204" y="0"/>
                  </a:lnTo>
                  <a:lnTo>
                    <a:pt x="220" y="6"/>
                  </a:lnTo>
                  <a:lnTo>
                    <a:pt x="230" y="12"/>
                  </a:lnTo>
                  <a:lnTo>
                    <a:pt x="234" y="14"/>
                  </a:lnTo>
                  <a:lnTo>
                    <a:pt x="234" y="18"/>
                  </a:lnTo>
                  <a:lnTo>
                    <a:pt x="234" y="20"/>
                  </a:lnTo>
                  <a:lnTo>
                    <a:pt x="230" y="28"/>
                  </a:lnTo>
                  <a:lnTo>
                    <a:pt x="220" y="34"/>
                  </a:lnTo>
                  <a:lnTo>
                    <a:pt x="20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6"/>
                  </a:lnTo>
                  <a:lnTo>
                    <a:pt x="212" y="14"/>
                  </a:lnTo>
                  <a:lnTo>
                    <a:pt x="204" y="10"/>
                  </a:lnTo>
                  <a:lnTo>
                    <a:pt x="196" y="8"/>
                  </a:lnTo>
                  <a:lnTo>
                    <a:pt x="184" y="6"/>
                  </a:lnTo>
                  <a:lnTo>
                    <a:pt x="172" y="8"/>
                  </a:lnTo>
                  <a:lnTo>
                    <a:pt x="162" y="10"/>
                  </a:lnTo>
                  <a:lnTo>
                    <a:pt x="158" y="12"/>
                  </a:lnTo>
                  <a:lnTo>
                    <a:pt x="154" y="16"/>
                  </a:lnTo>
                  <a:lnTo>
                    <a:pt x="154" y="20"/>
                  </a:lnTo>
                  <a:lnTo>
                    <a:pt x="162" y="28"/>
                  </a:lnTo>
                  <a:lnTo>
                    <a:pt x="164" y="28"/>
                  </a:lnTo>
                  <a:lnTo>
                    <a:pt x="174" y="30"/>
                  </a:lnTo>
                  <a:lnTo>
                    <a:pt x="184" y="30"/>
                  </a:lnTo>
                  <a:lnTo>
                    <a:pt x="196" y="30"/>
                  </a:lnTo>
                  <a:lnTo>
                    <a:pt x="204" y="28"/>
                  </a:lnTo>
                  <a:lnTo>
                    <a:pt x="212" y="22"/>
                  </a:lnTo>
                  <a:close/>
                </a:path>
              </a:pathLst>
            </a:custGeom>
            <a:solidFill>
              <a:srgbClr val="7B5D3F">
                <a:alpha val="100000"/>
              </a:srgbClr>
            </a:solidFill>
            <a:ln w="9525">
              <a:noFill/>
            </a:ln>
          </p:spPr>
          <p:txBody>
            <a:bodyPr/>
            <a:lstStyle/>
            <a:p>
              <a:endParaRPr lang="zh-CN" altLang="en-US" sz="1050"/>
            </a:p>
          </p:txBody>
        </p:sp>
        <p:sp>
          <p:nvSpPr>
            <p:cNvPr id="95313" name="Freeform 539"/>
            <p:cNvSpPr/>
            <p:nvPr/>
          </p:nvSpPr>
          <p:spPr>
            <a:xfrm>
              <a:off x="822325" y="4600575"/>
              <a:ext cx="95250" cy="38100"/>
            </a:xfrm>
            <a:custGeom>
              <a:avLst/>
              <a:gdLst>
                <a:gd name="txL" fmla="*/ 0 w 60"/>
                <a:gd name="txT" fmla="*/ 0 h 24"/>
                <a:gd name="txR" fmla="*/ 60 w 60"/>
                <a:gd name="txB" fmla="*/ 24 h 2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0" h="24">
                  <a:moveTo>
                    <a:pt x="58" y="16"/>
                  </a:moveTo>
                  <a:lnTo>
                    <a:pt x="58" y="16"/>
                  </a:lnTo>
                  <a:lnTo>
                    <a:pt x="50" y="22"/>
                  </a:lnTo>
                  <a:lnTo>
                    <a:pt x="42" y="24"/>
                  </a:lnTo>
                  <a:lnTo>
                    <a:pt x="30" y="24"/>
                  </a:lnTo>
                  <a:lnTo>
                    <a:pt x="20" y="24"/>
                  </a:lnTo>
                  <a:lnTo>
                    <a:pt x="10" y="22"/>
                  </a:lnTo>
                  <a:lnTo>
                    <a:pt x="8" y="22"/>
                  </a:lnTo>
                  <a:lnTo>
                    <a:pt x="0" y="14"/>
                  </a:lnTo>
                  <a:lnTo>
                    <a:pt x="0" y="10"/>
                  </a:lnTo>
                  <a:lnTo>
                    <a:pt x="4" y="6"/>
                  </a:lnTo>
                  <a:lnTo>
                    <a:pt x="8" y="4"/>
                  </a:lnTo>
                  <a:lnTo>
                    <a:pt x="18" y="2"/>
                  </a:lnTo>
                  <a:lnTo>
                    <a:pt x="30" y="0"/>
                  </a:lnTo>
                  <a:lnTo>
                    <a:pt x="42" y="2"/>
                  </a:lnTo>
                  <a:lnTo>
                    <a:pt x="50" y="4"/>
                  </a:lnTo>
                  <a:lnTo>
                    <a:pt x="58" y="8"/>
                  </a:lnTo>
                  <a:lnTo>
                    <a:pt x="60" y="10"/>
                  </a:lnTo>
                  <a:lnTo>
                    <a:pt x="60" y="12"/>
                  </a:lnTo>
                  <a:lnTo>
                    <a:pt x="60" y="14"/>
                  </a:lnTo>
                  <a:lnTo>
                    <a:pt x="60" y="16"/>
                  </a:lnTo>
                  <a:lnTo>
                    <a:pt x="58" y="16"/>
                  </a:lnTo>
                  <a:close/>
                </a:path>
              </a:pathLst>
            </a:custGeom>
            <a:solidFill>
              <a:srgbClr val="E6E7E8">
                <a:alpha val="100000"/>
              </a:srgbClr>
            </a:solidFill>
            <a:ln w="9525">
              <a:noFill/>
            </a:ln>
          </p:spPr>
          <p:txBody>
            <a:bodyPr/>
            <a:lstStyle/>
            <a:p>
              <a:endParaRPr lang="zh-CN" altLang="en-US" sz="1050"/>
            </a:p>
          </p:txBody>
        </p:sp>
        <p:sp>
          <p:nvSpPr>
            <p:cNvPr id="95314" name="Freeform 540"/>
            <p:cNvSpPr/>
            <p:nvPr/>
          </p:nvSpPr>
          <p:spPr>
            <a:xfrm>
              <a:off x="869950" y="4635500"/>
              <a:ext cx="79375" cy="149225"/>
            </a:xfrm>
            <a:custGeom>
              <a:avLst/>
              <a:gdLst>
                <a:gd name="txL" fmla="*/ 0 w 50"/>
                <a:gd name="txT" fmla="*/ 0 h 94"/>
                <a:gd name="txR" fmla="*/ 50 w 50"/>
                <a:gd name="txB" fmla="*/ 94 h 94"/>
              </a:gdLst>
              <a:ahLst/>
              <a:cxnLst>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Lst>
              <a:rect l="txL" t="txT" r="txR" b="txB"/>
              <a:pathLst>
                <a:path w="50" h="94">
                  <a:moveTo>
                    <a:pt x="30" y="82"/>
                  </a:moveTo>
                  <a:lnTo>
                    <a:pt x="0" y="94"/>
                  </a:lnTo>
                  <a:lnTo>
                    <a:pt x="0" y="10"/>
                  </a:lnTo>
                  <a:lnTo>
                    <a:pt x="20" y="10"/>
                  </a:lnTo>
                  <a:lnTo>
                    <a:pt x="36" y="6"/>
                  </a:lnTo>
                  <a:lnTo>
                    <a:pt x="46" y="0"/>
                  </a:lnTo>
                  <a:lnTo>
                    <a:pt x="50" y="0"/>
                  </a:lnTo>
                  <a:lnTo>
                    <a:pt x="50" y="72"/>
                  </a:lnTo>
                  <a:lnTo>
                    <a:pt x="26" y="82"/>
                  </a:lnTo>
                  <a:lnTo>
                    <a:pt x="30" y="82"/>
                  </a:lnTo>
                  <a:close/>
                </a:path>
              </a:pathLst>
            </a:custGeom>
            <a:solidFill>
              <a:srgbClr val="F1EEE5">
                <a:alpha val="100000"/>
              </a:srgbClr>
            </a:solidFill>
            <a:ln w="9525">
              <a:noFill/>
            </a:ln>
          </p:spPr>
          <p:txBody>
            <a:bodyPr/>
            <a:lstStyle/>
            <a:p>
              <a:endParaRPr lang="zh-CN" altLang="en-US" sz="1050"/>
            </a:p>
          </p:txBody>
        </p:sp>
        <p:sp>
          <p:nvSpPr>
            <p:cNvPr id="95315" name="Freeform 541"/>
            <p:cNvSpPr/>
            <p:nvPr/>
          </p:nvSpPr>
          <p:spPr>
            <a:xfrm>
              <a:off x="790575" y="4625975"/>
              <a:ext cx="79375" cy="168275"/>
            </a:xfrm>
            <a:custGeom>
              <a:avLst/>
              <a:gdLst>
                <a:gd name="txL" fmla="*/ 0 w 50"/>
                <a:gd name="txT" fmla="*/ 0 h 106"/>
                <a:gd name="txR" fmla="*/ 50 w 50"/>
                <a:gd name="txB" fmla="*/ 106 h 106"/>
              </a:gdLst>
              <a:ahLst/>
              <a:cxnLst>
                <a:cxn ang="0">
                  <a:pos x="2147483646" y="2147483646"/>
                </a:cxn>
                <a:cxn ang="0">
                  <a:pos x="2147483646" y="2147483646"/>
                </a:cxn>
                <a:cxn ang="0">
                  <a:pos x="0" y="2147483646"/>
                </a:cxn>
                <a:cxn ang="0">
                  <a:pos x="0" y="2147483646"/>
                </a:cxn>
                <a:cxn ang="0">
                  <a:pos x="2147483646" y="2147483646"/>
                </a:cxn>
                <a:cxn ang="0">
                  <a:pos x="2147483646" y="2147483646"/>
                </a:cxn>
                <a:cxn ang="0">
                  <a:pos x="0" y="2147483646"/>
                </a:cxn>
                <a:cxn ang="0">
                  <a:pos x="0" y="0"/>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0" h="106">
                  <a:moveTo>
                    <a:pt x="50" y="100"/>
                  </a:moveTo>
                  <a:lnTo>
                    <a:pt x="34" y="106"/>
                  </a:lnTo>
                  <a:lnTo>
                    <a:pt x="0" y="94"/>
                  </a:lnTo>
                  <a:lnTo>
                    <a:pt x="0" y="42"/>
                  </a:lnTo>
                  <a:lnTo>
                    <a:pt x="4" y="42"/>
                  </a:lnTo>
                  <a:lnTo>
                    <a:pt x="4" y="18"/>
                  </a:lnTo>
                  <a:lnTo>
                    <a:pt x="0" y="18"/>
                  </a:lnTo>
                  <a:lnTo>
                    <a:pt x="0" y="0"/>
                  </a:lnTo>
                  <a:lnTo>
                    <a:pt x="6" y="6"/>
                  </a:lnTo>
                  <a:lnTo>
                    <a:pt x="16" y="12"/>
                  </a:lnTo>
                  <a:lnTo>
                    <a:pt x="32" y="16"/>
                  </a:lnTo>
                  <a:lnTo>
                    <a:pt x="50" y="16"/>
                  </a:lnTo>
                  <a:lnTo>
                    <a:pt x="50" y="100"/>
                  </a:lnTo>
                  <a:close/>
                </a:path>
              </a:pathLst>
            </a:custGeom>
            <a:solidFill>
              <a:srgbClr val="BCBEC0">
                <a:alpha val="100000"/>
              </a:srgbClr>
            </a:solidFill>
            <a:ln w="9525">
              <a:noFill/>
            </a:ln>
          </p:spPr>
          <p:txBody>
            <a:bodyPr/>
            <a:lstStyle/>
            <a:p>
              <a:endParaRPr lang="zh-CN" altLang="en-US" sz="1050"/>
            </a:p>
          </p:txBody>
        </p:sp>
      </p:grpSp>
      <p:sp>
        <p:nvSpPr>
          <p:cNvPr id="52" name="Oval 51"/>
          <p:cNvSpPr/>
          <p:nvPr/>
        </p:nvSpPr>
        <p:spPr>
          <a:xfrm>
            <a:off x="1575197" y="3390900"/>
            <a:ext cx="129779" cy="130969"/>
          </a:xfrm>
          <a:prstGeom prst="ellipse">
            <a:avLst/>
          </a:prstGeom>
          <a:solidFill>
            <a:srgbClr val="00A79D"/>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mn-lt"/>
              <a:ea typeface="+mn-ea"/>
              <a:cs typeface="+mn-cs"/>
            </a:endParaRPr>
          </a:p>
        </p:txBody>
      </p:sp>
      <p:cxnSp>
        <p:nvCxnSpPr>
          <p:cNvPr id="12" name="Straight Connector 107"/>
          <p:cNvCxnSpPr/>
          <p:nvPr/>
        </p:nvCxnSpPr>
        <p:spPr>
          <a:xfrm>
            <a:off x="0" y="3451622"/>
            <a:ext cx="1514475"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18"/>
          <p:cNvSpPr/>
          <p:nvPr/>
        </p:nvSpPr>
        <p:spPr>
          <a:xfrm>
            <a:off x="233363" y="3718560"/>
            <a:ext cx="1462088" cy="506730"/>
          </a:xfrm>
          <a:prstGeom prst="rect">
            <a:avLst/>
          </a:prstGeom>
        </p:spPr>
        <p:txBody>
          <a:bodyPr anchor="ctr">
            <a:spAutoFit/>
          </a:bodyPr>
          <a:lstStyle/>
          <a:p>
            <a:pPr marL="0" marR="0" lvl="0" indent="0" algn="l" defTabSz="914400" rtl="0" eaLnBrk="1" fontAlgn="auto" latinLnBrk="0" hangingPunct="1">
              <a:lnSpc>
                <a:spcPct val="100000"/>
              </a:lnSpc>
              <a:spcBef>
                <a:spcPts val="0"/>
              </a:spcBef>
              <a:spcAft>
                <a:spcPts val="0"/>
              </a:spcAft>
              <a:buClr>
                <a:srgbClr val="E24848"/>
              </a:buClr>
              <a:buSzTx/>
              <a:buFontTx/>
              <a:buNone/>
              <a:defRPr/>
            </a:pPr>
            <a:r>
              <a:rPr lang="zh-CN" altLang="en-US" sz="900" dirty="0">
                <a:solidFill>
                  <a:srgbClr val="7F7F7F"/>
                </a:solidFill>
                <a:latin typeface="微软雅黑" panose="020B0503020204020204" pitchFamily="34" charset="-122"/>
                <a:cs typeface="宋体" panose="02010600030101010101" pitchFamily="2" charset="-122"/>
                <a:sym typeface="+mn-ea"/>
              </a:rPr>
              <a:t>在此输入你的文本，请使用符合主题并且简洁生动的文字来进行表述。</a:t>
            </a:r>
            <a:endParaRPr kumimoji="0" lang="en-US" sz="900" b="0" i="0" u="none" strike="noStrike" kern="1200" cap="none" spc="0" normalizeH="0" baseline="0" noProof="0" dirty="0">
              <a:ln>
                <a:noFill/>
              </a:ln>
              <a:solidFill>
                <a:schemeClr val="bg1">
                  <a:lumMod val="95000"/>
                </a:schemeClr>
              </a:solidFill>
              <a:effectLst/>
              <a:uLnTx/>
              <a:uFillTx/>
              <a:latin typeface="+mj-lt"/>
              <a:ea typeface="Roboto Light" pitchFamily="2" charset="0"/>
              <a:cs typeface="Arial" panose="020B0604020202020204" pitchFamily="34" charset="0"/>
            </a:endParaRPr>
          </a:p>
        </p:txBody>
      </p:sp>
      <p:grpSp>
        <p:nvGrpSpPr>
          <p:cNvPr id="95245" name="Group 54"/>
          <p:cNvGrpSpPr/>
          <p:nvPr/>
        </p:nvGrpSpPr>
        <p:grpSpPr>
          <a:xfrm>
            <a:off x="3277791" y="1566863"/>
            <a:ext cx="535781" cy="841772"/>
            <a:chOff x="-936625" y="-19050"/>
            <a:chExt cx="3606800" cy="5664200"/>
          </a:xfrm>
        </p:grpSpPr>
        <p:sp>
          <p:nvSpPr>
            <p:cNvPr id="95290" name="Freeform 529"/>
            <p:cNvSpPr>
              <a:spLocks noEditPoints="1"/>
            </p:cNvSpPr>
            <p:nvPr/>
          </p:nvSpPr>
          <p:spPr>
            <a:xfrm>
              <a:off x="895350" y="-12700"/>
              <a:ext cx="1774825" cy="4486275"/>
            </a:xfrm>
            <a:custGeom>
              <a:avLst/>
              <a:gdLst>
                <a:gd name="txL" fmla="*/ 0 w 1118"/>
                <a:gd name="txT" fmla="*/ 0 h 2826"/>
                <a:gd name="txR" fmla="*/ 1118 w 1118"/>
                <a:gd name="txB" fmla="*/ 2826 h 282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118" h="2826">
                  <a:moveTo>
                    <a:pt x="14" y="2826"/>
                  </a:moveTo>
                  <a:lnTo>
                    <a:pt x="14" y="2826"/>
                  </a:lnTo>
                  <a:lnTo>
                    <a:pt x="64" y="2820"/>
                  </a:lnTo>
                  <a:lnTo>
                    <a:pt x="110" y="2812"/>
                  </a:lnTo>
                  <a:lnTo>
                    <a:pt x="132" y="2806"/>
                  </a:lnTo>
                  <a:lnTo>
                    <a:pt x="152" y="2798"/>
                  </a:lnTo>
                  <a:lnTo>
                    <a:pt x="172" y="2790"/>
                  </a:lnTo>
                  <a:lnTo>
                    <a:pt x="190" y="2780"/>
                  </a:lnTo>
                  <a:lnTo>
                    <a:pt x="208" y="2770"/>
                  </a:lnTo>
                  <a:lnTo>
                    <a:pt x="224" y="2760"/>
                  </a:lnTo>
                  <a:lnTo>
                    <a:pt x="238" y="2750"/>
                  </a:lnTo>
                  <a:lnTo>
                    <a:pt x="250" y="2740"/>
                  </a:lnTo>
                  <a:lnTo>
                    <a:pt x="258" y="2728"/>
                  </a:lnTo>
                  <a:lnTo>
                    <a:pt x="266" y="2716"/>
                  </a:lnTo>
                  <a:lnTo>
                    <a:pt x="272" y="2704"/>
                  </a:lnTo>
                  <a:lnTo>
                    <a:pt x="274" y="2690"/>
                  </a:lnTo>
                  <a:lnTo>
                    <a:pt x="738" y="1752"/>
                  </a:lnTo>
                  <a:lnTo>
                    <a:pt x="770" y="1686"/>
                  </a:lnTo>
                  <a:lnTo>
                    <a:pt x="796" y="1622"/>
                  </a:lnTo>
                  <a:lnTo>
                    <a:pt x="820" y="1556"/>
                  </a:lnTo>
                  <a:lnTo>
                    <a:pt x="840" y="1490"/>
                  </a:lnTo>
                  <a:lnTo>
                    <a:pt x="856" y="1420"/>
                  </a:lnTo>
                  <a:lnTo>
                    <a:pt x="868" y="1350"/>
                  </a:lnTo>
                  <a:lnTo>
                    <a:pt x="878" y="1278"/>
                  </a:lnTo>
                  <a:lnTo>
                    <a:pt x="884" y="1204"/>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54" y="1724"/>
                  </a:lnTo>
                  <a:lnTo>
                    <a:pt x="932" y="1756"/>
                  </a:lnTo>
                  <a:lnTo>
                    <a:pt x="350" y="2690"/>
                  </a:lnTo>
                  <a:lnTo>
                    <a:pt x="346" y="2704"/>
                  </a:lnTo>
                  <a:lnTo>
                    <a:pt x="338" y="2716"/>
                  </a:lnTo>
                  <a:lnTo>
                    <a:pt x="330" y="2728"/>
                  </a:lnTo>
                  <a:lnTo>
                    <a:pt x="318" y="2740"/>
                  </a:lnTo>
                  <a:lnTo>
                    <a:pt x="304" y="2752"/>
                  </a:lnTo>
                  <a:lnTo>
                    <a:pt x="286" y="2762"/>
                  </a:lnTo>
                  <a:lnTo>
                    <a:pt x="266" y="2772"/>
                  </a:lnTo>
                  <a:lnTo>
                    <a:pt x="244" y="2782"/>
                  </a:lnTo>
                  <a:lnTo>
                    <a:pt x="218" y="2792"/>
                  </a:lnTo>
                  <a:lnTo>
                    <a:pt x="194" y="2800"/>
                  </a:lnTo>
                  <a:lnTo>
                    <a:pt x="166" y="2806"/>
                  </a:lnTo>
                  <a:lnTo>
                    <a:pt x="138" y="2812"/>
                  </a:lnTo>
                  <a:lnTo>
                    <a:pt x="110" y="2818"/>
                  </a:lnTo>
                  <a:lnTo>
                    <a:pt x="78" y="2822"/>
                  </a:lnTo>
                  <a:lnTo>
                    <a:pt x="48" y="2824"/>
                  </a:lnTo>
                  <a:lnTo>
                    <a:pt x="14" y="2826"/>
                  </a:lnTo>
                  <a:close/>
                  <a:moveTo>
                    <a:pt x="0" y="2826"/>
                  </a:move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206"/>
                  </a:lnTo>
                  <a:lnTo>
                    <a:pt x="452" y="1280"/>
                  </a:lnTo>
                  <a:lnTo>
                    <a:pt x="448" y="1354"/>
                  </a:lnTo>
                  <a:lnTo>
                    <a:pt x="442" y="1424"/>
                  </a:lnTo>
                  <a:lnTo>
                    <a:pt x="434" y="1492"/>
                  </a:lnTo>
                  <a:lnTo>
                    <a:pt x="422" y="1560"/>
                  </a:lnTo>
                  <a:lnTo>
                    <a:pt x="410" y="1624"/>
                  </a:lnTo>
                  <a:lnTo>
                    <a:pt x="396" y="1688"/>
                  </a:lnTo>
                  <a:lnTo>
                    <a:pt x="380" y="1756"/>
                  </a:lnTo>
                  <a:lnTo>
                    <a:pt x="136" y="2690"/>
                  </a:lnTo>
                  <a:lnTo>
                    <a:pt x="130" y="2716"/>
                  </a:lnTo>
                  <a:lnTo>
                    <a:pt x="122" y="2740"/>
                  </a:lnTo>
                  <a:lnTo>
                    <a:pt x="108" y="2762"/>
                  </a:lnTo>
                  <a:lnTo>
                    <a:pt x="90" y="2782"/>
                  </a:lnTo>
                  <a:lnTo>
                    <a:pt x="70" y="2798"/>
                  </a:lnTo>
                  <a:lnTo>
                    <a:pt x="48" y="2812"/>
                  </a:lnTo>
                  <a:lnTo>
                    <a:pt x="26" y="2820"/>
                  </a:lnTo>
                  <a:lnTo>
                    <a:pt x="0" y="2826"/>
                  </a:lnTo>
                  <a:close/>
                </a:path>
              </a:pathLst>
            </a:custGeom>
            <a:solidFill>
              <a:schemeClr val="tx2">
                <a:alpha val="100000"/>
              </a:schemeClr>
            </a:solidFill>
            <a:ln w="9525">
              <a:noFill/>
            </a:ln>
          </p:spPr>
          <p:txBody>
            <a:bodyPr/>
            <a:lstStyle/>
            <a:p>
              <a:endParaRPr lang="zh-CN" altLang="en-US" sz="1050"/>
            </a:p>
          </p:txBody>
        </p:sp>
        <p:sp>
          <p:nvSpPr>
            <p:cNvPr id="95291" name="Freeform 530"/>
            <p:cNvSpPr/>
            <p:nvPr/>
          </p:nvSpPr>
          <p:spPr>
            <a:xfrm>
              <a:off x="895350" y="-19050"/>
              <a:ext cx="1403350" cy="4492625"/>
            </a:xfrm>
            <a:custGeom>
              <a:avLst/>
              <a:gdLst>
                <a:gd name="txL" fmla="*/ 0 w 884"/>
                <a:gd name="txT" fmla="*/ 0 h 2830"/>
                <a:gd name="txR" fmla="*/ 884 w 884"/>
                <a:gd name="txB" fmla="*/ 2830 h 2830"/>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884" h="2830">
                  <a:moveTo>
                    <a:pt x="0" y="2830"/>
                  </a:moveTo>
                  <a:lnTo>
                    <a:pt x="0" y="2830"/>
                  </a:lnTo>
                  <a:lnTo>
                    <a:pt x="26" y="2824"/>
                  </a:lnTo>
                  <a:lnTo>
                    <a:pt x="48" y="2816"/>
                  </a:lnTo>
                  <a:lnTo>
                    <a:pt x="70" y="2802"/>
                  </a:lnTo>
                  <a:lnTo>
                    <a:pt x="90" y="2786"/>
                  </a:lnTo>
                  <a:lnTo>
                    <a:pt x="108" y="2766"/>
                  </a:lnTo>
                  <a:lnTo>
                    <a:pt x="122" y="2744"/>
                  </a:lnTo>
                  <a:lnTo>
                    <a:pt x="130" y="2720"/>
                  </a:lnTo>
                  <a:lnTo>
                    <a:pt x="136" y="2694"/>
                  </a:lnTo>
                  <a:lnTo>
                    <a:pt x="380" y="1760"/>
                  </a:lnTo>
                  <a:lnTo>
                    <a:pt x="396" y="1692"/>
                  </a:lnTo>
                  <a:lnTo>
                    <a:pt x="410" y="1628"/>
                  </a:lnTo>
                  <a:lnTo>
                    <a:pt x="422" y="1564"/>
                  </a:lnTo>
                  <a:lnTo>
                    <a:pt x="434" y="1496"/>
                  </a:lnTo>
                  <a:lnTo>
                    <a:pt x="442" y="1428"/>
                  </a:lnTo>
                  <a:lnTo>
                    <a:pt x="448" y="1358"/>
                  </a:lnTo>
                  <a:lnTo>
                    <a:pt x="452" y="1284"/>
                  </a:lnTo>
                  <a:lnTo>
                    <a:pt x="456" y="1210"/>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6" y="0"/>
                  </a:lnTo>
                  <a:lnTo>
                    <a:pt x="28" y="2"/>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208"/>
                  </a:lnTo>
                  <a:lnTo>
                    <a:pt x="878" y="1282"/>
                  </a:lnTo>
                  <a:lnTo>
                    <a:pt x="868" y="1354"/>
                  </a:lnTo>
                  <a:lnTo>
                    <a:pt x="856" y="1424"/>
                  </a:lnTo>
                  <a:lnTo>
                    <a:pt x="840" y="1494"/>
                  </a:lnTo>
                  <a:lnTo>
                    <a:pt x="820" y="1560"/>
                  </a:lnTo>
                  <a:lnTo>
                    <a:pt x="796" y="1626"/>
                  </a:lnTo>
                  <a:lnTo>
                    <a:pt x="770" y="1690"/>
                  </a:lnTo>
                  <a:lnTo>
                    <a:pt x="738" y="1756"/>
                  </a:lnTo>
                  <a:lnTo>
                    <a:pt x="274" y="2694"/>
                  </a:lnTo>
                  <a:lnTo>
                    <a:pt x="272" y="2708"/>
                  </a:lnTo>
                  <a:lnTo>
                    <a:pt x="266" y="2720"/>
                  </a:lnTo>
                  <a:lnTo>
                    <a:pt x="258" y="2732"/>
                  </a:lnTo>
                  <a:lnTo>
                    <a:pt x="250" y="2744"/>
                  </a:lnTo>
                  <a:lnTo>
                    <a:pt x="238" y="2754"/>
                  </a:lnTo>
                  <a:lnTo>
                    <a:pt x="224" y="2764"/>
                  </a:lnTo>
                  <a:lnTo>
                    <a:pt x="208" y="2774"/>
                  </a:lnTo>
                  <a:lnTo>
                    <a:pt x="190" y="2784"/>
                  </a:lnTo>
                  <a:lnTo>
                    <a:pt x="172" y="2794"/>
                  </a:lnTo>
                  <a:lnTo>
                    <a:pt x="152" y="2802"/>
                  </a:lnTo>
                  <a:lnTo>
                    <a:pt x="132" y="2810"/>
                  </a:lnTo>
                  <a:lnTo>
                    <a:pt x="110" y="2816"/>
                  </a:lnTo>
                  <a:lnTo>
                    <a:pt x="64" y="2824"/>
                  </a:lnTo>
                  <a:lnTo>
                    <a:pt x="14" y="2830"/>
                  </a:lnTo>
                  <a:lnTo>
                    <a:pt x="0" y="2830"/>
                  </a:lnTo>
                  <a:close/>
                </a:path>
              </a:pathLst>
            </a:custGeom>
            <a:solidFill>
              <a:srgbClr val="CABFD5"/>
            </a:solidFill>
            <a:ln w="9525">
              <a:noFill/>
            </a:ln>
          </p:spPr>
          <p:txBody>
            <a:bodyPr/>
            <a:lstStyle/>
            <a:p>
              <a:endParaRPr lang="zh-CN" altLang="en-US" sz="1050"/>
            </a:p>
          </p:txBody>
        </p:sp>
        <p:sp>
          <p:nvSpPr>
            <p:cNvPr id="95292" name="Freeform 531"/>
            <p:cNvSpPr/>
            <p:nvPr/>
          </p:nvSpPr>
          <p:spPr>
            <a:xfrm>
              <a:off x="-568325" y="-19050"/>
              <a:ext cx="1463675" cy="4492625"/>
            </a:xfrm>
            <a:custGeom>
              <a:avLst/>
              <a:gdLst>
                <a:gd name="txL" fmla="*/ 0 w 922"/>
                <a:gd name="txT" fmla="*/ 0 h 2830"/>
                <a:gd name="txR" fmla="*/ 922 w 922"/>
                <a:gd name="txB" fmla="*/ 2830 h 283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922" h="2830">
                  <a:moveTo>
                    <a:pt x="850" y="2828"/>
                  </a:moveTo>
                  <a:lnTo>
                    <a:pt x="850" y="2828"/>
                  </a:lnTo>
                  <a:lnTo>
                    <a:pt x="810" y="2822"/>
                  </a:lnTo>
                  <a:lnTo>
                    <a:pt x="770" y="2814"/>
                  </a:lnTo>
                  <a:lnTo>
                    <a:pt x="734" y="2802"/>
                  </a:lnTo>
                  <a:lnTo>
                    <a:pt x="702" y="2788"/>
                  </a:lnTo>
                  <a:lnTo>
                    <a:pt x="678" y="2774"/>
                  </a:lnTo>
                  <a:lnTo>
                    <a:pt x="658" y="2760"/>
                  </a:lnTo>
                  <a:lnTo>
                    <a:pt x="642" y="2744"/>
                  </a:lnTo>
                  <a:lnTo>
                    <a:pt x="630" y="2728"/>
                  </a:lnTo>
                  <a:lnTo>
                    <a:pt x="150" y="1768"/>
                  </a:lnTo>
                  <a:lnTo>
                    <a:pt x="132" y="1736"/>
                  </a:lnTo>
                  <a:lnTo>
                    <a:pt x="116" y="1704"/>
                  </a:lnTo>
                  <a:lnTo>
                    <a:pt x="114" y="1698"/>
                  </a:lnTo>
                  <a:lnTo>
                    <a:pt x="98" y="1660"/>
                  </a:lnTo>
                  <a:lnTo>
                    <a:pt x="82" y="1622"/>
                  </a:lnTo>
                  <a:lnTo>
                    <a:pt x="68" y="1582"/>
                  </a:lnTo>
                  <a:lnTo>
                    <a:pt x="56" y="1542"/>
                  </a:lnTo>
                  <a:lnTo>
                    <a:pt x="46" y="1502"/>
                  </a:lnTo>
                  <a:lnTo>
                    <a:pt x="36" y="1462"/>
                  </a:lnTo>
                  <a:lnTo>
                    <a:pt x="28" y="1420"/>
                  </a:lnTo>
                  <a:lnTo>
                    <a:pt x="20" y="1378"/>
                  </a:lnTo>
                  <a:lnTo>
                    <a:pt x="12" y="1320"/>
                  </a:lnTo>
                  <a:lnTo>
                    <a:pt x="4" y="1262"/>
                  </a:lnTo>
                  <a:lnTo>
                    <a:pt x="2" y="1202"/>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904" y="0"/>
                  </a:lnTo>
                  <a:lnTo>
                    <a:pt x="922" y="0"/>
                  </a:lnTo>
                  <a:lnTo>
                    <a:pt x="922" y="4"/>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216"/>
                  </a:lnTo>
                  <a:lnTo>
                    <a:pt x="430" y="1290"/>
                  </a:lnTo>
                  <a:lnTo>
                    <a:pt x="434" y="1362"/>
                  </a:lnTo>
                  <a:lnTo>
                    <a:pt x="442" y="1434"/>
                  </a:lnTo>
                  <a:lnTo>
                    <a:pt x="450" y="1502"/>
                  </a:lnTo>
                  <a:lnTo>
                    <a:pt x="460" y="1568"/>
                  </a:lnTo>
                  <a:lnTo>
                    <a:pt x="472" y="1634"/>
                  </a:lnTo>
                  <a:lnTo>
                    <a:pt x="486" y="1696"/>
                  </a:lnTo>
                  <a:lnTo>
                    <a:pt x="486" y="1702"/>
                  </a:lnTo>
                  <a:lnTo>
                    <a:pt x="506" y="1768"/>
                  </a:lnTo>
                  <a:lnTo>
                    <a:pt x="758" y="2728"/>
                  </a:lnTo>
                  <a:lnTo>
                    <a:pt x="764" y="2744"/>
                  </a:lnTo>
                  <a:lnTo>
                    <a:pt x="774" y="2760"/>
                  </a:lnTo>
                  <a:lnTo>
                    <a:pt x="784" y="2774"/>
                  </a:lnTo>
                  <a:lnTo>
                    <a:pt x="798" y="2788"/>
                  </a:lnTo>
                  <a:lnTo>
                    <a:pt x="816" y="2804"/>
                  </a:lnTo>
                  <a:lnTo>
                    <a:pt x="836" y="2816"/>
                  </a:lnTo>
                  <a:lnTo>
                    <a:pt x="858" y="2824"/>
                  </a:lnTo>
                  <a:lnTo>
                    <a:pt x="882" y="2830"/>
                  </a:lnTo>
                  <a:lnTo>
                    <a:pt x="876" y="2830"/>
                  </a:lnTo>
                  <a:lnTo>
                    <a:pt x="862" y="2828"/>
                  </a:lnTo>
                  <a:lnTo>
                    <a:pt x="850" y="2828"/>
                  </a:lnTo>
                  <a:close/>
                </a:path>
              </a:pathLst>
            </a:custGeom>
            <a:solidFill>
              <a:srgbClr val="00B0F0">
                <a:alpha val="100000"/>
              </a:srgbClr>
            </a:solidFill>
            <a:ln w="9525">
              <a:noFill/>
            </a:ln>
          </p:spPr>
          <p:txBody>
            <a:bodyPr/>
            <a:lstStyle/>
            <a:p>
              <a:endParaRPr lang="zh-CN" altLang="en-US" sz="1050"/>
            </a:p>
          </p:txBody>
        </p:sp>
        <p:sp>
          <p:nvSpPr>
            <p:cNvPr id="61" name="Freeform 532"/>
            <p:cNvSpPr>
              <a:spLocks noEditPoints="1"/>
            </p:cNvSpPr>
            <p:nvPr/>
          </p:nvSpPr>
          <p:spPr bwMode="auto">
            <a:xfrm>
              <a:off x="-936625" y="-19050"/>
              <a:ext cx="1835458" cy="4494507"/>
            </a:xfrm>
            <a:custGeom>
              <a:avLst/>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CABFD5"/>
            </a:solidFill>
            <a:ln>
              <a:noFill/>
            </a:ln>
          </p:spPr>
          <p:txBody>
            <a:bodyPr lIns="72390" tIns="36195" rIns="72390" bIns="36195"/>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500" b="0" i="0" u="none" strike="noStrike" kern="1200" cap="none" spc="0" normalizeH="0" baseline="0" noProof="0">
                <a:ln>
                  <a:noFill/>
                </a:ln>
                <a:solidFill>
                  <a:schemeClr val="tx1"/>
                </a:solidFill>
                <a:effectLst/>
                <a:uLnTx/>
                <a:uFillTx/>
                <a:latin typeface="Calibri" panose="020F0502020204030204" charset="0"/>
                <a:ea typeface="+mn-ea"/>
                <a:cs typeface="+mn-cs"/>
              </a:endParaRPr>
            </a:p>
          </p:txBody>
        </p:sp>
        <p:sp>
          <p:nvSpPr>
            <p:cNvPr id="95294" name="Freeform 533"/>
            <p:cNvSpPr/>
            <p:nvPr/>
          </p:nvSpPr>
          <p:spPr>
            <a:xfrm>
              <a:off x="876300" y="4784725"/>
              <a:ext cx="79375" cy="88900"/>
            </a:xfrm>
            <a:custGeom>
              <a:avLst/>
              <a:gdLst>
                <a:gd name="txL" fmla="*/ 0 w 50"/>
                <a:gd name="txT" fmla="*/ 0 h 56"/>
                <a:gd name="txR" fmla="*/ 50 w 50"/>
                <a:gd name="txB" fmla="*/ 56 h 56"/>
              </a:gdLst>
              <a:ahLst/>
              <a:cxnLst>
                <a:cxn ang="0">
                  <a:pos x="0"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Lst>
              <a:rect l="txL" t="txT" r="txR" b="txB"/>
              <a:pathLst>
                <a:path w="50" h="56">
                  <a:moveTo>
                    <a:pt x="0" y="56"/>
                  </a:moveTo>
                  <a:lnTo>
                    <a:pt x="0" y="22"/>
                  </a:lnTo>
                  <a:lnTo>
                    <a:pt x="50" y="0"/>
                  </a:lnTo>
                  <a:lnTo>
                    <a:pt x="50" y="36"/>
                  </a:lnTo>
                  <a:lnTo>
                    <a:pt x="50" y="40"/>
                  </a:lnTo>
                  <a:lnTo>
                    <a:pt x="46" y="44"/>
                  </a:lnTo>
                  <a:lnTo>
                    <a:pt x="42" y="48"/>
                  </a:lnTo>
                  <a:lnTo>
                    <a:pt x="36" y="50"/>
                  </a:lnTo>
                  <a:lnTo>
                    <a:pt x="26" y="54"/>
                  </a:lnTo>
                  <a:lnTo>
                    <a:pt x="16" y="56"/>
                  </a:lnTo>
                  <a:lnTo>
                    <a:pt x="6" y="56"/>
                  </a:lnTo>
                  <a:lnTo>
                    <a:pt x="0" y="56"/>
                  </a:lnTo>
                  <a:close/>
                </a:path>
              </a:pathLst>
            </a:custGeom>
            <a:solidFill>
              <a:srgbClr val="F1EEE5">
                <a:alpha val="100000"/>
              </a:srgbClr>
            </a:solidFill>
            <a:ln w="9525">
              <a:noFill/>
            </a:ln>
          </p:spPr>
          <p:txBody>
            <a:bodyPr/>
            <a:lstStyle/>
            <a:p>
              <a:endParaRPr lang="zh-CN" altLang="en-US" sz="1050"/>
            </a:p>
          </p:txBody>
        </p:sp>
        <p:sp>
          <p:nvSpPr>
            <p:cNvPr id="95295" name="Freeform 534"/>
            <p:cNvSpPr>
              <a:spLocks noEditPoints="1"/>
            </p:cNvSpPr>
            <p:nvPr/>
          </p:nvSpPr>
          <p:spPr>
            <a:xfrm>
              <a:off x="796925" y="4813300"/>
              <a:ext cx="79375" cy="60325"/>
            </a:xfrm>
            <a:custGeom>
              <a:avLst/>
              <a:gdLst>
                <a:gd name="txL" fmla="*/ 0 w 50"/>
                <a:gd name="txT" fmla="*/ 0 h 38"/>
                <a:gd name="txR" fmla="*/ 50 w 50"/>
                <a:gd name="txB" fmla="*/ 38 h 3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0" y="2147483646"/>
                </a:cxn>
                <a:cxn ang="0">
                  <a:pos x="0" y="2147483646"/>
                </a:cxn>
              </a:cxnLst>
              <a:rect l="txL" t="txT" r="txR" b="tx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6" y="32"/>
                  </a:lnTo>
                  <a:lnTo>
                    <a:pt x="8" y="30"/>
                  </a:lnTo>
                  <a:lnTo>
                    <a:pt x="4" y="26"/>
                  </a:lnTo>
                  <a:lnTo>
                    <a:pt x="0" y="22"/>
                  </a:lnTo>
                  <a:lnTo>
                    <a:pt x="0" y="18"/>
                  </a:lnTo>
                  <a:lnTo>
                    <a:pt x="0" y="16"/>
                  </a:lnTo>
                  <a:close/>
                </a:path>
              </a:pathLst>
            </a:custGeom>
            <a:solidFill>
              <a:srgbClr val="B4B2AB">
                <a:alpha val="100000"/>
              </a:srgbClr>
            </a:solidFill>
            <a:ln w="9525">
              <a:noFill/>
            </a:ln>
          </p:spPr>
          <p:txBody>
            <a:bodyPr/>
            <a:lstStyle/>
            <a:p>
              <a:endParaRPr lang="zh-CN" altLang="en-US" sz="1050"/>
            </a:p>
          </p:txBody>
        </p:sp>
        <p:sp>
          <p:nvSpPr>
            <p:cNvPr id="95296" name="Freeform 535"/>
            <p:cNvSpPr/>
            <p:nvPr/>
          </p:nvSpPr>
          <p:spPr>
            <a:xfrm>
              <a:off x="533400" y="5099050"/>
              <a:ext cx="669925" cy="263525"/>
            </a:xfrm>
            <a:custGeom>
              <a:avLst/>
              <a:gdLst>
                <a:gd name="txL" fmla="*/ 0 w 422"/>
                <a:gd name="txT" fmla="*/ 0 h 166"/>
                <a:gd name="txR" fmla="*/ 422 w 422"/>
                <a:gd name="txB" fmla="*/ 166 h 16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22" h="166">
                  <a:moveTo>
                    <a:pt x="422" y="70"/>
                  </a:moveTo>
                  <a:lnTo>
                    <a:pt x="184" y="166"/>
                  </a:lnTo>
                  <a:lnTo>
                    <a:pt x="182" y="166"/>
                  </a:lnTo>
                  <a:lnTo>
                    <a:pt x="182" y="164"/>
                  </a:lnTo>
                  <a:lnTo>
                    <a:pt x="172" y="160"/>
                  </a:lnTo>
                  <a:lnTo>
                    <a:pt x="170" y="160"/>
                  </a:lnTo>
                  <a:lnTo>
                    <a:pt x="0" y="94"/>
                  </a:lnTo>
                  <a:lnTo>
                    <a:pt x="30" y="82"/>
                  </a:lnTo>
                  <a:lnTo>
                    <a:pt x="28" y="86"/>
                  </a:lnTo>
                  <a:lnTo>
                    <a:pt x="30" y="90"/>
                  </a:lnTo>
                  <a:lnTo>
                    <a:pt x="32" y="92"/>
                  </a:lnTo>
                  <a:lnTo>
                    <a:pt x="34" y="94"/>
                  </a:lnTo>
                  <a:lnTo>
                    <a:pt x="38" y="96"/>
                  </a:lnTo>
                  <a:lnTo>
                    <a:pt x="44" y="96"/>
                  </a:lnTo>
                  <a:lnTo>
                    <a:pt x="48" y="94"/>
                  </a:lnTo>
                  <a:lnTo>
                    <a:pt x="50" y="92"/>
                  </a:lnTo>
                  <a:lnTo>
                    <a:pt x="52" y="88"/>
                  </a:lnTo>
                  <a:lnTo>
                    <a:pt x="52" y="74"/>
                  </a:lnTo>
                  <a:lnTo>
                    <a:pt x="184" y="22"/>
                  </a:lnTo>
                  <a:lnTo>
                    <a:pt x="184" y="44"/>
                  </a:lnTo>
                  <a:lnTo>
                    <a:pt x="68" y="90"/>
                  </a:lnTo>
                  <a:lnTo>
                    <a:pt x="184" y="136"/>
                  </a:lnTo>
                  <a:lnTo>
                    <a:pt x="184" y="144"/>
                  </a:lnTo>
                  <a:lnTo>
                    <a:pt x="186" y="152"/>
                  </a:lnTo>
                  <a:lnTo>
                    <a:pt x="190" y="154"/>
                  </a:lnTo>
                  <a:lnTo>
                    <a:pt x="192" y="154"/>
                  </a:lnTo>
                  <a:lnTo>
                    <a:pt x="198" y="154"/>
                  </a:lnTo>
                  <a:lnTo>
                    <a:pt x="202" y="152"/>
                  </a:lnTo>
                  <a:lnTo>
                    <a:pt x="204" y="148"/>
                  </a:lnTo>
                  <a:lnTo>
                    <a:pt x="204" y="144"/>
                  </a:lnTo>
                  <a:lnTo>
                    <a:pt x="204" y="136"/>
                  </a:lnTo>
                  <a:lnTo>
                    <a:pt x="330" y="86"/>
                  </a:lnTo>
                  <a:lnTo>
                    <a:pt x="332" y="86"/>
                  </a:lnTo>
                  <a:lnTo>
                    <a:pt x="354" y="76"/>
                  </a:lnTo>
                  <a:lnTo>
                    <a:pt x="234" y="26"/>
                  </a:lnTo>
                  <a:lnTo>
                    <a:pt x="232" y="26"/>
                  </a:lnTo>
                  <a:lnTo>
                    <a:pt x="228" y="28"/>
                  </a:lnTo>
                  <a:lnTo>
                    <a:pt x="204" y="38"/>
                  </a:lnTo>
                  <a:lnTo>
                    <a:pt x="204" y="14"/>
                  </a:lnTo>
                  <a:lnTo>
                    <a:pt x="222" y="8"/>
                  </a:lnTo>
                  <a:lnTo>
                    <a:pt x="222" y="12"/>
                  </a:lnTo>
                  <a:lnTo>
                    <a:pt x="226" y="16"/>
                  </a:lnTo>
                  <a:lnTo>
                    <a:pt x="228" y="18"/>
                  </a:lnTo>
                  <a:lnTo>
                    <a:pt x="232" y="18"/>
                  </a:lnTo>
                  <a:lnTo>
                    <a:pt x="242" y="16"/>
                  </a:lnTo>
                  <a:lnTo>
                    <a:pt x="242" y="8"/>
                  </a:lnTo>
                  <a:lnTo>
                    <a:pt x="242" y="0"/>
                  </a:lnTo>
                  <a:lnTo>
                    <a:pt x="246" y="2"/>
                  </a:lnTo>
                  <a:lnTo>
                    <a:pt x="248" y="2"/>
                  </a:lnTo>
                  <a:lnTo>
                    <a:pt x="372" y="50"/>
                  </a:lnTo>
                  <a:lnTo>
                    <a:pt x="374" y="70"/>
                  </a:lnTo>
                  <a:lnTo>
                    <a:pt x="374" y="74"/>
                  </a:lnTo>
                  <a:lnTo>
                    <a:pt x="378" y="76"/>
                  </a:lnTo>
                  <a:lnTo>
                    <a:pt x="380" y="78"/>
                  </a:lnTo>
                  <a:lnTo>
                    <a:pt x="384" y="78"/>
                  </a:lnTo>
                  <a:lnTo>
                    <a:pt x="392" y="76"/>
                  </a:lnTo>
                  <a:lnTo>
                    <a:pt x="394" y="72"/>
                  </a:lnTo>
                  <a:lnTo>
                    <a:pt x="394" y="68"/>
                  </a:lnTo>
                  <a:lnTo>
                    <a:pt x="392" y="60"/>
                  </a:lnTo>
                  <a:lnTo>
                    <a:pt x="422" y="70"/>
                  </a:lnTo>
                  <a:close/>
                </a:path>
              </a:pathLst>
            </a:custGeom>
            <a:solidFill>
              <a:srgbClr val="B68B61">
                <a:alpha val="100000"/>
              </a:srgbClr>
            </a:solidFill>
            <a:ln w="9525">
              <a:noFill/>
            </a:ln>
          </p:spPr>
          <p:txBody>
            <a:bodyPr/>
            <a:lstStyle/>
            <a:p>
              <a:endParaRPr lang="zh-CN" altLang="en-US" sz="1050"/>
            </a:p>
          </p:txBody>
        </p:sp>
        <p:sp>
          <p:nvSpPr>
            <p:cNvPr id="95297" name="Freeform 536"/>
            <p:cNvSpPr>
              <a:spLocks noEditPoints="1"/>
            </p:cNvSpPr>
            <p:nvPr/>
          </p:nvSpPr>
          <p:spPr>
            <a:xfrm>
              <a:off x="533400" y="5140325"/>
              <a:ext cx="561975" cy="504825"/>
            </a:xfrm>
            <a:custGeom>
              <a:avLst/>
              <a:gdLst>
                <a:gd name="txL" fmla="*/ 0 w 354"/>
                <a:gd name="txT" fmla="*/ 0 h 318"/>
                <a:gd name="txR" fmla="*/ 354 w 354"/>
                <a:gd name="txB" fmla="*/ 318 h 318"/>
              </a:gdLst>
              <a:ahLst/>
              <a:cxnLst>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354" h="318">
                  <a:moveTo>
                    <a:pt x="184" y="140"/>
                  </a:moveTo>
                  <a:lnTo>
                    <a:pt x="184" y="318"/>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4" y="0"/>
                  </a:lnTo>
                  <a:lnTo>
                    <a:pt x="354" y="50"/>
                  </a:lnTo>
                  <a:lnTo>
                    <a:pt x="332" y="60"/>
                  </a:lnTo>
                  <a:lnTo>
                    <a:pt x="330" y="60"/>
                  </a:lnTo>
                  <a:lnTo>
                    <a:pt x="204" y="110"/>
                  </a:lnTo>
                  <a:lnTo>
                    <a:pt x="204" y="12"/>
                  </a:lnTo>
                  <a:close/>
                </a:path>
              </a:pathLst>
            </a:custGeom>
            <a:solidFill>
              <a:srgbClr val="7B5D3F">
                <a:alpha val="100000"/>
              </a:srgbClr>
            </a:solidFill>
            <a:ln w="9525">
              <a:noFill/>
            </a:ln>
          </p:spPr>
          <p:txBody>
            <a:bodyPr/>
            <a:lstStyle/>
            <a:p>
              <a:endParaRPr lang="zh-CN" altLang="en-US" sz="1050"/>
            </a:p>
          </p:txBody>
        </p:sp>
        <p:sp>
          <p:nvSpPr>
            <p:cNvPr id="95298" name="Freeform 537"/>
            <p:cNvSpPr/>
            <p:nvPr/>
          </p:nvSpPr>
          <p:spPr>
            <a:xfrm>
              <a:off x="825500" y="5210175"/>
              <a:ext cx="377825" cy="434975"/>
            </a:xfrm>
            <a:custGeom>
              <a:avLst/>
              <a:gdLst>
                <a:gd name="txL" fmla="*/ 0 w 238"/>
                <a:gd name="txT" fmla="*/ 0 h 274"/>
                <a:gd name="txR" fmla="*/ 238 w 238"/>
                <a:gd name="txB" fmla="*/ 274 h 274"/>
              </a:gdLst>
              <a:ahLst/>
              <a:cxnLst>
                <a:cxn ang="0">
                  <a:pos x="0" y="2147483646"/>
                </a:cxn>
                <a:cxn ang="0">
                  <a:pos x="2147483646" y="0"/>
                </a:cxn>
                <a:cxn ang="0">
                  <a:pos x="2147483646" y="2147483646"/>
                </a:cxn>
                <a:cxn ang="0">
                  <a:pos x="0" y="2147483646"/>
                </a:cxn>
                <a:cxn ang="0">
                  <a:pos x="0" y="2147483646"/>
                </a:cxn>
              </a:cxnLst>
              <a:rect l="txL" t="txT" r="txR" b="txB"/>
              <a:pathLst>
                <a:path w="238" h="274">
                  <a:moveTo>
                    <a:pt x="0" y="96"/>
                  </a:moveTo>
                  <a:lnTo>
                    <a:pt x="238" y="0"/>
                  </a:lnTo>
                  <a:lnTo>
                    <a:pt x="238" y="180"/>
                  </a:lnTo>
                  <a:lnTo>
                    <a:pt x="0" y="274"/>
                  </a:lnTo>
                  <a:lnTo>
                    <a:pt x="0" y="96"/>
                  </a:lnTo>
                  <a:close/>
                </a:path>
              </a:pathLst>
            </a:custGeom>
            <a:solidFill>
              <a:srgbClr val="916E4B">
                <a:alpha val="100000"/>
              </a:srgbClr>
            </a:solidFill>
            <a:ln w="9525">
              <a:noFill/>
            </a:ln>
          </p:spPr>
          <p:txBody>
            <a:bodyPr/>
            <a:lstStyle/>
            <a:p>
              <a:endParaRPr lang="zh-CN" altLang="en-US" sz="1050"/>
            </a:p>
          </p:txBody>
        </p:sp>
        <p:sp>
          <p:nvSpPr>
            <p:cNvPr id="95299" name="Freeform 538"/>
            <p:cNvSpPr>
              <a:spLocks noEditPoints="1"/>
            </p:cNvSpPr>
            <p:nvPr/>
          </p:nvSpPr>
          <p:spPr>
            <a:xfrm>
              <a:off x="577850" y="4591050"/>
              <a:ext cx="581025" cy="755650"/>
            </a:xfrm>
            <a:custGeom>
              <a:avLst/>
              <a:gdLst>
                <a:gd name="txL" fmla="*/ 0 w 366"/>
                <a:gd name="txT" fmla="*/ 0 h 476"/>
                <a:gd name="txR" fmla="*/ 366 w 366"/>
                <a:gd name="txB" fmla="*/ 476 h 47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66" h="476">
                  <a:moveTo>
                    <a:pt x="134" y="116"/>
                  </a:moveTo>
                  <a:lnTo>
                    <a:pt x="168" y="128"/>
                  </a:lnTo>
                  <a:lnTo>
                    <a:pt x="170" y="130"/>
                  </a:lnTo>
                  <a:lnTo>
                    <a:pt x="216" y="110"/>
                  </a:lnTo>
                  <a:lnTo>
                    <a:pt x="214" y="110"/>
                  </a:lnTo>
                  <a:lnTo>
                    <a:pt x="300" y="76"/>
                  </a:lnTo>
                  <a:lnTo>
                    <a:pt x="238" y="52"/>
                  </a:lnTo>
                  <a:lnTo>
                    <a:pt x="238" y="28"/>
                  </a:lnTo>
                  <a:lnTo>
                    <a:pt x="330" y="64"/>
                  </a:lnTo>
                  <a:lnTo>
                    <a:pt x="332" y="66"/>
                  </a:lnTo>
                  <a:lnTo>
                    <a:pt x="334" y="66"/>
                  </a:lnTo>
                  <a:lnTo>
                    <a:pt x="336" y="68"/>
                  </a:lnTo>
                  <a:lnTo>
                    <a:pt x="336" y="70"/>
                  </a:lnTo>
                  <a:lnTo>
                    <a:pt x="338" y="70"/>
                  </a:lnTo>
                  <a:lnTo>
                    <a:pt x="338" y="74"/>
                  </a:lnTo>
                  <a:lnTo>
                    <a:pt x="338" y="76"/>
                  </a:lnTo>
                  <a:lnTo>
                    <a:pt x="348" y="174"/>
                  </a:lnTo>
                  <a:lnTo>
                    <a:pt x="348" y="176"/>
                  </a:lnTo>
                  <a:lnTo>
                    <a:pt x="366" y="388"/>
                  </a:lnTo>
                  <a:lnTo>
                    <a:pt x="366" y="392"/>
                  </a:lnTo>
                  <a:lnTo>
                    <a:pt x="364" y="396"/>
                  </a:lnTo>
                  <a:lnTo>
                    <a:pt x="356" y="400"/>
                  </a:lnTo>
                  <a:lnTo>
                    <a:pt x="352" y="400"/>
                  </a:lnTo>
                  <a:lnTo>
                    <a:pt x="350" y="398"/>
                  </a:lnTo>
                  <a:lnTo>
                    <a:pt x="346" y="394"/>
                  </a:lnTo>
                  <a:lnTo>
                    <a:pt x="346" y="390"/>
                  </a:lnTo>
                  <a:lnTo>
                    <a:pt x="326" y="184"/>
                  </a:lnTo>
                  <a:lnTo>
                    <a:pt x="238" y="146"/>
                  </a:lnTo>
                  <a:lnTo>
                    <a:pt x="238" y="124"/>
                  </a:lnTo>
                  <a:lnTo>
                    <a:pt x="176" y="150"/>
                  </a:lnTo>
                  <a:lnTo>
                    <a:pt x="176" y="466"/>
                  </a:lnTo>
                  <a:lnTo>
                    <a:pt x="176" y="468"/>
                  </a:lnTo>
                  <a:lnTo>
                    <a:pt x="174" y="472"/>
                  </a:lnTo>
                  <a:lnTo>
                    <a:pt x="170" y="474"/>
                  </a:lnTo>
                  <a:lnTo>
                    <a:pt x="164" y="476"/>
                  </a:lnTo>
                  <a:lnTo>
                    <a:pt x="162" y="474"/>
                  </a:lnTo>
                  <a:lnTo>
                    <a:pt x="158" y="472"/>
                  </a:lnTo>
                  <a:lnTo>
                    <a:pt x="156" y="466"/>
                  </a:lnTo>
                  <a:lnTo>
                    <a:pt x="156" y="262"/>
                  </a:lnTo>
                  <a:lnTo>
                    <a:pt x="40" y="216"/>
                  </a:lnTo>
                  <a:lnTo>
                    <a:pt x="24" y="408"/>
                  </a:lnTo>
                  <a:lnTo>
                    <a:pt x="22" y="412"/>
                  </a:lnTo>
                  <a:lnTo>
                    <a:pt x="20" y="414"/>
                  </a:lnTo>
                  <a:lnTo>
                    <a:pt x="16" y="416"/>
                  </a:lnTo>
                  <a:lnTo>
                    <a:pt x="10" y="418"/>
                  </a:lnTo>
                  <a:lnTo>
                    <a:pt x="6" y="416"/>
                  </a:lnTo>
                  <a:lnTo>
                    <a:pt x="4" y="414"/>
                  </a:lnTo>
                  <a:lnTo>
                    <a:pt x="2" y="410"/>
                  </a:lnTo>
                  <a:lnTo>
                    <a:pt x="0" y="406"/>
                  </a:lnTo>
                  <a:lnTo>
                    <a:pt x="20" y="200"/>
                  </a:lnTo>
                  <a:lnTo>
                    <a:pt x="28" y="90"/>
                  </a:lnTo>
                  <a:lnTo>
                    <a:pt x="30" y="86"/>
                  </a:lnTo>
                  <a:lnTo>
                    <a:pt x="30" y="84"/>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36"/>
                  </a:lnTo>
                  <a:lnTo>
                    <a:pt x="204" y="338"/>
                  </a:lnTo>
                  <a:lnTo>
                    <a:pt x="200" y="338"/>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40" y="28"/>
                  </a:lnTo>
                  <a:lnTo>
                    <a:pt x="134" y="22"/>
                  </a:lnTo>
                  <a:lnTo>
                    <a:pt x="134" y="16"/>
                  </a:lnTo>
                  <a:lnTo>
                    <a:pt x="140" y="10"/>
                  </a:lnTo>
                  <a:lnTo>
                    <a:pt x="150" y="6"/>
                  </a:lnTo>
                  <a:lnTo>
                    <a:pt x="166" y="0"/>
                  </a:lnTo>
                  <a:lnTo>
                    <a:pt x="184" y="0"/>
                  </a:lnTo>
                  <a:lnTo>
                    <a:pt x="204" y="0"/>
                  </a:lnTo>
                  <a:lnTo>
                    <a:pt x="220" y="6"/>
                  </a:lnTo>
                  <a:lnTo>
                    <a:pt x="230" y="12"/>
                  </a:lnTo>
                  <a:lnTo>
                    <a:pt x="234" y="14"/>
                  </a:lnTo>
                  <a:lnTo>
                    <a:pt x="234" y="18"/>
                  </a:lnTo>
                  <a:lnTo>
                    <a:pt x="234" y="20"/>
                  </a:lnTo>
                  <a:lnTo>
                    <a:pt x="230" y="28"/>
                  </a:lnTo>
                  <a:lnTo>
                    <a:pt x="220" y="34"/>
                  </a:lnTo>
                  <a:lnTo>
                    <a:pt x="20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6"/>
                  </a:lnTo>
                  <a:lnTo>
                    <a:pt x="212" y="14"/>
                  </a:lnTo>
                  <a:lnTo>
                    <a:pt x="204" y="10"/>
                  </a:lnTo>
                  <a:lnTo>
                    <a:pt x="196" y="8"/>
                  </a:lnTo>
                  <a:lnTo>
                    <a:pt x="184" y="6"/>
                  </a:lnTo>
                  <a:lnTo>
                    <a:pt x="172" y="8"/>
                  </a:lnTo>
                  <a:lnTo>
                    <a:pt x="162" y="10"/>
                  </a:lnTo>
                  <a:lnTo>
                    <a:pt x="158" y="12"/>
                  </a:lnTo>
                  <a:lnTo>
                    <a:pt x="154" y="16"/>
                  </a:lnTo>
                  <a:lnTo>
                    <a:pt x="154" y="20"/>
                  </a:lnTo>
                  <a:lnTo>
                    <a:pt x="162" y="28"/>
                  </a:lnTo>
                  <a:lnTo>
                    <a:pt x="164" y="28"/>
                  </a:lnTo>
                  <a:lnTo>
                    <a:pt x="174" y="30"/>
                  </a:lnTo>
                  <a:lnTo>
                    <a:pt x="184" y="30"/>
                  </a:lnTo>
                  <a:lnTo>
                    <a:pt x="196" y="30"/>
                  </a:lnTo>
                  <a:lnTo>
                    <a:pt x="204" y="28"/>
                  </a:lnTo>
                  <a:lnTo>
                    <a:pt x="212" y="22"/>
                  </a:lnTo>
                  <a:close/>
                </a:path>
              </a:pathLst>
            </a:custGeom>
            <a:solidFill>
              <a:srgbClr val="7B5D3F">
                <a:alpha val="100000"/>
              </a:srgbClr>
            </a:solidFill>
            <a:ln w="9525">
              <a:noFill/>
            </a:ln>
          </p:spPr>
          <p:txBody>
            <a:bodyPr/>
            <a:lstStyle/>
            <a:p>
              <a:endParaRPr lang="zh-CN" altLang="en-US" sz="1050"/>
            </a:p>
          </p:txBody>
        </p:sp>
        <p:sp>
          <p:nvSpPr>
            <p:cNvPr id="95300" name="Freeform 539"/>
            <p:cNvSpPr/>
            <p:nvPr/>
          </p:nvSpPr>
          <p:spPr>
            <a:xfrm>
              <a:off x="822325" y="4600575"/>
              <a:ext cx="95250" cy="38100"/>
            </a:xfrm>
            <a:custGeom>
              <a:avLst/>
              <a:gdLst>
                <a:gd name="txL" fmla="*/ 0 w 60"/>
                <a:gd name="txT" fmla="*/ 0 h 24"/>
                <a:gd name="txR" fmla="*/ 60 w 60"/>
                <a:gd name="txB" fmla="*/ 24 h 2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0" h="24">
                  <a:moveTo>
                    <a:pt x="58" y="16"/>
                  </a:moveTo>
                  <a:lnTo>
                    <a:pt x="58" y="16"/>
                  </a:lnTo>
                  <a:lnTo>
                    <a:pt x="50" y="22"/>
                  </a:lnTo>
                  <a:lnTo>
                    <a:pt x="42" y="24"/>
                  </a:lnTo>
                  <a:lnTo>
                    <a:pt x="30" y="24"/>
                  </a:lnTo>
                  <a:lnTo>
                    <a:pt x="20" y="24"/>
                  </a:lnTo>
                  <a:lnTo>
                    <a:pt x="10" y="22"/>
                  </a:lnTo>
                  <a:lnTo>
                    <a:pt x="8" y="22"/>
                  </a:lnTo>
                  <a:lnTo>
                    <a:pt x="0" y="14"/>
                  </a:lnTo>
                  <a:lnTo>
                    <a:pt x="0" y="10"/>
                  </a:lnTo>
                  <a:lnTo>
                    <a:pt x="4" y="6"/>
                  </a:lnTo>
                  <a:lnTo>
                    <a:pt x="8" y="4"/>
                  </a:lnTo>
                  <a:lnTo>
                    <a:pt x="18" y="2"/>
                  </a:lnTo>
                  <a:lnTo>
                    <a:pt x="30" y="0"/>
                  </a:lnTo>
                  <a:lnTo>
                    <a:pt x="42" y="2"/>
                  </a:lnTo>
                  <a:lnTo>
                    <a:pt x="50" y="4"/>
                  </a:lnTo>
                  <a:lnTo>
                    <a:pt x="58" y="8"/>
                  </a:lnTo>
                  <a:lnTo>
                    <a:pt x="60" y="10"/>
                  </a:lnTo>
                  <a:lnTo>
                    <a:pt x="60" y="12"/>
                  </a:lnTo>
                  <a:lnTo>
                    <a:pt x="60" y="14"/>
                  </a:lnTo>
                  <a:lnTo>
                    <a:pt x="60" y="16"/>
                  </a:lnTo>
                  <a:lnTo>
                    <a:pt x="58" y="16"/>
                  </a:lnTo>
                  <a:close/>
                </a:path>
              </a:pathLst>
            </a:custGeom>
            <a:solidFill>
              <a:srgbClr val="E6E7E8">
                <a:alpha val="100000"/>
              </a:srgbClr>
            </a:solidFill>
            <a:ln w="9525">
              <a:noFill/>
            </a:ln>
          </p:spPr>
          <p:txBody>
            <a:bodyPr/>
            <a:lstStyle/>
            <a:p>
              <a:endParaRPr lang="zh-CN" altLang="en-US" sz="1050"/>
            </a:p>
          </p:txBody>
        </p:sp>
        <p:sp>
          <p:nvSpPr>
            <p:cNvPr id="95301" name="Freeform 540"/>
            <p:cNvSpPr/>
            <p:nvPr/>
          </p:nvSpPr>
          <p:spPr>
            <a:xfrm>
              <a:off x="869950" y="4635500"/>
              <a:ext cx="79375" cy="149225"/>
            </a:xfrm>
            <a:custGeom>
              <a:avLst/>
              <a:gdLst>
                <a:gd name="txL" fmla="*/ 0 w 50"/>
                <a:gd name="txT" fmla="*/ 0 h 94"/>
                <a:gd name="txR" fmla="*/ 50 w 50"/>
                <a:gd name="txB" fmla="*/ 94 h 94"/>
              </a:gdLst>
              <a:ahLst/>
              <a:cxnLst>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Lst>
              <a:rect l="txL" t="txT" r="txR" b="txB"/>
              <a:pathLst>
                <a:path w="50" h="94">
                  <a:moveTo>
                    <a:pt x="30" y="82"/>
                  </a:moveTo>
                  <a:lnTo>
                    <a:pt x="0" y="94"/>
                  </a:lnTo>
                  <a:lnTo>
                    <a:pt x="0" y="10"/>
                  </a:lnTo>
                  <a:lnTo>
                    <a:pt x="20" y="10"/>
                  </a:lnTo>
                  <a:lnTo>
                    <a:pt x="36" y="6"/>
                  </a:lnTo>
                  <a:lnTo>
                    <a:pt x="46" y="0"/>
                  </a:lnTo>
                  <a:lnTo>
                    <a:pt x="50" y="0"/>
                  </a:lnTo>
                  <a:lnTo>
                    <a:pt x="50" y="72"/>
                  </a:lnTo>
                  <a:lnTo>
                    <a:pt x="26" y="82"/>
                  </a:lnTo>
                  <a:lnTo>
                    <a:pt x="30" y="82"/>
                  </a:lnTo>
                  <a:close/>
                </a:path>
              </a:pathLst>
            </a:custGeom>
            <a:solidFill>
              <a:srgbClr val="F1EEE5">
                <a:alpha val="100000"/>
              </a:srgbClr>
            </a:solidFill>
            <a:ln w="9525">
              <a:noFill/>
            </a:ln>
          </p:spPr>
          <p:txBody>
            <a:bodyPr/>
            <a:lstStyle/>
            <a:p>
              <a:endParaRPr lang="zh-CN" altLang="en-US" sz="1050"/>
            </a:p>
          </p:txBody>
        </p:sp>
        <p:sp>
          <p:nvSpPr>
            <p:cNvPr id="95302" name="Freeform 541"/>
            <p:cNvSpPr/>
            <p:nvPr/>
          </p:nvSpPr>
          <p:spPr>
            <a:xfrm>
              <a:off x="790575" y="4625975"/>
              <a:ext cx="79375" cy="168275"/>
            </a:xfrm>
            <a:custGeom>
              <a:avLst/>
              <a:gdLst>
                <a:gd name="txL" fmla="*/ 0 w 50"/>
                <a:gd name="txT" fmla="*/ 0 h 106"/>
                <a:gd name="txR" fmla="*/ 50 w 50"/>
                <a:gd name="txB" fmla="*/ 106 h 106"/>
              </a:gdLst>
              <a:ahLst/>
              <a:cxnLst>
                <a:cxn ang="0">
                  <a:pos x="2147483646" y="2147483646"/>
                </a:cxn>
                <a:cxn ang="0">
                  <a:pos x="2147483646" y="2147483646"/>
                </a:cxn>
                <a:cxn ang="0">
                  <a:pos x="0" y="2147483646"/>
                </a:cxn>
                <a:cxn ang="0">
                  <a:pos x="0" y="2147483646"/>
                </a:cxn>
                <a:cxn ang="0">
                  <a:pos x="2147483646" y="2147483646"/>
                </a:cxn>
                <a:cxn ang="0">
                  <a:pos x="2147483646" y="2147483646"/>
                </a:cxn>
                <a:cxn ang="0">
                  <a:pos x="0" y="2147483646"/>
                </a:cxn>
                <a:cxn ang="0">
                  <a:pos x="0" y="0"/>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0" h="106">
                  <a:moveTo>
                    <a:pt x="50" y="100"/>
                  </a:moveTo>
                  <a:lnTo>
                    <a:pt x="34" y="106"/>
                  </a:lnTo>
                  <a:lnTo>
                    <a:pt x="0" y="94"/>
                  </a:lnTo>
                  <a:lnTo>
                    <a:pt x="0" y="42"/>
                  </a:lnTo>
                  <a:lnTo>
                    <a:pt x="4" y="42"/>
                  </a:lnTo>
                  <a:lnTo>
                    <a:pt x="4" y="18"/>
                  </a:lnTo>
                  <a:lnTo>
                    <a:pt x="0" y="18"/>
                  </a:lnTo>
                  <a:lnTo>
                    <a:pt x="0" y="0"/>
                  </a:lnTo>
                  <a:lnTo>
                    <a:pt x="6" y="6"/>
                  </a:lnTo>
                  <a:lnTo>
                    <a:pt x="16" y="12"/>
                  </a:lnTo>
                  <a:lnTo>
                    <a:pt x="32" y="16"/>
                  </a:lnTo>
                  <a:lnTo>
                    <a:pt x="50" y="16"/>
                  </a:lnTo>
                  <a:lnTo>
                    <a:pt x="50" y="100"/>
                  </a:lnTo>
                  <a:close/>
                </a:path>
              </a:pathLst>
            </a:custGeom>
            <a:solidFill>
              <a:srgbClr val="BCBEC0">
                <a:alpha val="100000"/>
              </a:srgbClr>
            </a:solidFill>
            <a:ln w="9525">
              <a:noFill/>
            </a:ln>
          </p:spPr>
          <p:txBody>
            <a:bodyPr/>
            <a:lstStyle/>
            <a:p>
              <a:endParaRPr lang="zh-CN" altLang="en-US" sz="1050"/>
            </a:p>
          </p:txBody>
        </p:sp>
      </p:grpSp>
      <p:sp>
        <p:nvSpPr>
          <p:cNvPr id="57" name="Oval 56"/>
          <p:cNvSpPr/>
          <p:nvPr/>
        </p:nvSpPr>
        <p:spPr>
          <a:xfrm>
            <a:off x="3480197" y="2471738"/>
            <a:ext cx="129779" cy="129779"/>
          </a:xfrm>
          <a:prstGeom prst="ellipse">
            <a:avLst/>
          </a:prstGeom>
          <a:solidFill>
            <a:srgbClr val="00B0F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mn-lt"/>
              <a:ea typeface="+mn-ea"/>
              <a:cs typeface="+mn-cs"/>
            </a:endParaRPr>
          </a:p>
        </p:txBody>
      </p:sp>
      <p:cxnSp>
        <p:nvCxnSpPr>
          <p:cNvPr id="14" name="Straight Connector 108"/>
          <p:cNvCxnSpPr/>
          <p:nvPr/>
        </p:nvCxnSpPr>
        <p:spPr>
          <a:xfrm flipV="1">
            <a:off x="1768079" y="2583656"/>
            <a:ext cx="1645444" cy="860822"/>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21"/>
          <p:cNvSpPr/>
          <p:nvPr/>
        </p:nvSpPr>
        <p:spPr>
          <a:xfrm>
            <a:off x="2802731" y="2998827"/>
            <a:ext cx="1463279" cy="506730"/>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
                <a:srgbClr val="E24848"/>
              </a:buClr>
              <a:buSzTx/>
              <a:buFontTx/>
              <a:buNone/>
              <a:defRPr/>
            </a:pPr>
            <a:r>
              <a:rPr lang="zh-CN" altLang="en-US" sz="900" dirty="0">
                <a:solidFill>
                  <a:srgbClr val="7F7F7F"/>
                </a:solidFill>
                <a:latin typeface="微软雅黑" panose="020B0503020204020204" pitchFamily="34" charset="-122"/>
                <a:cs typeface="宋体" panose="02010600030101010101" pitchFamily="2" charset="-122"/>
                <a:sym typeface="+mn-ea"/>
              </a:rPr>
              <a:t>在此输入你的文本，请使用符合主题并且简洁生动的文字来进行表述。</a:t>
            </a:r>
            <a:endParaRPr kumimoji="0" lang="en-US" sz="900" b="0" i="0" u="none" strike="noStrike" kern="1200" cap="none" spc="0" normalizeH="0" baseline="0" noProof="0" dirty="0">
              <a:ln>
                <a:noFill/>
              </a:ln>
              <a:solidFill>
                <a:schemeClr val="bg1">
                  <a:lumMod val="95000"/>
                </a:schemeClr>
              </a:solidFill>
              <a:effectLst/>
              <a:uLnTx/>
              <a:uFillTx/>
              <a:latin typeface="+mj-lt"/>
              <a:ea typeface="Roboto Light" pitchFamily="2" charset="0"/>
              <a:cs typeface="Arial" panose="020B0604020202020204" pitchFamily="34" charset="0"/>
            </a:endParaRPr>
          </a:p>
        </p:txBody>
      </p:sp>
      <p:grpSp>
        <p:nvGrpSpPr>
          <p:cNvPr id="95251" name="Group 71"/>
          <p:cNvGrpSpPr/>
          <p:nvPr/>
        </p:nvGrpSpPr>
        <p:grpSpPr>
          <a:xfrm>
            <a:off x="5175171" y="2682320"/>
            <a:ext cx="535781" cy="841772"/>
            <a:chOff x="-936625" y="-19050"/>
            <a:chExt cx="3606800" cy="5664200"/>
          </a:xfrm>
        </p:grpSpPr>
        <p:sp>
          <p:nvSpPr>
            <p:cNvPr id="95277" name="Freeform 529"/>
            <p:cNvSpPr>
              <a:spLocks noEditPoints="1"/>
            </p:cNvSpPr>
            <p:nvPr/>
          </p:nvSpPr>
          <p:spPr>
            <a:xfrm>
              <a:off x="895350" y="-12700"/>
              <a:ext cx="1774825" cy="4486275"/>
            </a:xfrm>
            <a:custGeom>
              <a:avLst/>
              <a:gdLst>
                <a:gd name="txL" fmla="*/ 0 w 1118"/>
                <a:gd name="txT" fmla="*/ 0 h 2826"/>
                <a:gd name="txR" fmla="*/ 1118 w 1118"/>
                <a:gd name="txB" fmla="*/ 2826 h 282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118" h="2826">
                  <a:moveTo>
                    <a:pt x="14" y="2826"/>
                  </a:moveTo>
                  <a:lnTo>
                    <a:pt x="14" y="2826"/>
                  </a:lnTo>
                  <a:lnTo>
                    <a:pt x="64" y="2820"/>
                  </a:lnTo>
                  <a:lnTo>
                    <a:pt x="110" y="2812"/>
                  </a:lnTo>
                  <a:lnTo>
                    <a:pt x="132" y="2806"/>
                  </a:lnTo>
                  <a:lnTo>
                    <a:pt x="152" y="2798"/>
                  </a:lnTo>
                  <a:lnTo>
                    <a:pt x="172" y="2790"/>
                  </a:lnTo>
                  <a:lnTo>
                    <a:pt x="190" y="2780"/>
                  </a:lnTo>
                  <a:lnTo>
                    <a:pt x="208" y="2770"/>
                  </a:lnTo>
                  <a:lnTo>
                    <a:pt x="224" y="2760"/>
                  </a:lnTo>
                  <a:lnTo>
                    <a:pt x="238" y="2750"/>
                  </a:lnTo>
                  <a:lnTo>
                    <a:pt x="250" y="2740"/>
                  </a:lnTo>
                  <a:lnTo>
                    <a:pt x="258" y="2728"/>
                  </a:lnTo>
                  <a:lnTo>
                    <a:pt x="266" y="2716"/>
                  </a:lnTo>
                  <a:lnTo>
                    <a:pt x="272" y="2704"/>
                  </a:lnTo>
                  <a:lnTo>
                    <a:pt x="274" y="2690"/>
                  </a:lnTo>
                  <a:lnTo>
                    <a:pt x="738" y="1752"/>
                  </a:lnTo>
                  <a:lnTo>
                    <a:pt x="770" y="1686"/>
                  </a:lnTo>
                  <a:lnTo>
                    <a:pt x="796" y="1622"/>
                  </a:lnTo>
                  <a:lnTo>
                    <a:pt x="820" y="1556"/>
                  </a:lnTo>
                  <a:lnTo>
                    <a:pt x="840" y="1490"/>
                  </a:lnTo>
                  <a:lnTo>
                    <a:pt x="856" y="1420"/>
                  </a:lnTo>
                  <a:lnTo>
                    <a:pt x="868" y="1350"/>
                  </a:lnTo>
                  <a:lnTo>
                    <a:pt x="878" y="1278"/>
                  </a:lnTo>
                  <a:lnTo>
                    <a:pt x="884" y="1204"/>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54" y="1724"/>
                  </a:lnTo>
                  <a:lnTo>
                    <a:pt x="932" y="1756"/>
                  </a:lnTo>
                  <a:lnTo>
                    <a:pt x="350" y="2690"/>
                  </a:lnTo>
                  <a:lnTo>
                    <a:pt x="346" y="2704"/>
                  </a:lnTo>
                  <a:lnTo>
                    <a:pt x="338" y="2716"/>
                  </a:lnTo>
                  <a:lnTo>
                    <a:pt x="330" y="2728"/>
                  </a:lnTo>
                  <a:lnTo>
                    <a:pt x="318" y="2740"/>
                  </a:lnTo>
                  <a:lnTo>
                    <a:pt x="304" y="2752"/>
                  </a:lnTo>
                  <a:lnTo>
                    <a:pt x="286" y="2762"/>
                  </a:lnTo>
                  <a:lnTo>
                    <a:pt x="266" y="2772"/>
                  </a:lnTo>
                  <a:lnTo>
                    <a:pt x="244" y="2782"/>
                  </a:lnTo>
                  <a:lnTo>
                    <a:pt x="218" y="2792"/>
                  </a:lnTo>
                  <a:lnTo>
                    <a:pt x="194" y="2800"/>
                  </a:lnTo>
                  <a:lnTo>
                    <a:pt x="166" y="2806"/>
                  </a:lnTo>
                  <a:lnTo>
                    <a:pt x="138" y="2812"/>
                  </a:lnTo>
                  <a:lnTo>
                    <a:pt x="110" y="2818"/>
                  </a:lnTo>
                  <a:lnTo>
                    <a:pt x="78" y="2822"/>
                  </a:lnTo>
                  <a:lnTo>
                    <a:pt x="48" y="2824"/>
                  </a:lnTo>
                  <a:lnTo>
                    <a:pt x="14" y="2826"/>
                  </a:lnTo>
                  <a:close/>
                  <a:moveTo>
                    <a:pt x="0" y="2826"/>
                  </a:move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206"/>
                  </a:lnTo>
                  <a:lnTo>
                    <a:pt x="452" y="1280"/>
                  </a:lnTo>
                  <a:lnTo>
                    <a:pt x="448" y="1354"/>
                  </a:lnTo>
                  <a:lnTo>
                    <a:pt x="442" y="1424"/>
                  </a:lnTo>
                  <a:lnTo>
                    <a:pt x="434" y="1492"/>
                  </a:lnTo>
                  <a:lnTo>
                    <a:pt x="422" y="1560"/>
                  </a:lnTo>
                  <a:lnTo>
                    <a:pt x="410" y="1624"/>
                  </a:lnTo>
                  <a:lnTo>
                    <a:pt x="396" y="1688"/>
                  </a:lnTo>
                  <a:lnTo>
                    <a:pt x="380" y="1756"/>
                  </a:lnTo>
                  <a:lnTo>
                    <a:pt x="136" y="2690"/>
                  </a:lnTo>
                  <a:lnTo>
                    <a:pt x="130" y="2716"/>
                  </a:lnTo>
                  <a:lnTo>
                    <a:pt x="122" y="2740"/>
                  </a:lnTo>
                  <a:lnTo>
                    <a:pt x="108" y="2762"/>
                  </a:lnTo>
                  <a:lnTo>
                    <a:pt x="90" y="2782"/>
                  </a:lnTo>
                  <a:lnTo>
                    <a:pt x="70" y="2798"/>
                  </a:lnTo>
                  <a:lnTo>
                    <a:pt x="48" y="2812"/>
                  </a:lnTo>
                  <a:lnTo>
                    <a:pt x="26" y="2820"/>
                  </a:lnTo>
                  <a:lnTo>
                    <a:pt x="0" y="2826"/>
                  </a:lnTo>
                  <a:close/>
                </a:path>
              </a:pathLst>
            </a:custGeom>
            <a:solidFill>
              <a:srgbClr val="CABFD5"/>
            </a:solidFill>
            <a:ln w="9525">
              <a:noFill/>
            </a:ln>
          </p:spPr>
          <p:txBody>
            <a:bodyPr/>
            <a:lstStyle/>
            <a:p>
              <a:endParaRPr lang="zh-CN" altLang="en-US" sz="1050"/>
            </a:p>
          </p:txBody>
        </p:sp>
        <p:sp>
          <p:nvSpPr>
            <p:cNvPr id="95278" name="Freeform 530"/>
            <p:cNvSpPr/>
            <p:nvPr/>
          </p:nvSpPr>
          <p:spPr>
            <a:xfrm>
              <a:off x="895350" y="-19050"/>
              <a:ext cx="1403350" cy="4492625"/>
            </a:xfrm>
            <a:custGeom>
              <a:avLst/>
              <a:gdLst>
                <a:gd name="txL" fmla="*/ 0 w 884"/>
                <a:gd name="txT" fmla="*/ 0 h 2830"/>
                <a:gd name="txR" fmla="*/ 884 w 884"/>
                <a:gd name="txB" fmla="*/ 2830 h 2830"/>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884" h="2830">
                  <a:moveTo>
                    <a:pt x="0" y="2830"/>
                  </a:moveTo>
                  <a:lnTo>
                    <a:pt x="0" y="2830"/>
                  </a:lnTo>
                  <a:lnTo>
                    <a:pt x="26" y="2824"/>
                  </a:lnTo>
                  <a:lnTo>
                    <a:pt x="48" y="2816"/>
                  </a:lnTo>
                  <a:lnTo>
                    <a:pt x="70" y="2802"/>
                  </a:lnTo>
                  <a:lnTo>
                    <a:pt x="90" y="2786"/>
                  </a:lnTo>
                  <a:lnTo>
                    <a:pt x="108" y="2766"/>
                  </a:lnTo>
                  <a:lnTo>
                    <a:pt x="122" y="2744"/>
                  </a:lnTo>
                  <a:lnTo>
                    <a:pt x="130" y="2720"/>
                  </a:lnTo>
                  <a:lnTo>
                    <a:pt x="136" y="2694"/>
                  </a:lnTo>
                  <a:lnTo>
                    <a:pt x="380" y="1760"/>
                  </a:lnTo>
                  <a:lnTo>
                    <a:pt x="396" y="1692"/>
                  </a:lnTo>
                  <a:lnTo>
                    <a:pt x="410" y="1628"/>
                  </a:lnTo>
                  <a:lnTo>
                    <a:pt x="422" y="1564"/>
                  </a:lnTo>
                  <a:lnTo>
                    <a:pt x="434" y="1496"/>
                  </a:lnTo>
                  <a:lnTo>
                    <a:pt x="442" y="1428"/>
                  </a:lnTo>
                  <a:lnTo>
                    <a:pt x="448" y="1358"/>
                  </a:lnTo>
                  <a:lnTo>
                    <a:pt x="452" y="1284"/>
                  </a:lnTo>
                  <a:lnTo>
                    <a:pt x="456" y="1210"/>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6" y="0"/>
                  </a:lnTo>
                  <a:lnTo>
                    <a:pt x="28" y="2"/>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208"/>
                  </a:lnTo>
                  <a:lnTo>
                    <a:pt x="878" y="1282"/>
                  </a:lnTo>
                  <a:lnTo>
                    <a:pt x="868" y="1354"/>
                  </a:lnTo>
                  <a:lnTo>
                    <a:pt x="856" y="1424"/>
                  </a:lnTo>
                  <a:lnTo>
                    <a:pt x="840" y="1494"/>
                  </a:lnTo>
                  <a:lnTo>
                    <a:pt x="820" y="1560"/>
                  </a:lnTo>
                  <a:lnTo>
                    <a:pt x="796" y="1626"/>
                  </a:lnTo>
                  <a:lnTo>
                    <a:pt x="770" y="1690"/>
                  </a:lnTo>
                  <a:lnTo>
                    <a:pt x="738" y="1756"/>
                  </a:lnTo>
                  <a:lnTo>
                    <a:pt x="274" y="2694"/>
                  </a:lnTo>
                  <a:lnTo>
                    <a:pt x="272" y="2708"/>
                  </a:lnTo>
                  <a:lnTo>
                    <a:pt x="266" y="2720"/>
                  </a:lnTo>
                  <a:lnTo>
                    <a:pt x="258" y="2732"/>
                  </a:lnTo>
                  <a:lnTo>
                    <a:pt x="250" y="2744"/>
                  </a:lnTo>
                  <a:lnTo>
                    <a:pt x="238" y="2754"/>
                  </a:lnTo>
                  <a:lnTo>
                    <a:pt x="224" y="2764"/>
                  </a:lnTo>
                  <a:lnTo>
                    <a:pt x="208" y="2774"/>
                  </a:lnTo>
                  <a:lnTo>
                    <a:pt x="190" y="2784"/>
                  </a:lnTo>
                  <a:lnTo>
                    <a:pt x="172" y="2794"/>
                  </a:lnTo>
                  <a:lnTo>
                    <a:pt x="152" y="2802"/>
                  </a:lnTo>
                  <a:lnTo>
                    <a:pt x="132" y="2810"/>
                  </a:lnTo>
                  <a:lnTo>
                    <a:pt x="110" y="2816"/>
                  </a:lnTo>
                  <a:lnTo>
                    <a:pt x="64" y="2824"/>
                  </a:lnTo>
                  <a:lnTo>
                    <a:pt x="14" y="2830"/>
                  </a:lnTo>
                  <a:lnTo>
                    <a:pt x="0" y="2830"/>
                  </a:lnTo>
                  <a:close/>
                </a:path>
              </a:pathLst>
            </a:custGeom>
            <a:solidFill>
              <a:srgbClr val="C3DCEA"/>
            </a:solidFill>
            <a:ln w="9525">
              <a:noFill/>
            </a:ln>
          </p:spPr>
          <p:txBody>
            <a:bodyPr/>
            <a:lstStyle/>
            <a:p>
              <a:endParaRPr lang="zh-CN" altLang="en-US" sz="1050"/>
            </a:p>
          </p:txBody>
        </p:sp>
        <p:sp>
          <p:nvSpPr>
            <p:cNvPr id="95279" name="Freeform 531"/>
            <p:cNvSpPr/>
            <p:nvPr/>
          </p:nvSpPr>
          <p:spPr>
            <a:xfrm>
              <a:off x="-568325" y="-19050"/>
              <a:ext cx="1463675" cy="4492625"/>
            </a:xfrm>
            <a:custGeom>
              <a:avLst/>
              <a:gdLst>
                <a:gd name="txL" fmla="*/ 0 w 922"/>
                <a:gd name="txT" fmla="*/ 0 h 2830"/>
                <a:gd name="txR" fmla="*/ 922 w 922"/>
                <a:gd name="txB" fmla="*/ 2830 h 283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922" h="2830">
                  <a:moveTo>
                    <a:pt x="850" y="2828"/>
                  </a:moveTo>
                  <a:lnTo>
                    <a:pt x="850" y="2828"/>
                  </a:lnTo>
                  <a:lnTo>
                    <a:pt x="810" y="2822"/>
                  </a:lnTo>
                  <a:lnTo>
                    <a:pt x="770" y="2814"/>
                  </a:lnTo>
                  <a:lnTo>
                    <a:pt x="734" y="2802"/>
                  </a:lnTo>
                  <a:lnTo>
                    <a:pt x="702" y="2788"/>
                  </a:lnTo>
                  <a:lnTo>
                    <a:pt x="678" y="2774"/>
                  </a:lnTo>
                  <a:lnTo>
                    <a:pt x="658" y="2760"/>
                  </a:lnTo>
                  <a:lnTo>
                    <a:pt x="642" y="2744"/>
                  </a:lnTo>
                  <a:lnTo>
                    <a:pt x="630" y="2728"/>
                  </a:lnTo>
                  <a:lnTo>
                    <a:pt x="150" y="1768"/>
                  </a:lnTo>
                  <a:lnTo>
                    <a:pt x="132" y="1736"/>
                  </a:lnTo>
                  <a:lnTo>
                    <a:pt x="116" y="1704"/>
                  </a:lnTo>
                  <a:lnTo>
                    <a:pt x="114" y="1698"/>
                  </a:lnTo>
                  <a:lnTo>
                    <a:pt x="98" y="1660"/>
                  </a:lnTo>
                  <a:lnTo>
                    <a:pt x="82" y="1622"/>
                  </a:lnTo>
                  <a:lnTo>
                    <a:pt x="68" y="1582"/>
                  </a:lnTo>
                  <a:lnTo>
                    <a:pt x="56" y="1542"/>
                  </a:lnTo>
                  <a:lnTo>
                    <a:pt x="46" y="1502"/>
                  </a:lnTo>
                  <a:lnTo>
                    <a:pt x="36" y="1462"/>
                  </a:lnTo>
                  <a:lnTo>
                    <a:pt x="28" y="1420"/>
                  </a:lnTo>
                  <a:lnTo>
                    <a:pt x="20" y="1378"/>
                  </a:lnTo>
                  <a:lnTo>
                    <a:pt x="12" y="1320"/>
                  </a:lnTo>
                  <a:lnTo>
                    <a:pt x="4" y="1262"/>
                  </a:lnTo>
                  <a:lnTo>
                    <a:pt x="2" y="1202"/>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904" y="0"/>
                  </a:lnTo>
                  <a:lnTo>
                    <a:pt x="922" y="0"/>
                  </a:lnTo>
                  <a:lnTo>
                    <a:pt x="922" y="4"/>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216"/>
                  </a:lnTo>
                  <a:lnTo>
                    <a:pt x="430" y="1290"/>
                  </a:lnTo>
                  <a:lnTo>
                    <a:pt x="434" y="1362"/>
                  </a:lnTo>
                  <a:lnTo>
                    <a:pt x="442" y="1434"/>
                  </a:lnTo>
                  <a:lnTo>
                    <a:pt x="450" y="1502"/>
                  </a:lnTo>
                  <a:lnTo>
                    <a:pt x="460" y="1568"/>
                  </a:lnTo>
                  <a:lnTo>
                    <a:pt x="472" y="1634"/>
                  </a:lnTo>
                  <a:lnTo>
                    <a:pt x="486" y="1696"/>
                  </a:lnTo>
                  <a:lnTo>
                    <a:pt x="486" y="1702"/>
                  </a:lnTo>
                  <a:lnTo>
                    <a:pt x="506" y="1768"/>
                  </a:lnTo>
                  <a:lnTo>
                    <a:pt x="758" y="2728"/>
                  </a:lnTo>
                  <a:lnTo>
                    <a:pt x="764" y="2744"/>
                  </a:lnTo>
                  <a:lnTo>
                    <a:pt x="774" y="2760"/>
                  </a:lnTo>
                  <a:lnTo>
                    <a:pt x="784" y="2774"/>
                  </a:lnTo>
                  <a:lnTo>
                    <a:pt x="798" y="2788"/>
                  </a:lnTo>
                  <a:lnTo>
                    <a:pt x="816" y="2804"/>
                  </a:lnTo>
                  <a:lnTo>
                    <a:pt x="836" y="2816"/>
                  </a:lnTo>
                  <a:lnTo>
                    <a:pt x="858" y="2824"/>
                  </a:lnTo>
                  <a:lnTo>
                    <a:pt x="882" y="2830"/>
                  </a:lnTo>
                  <a:lnTo>
                    <a:pt x="876" y="2830"/>
                  </a:lnTo>
                  <a:lnTo>
                    <a:pt x="862" y="2828"/>
                  </a:lnTo>
                  <a:lnTo>
                    <a:pt x="850" y="2828"/>
                  </a:lnTo>
                  <a:close/>
                </a:path>
              </a:pathLst>
            </a:custGeom>
            <a:solidFill>
              <a:srgbClr val="0070C0">
                <a:alpha val="100000"/>
              </a:srgbClr>
            </a:solidFill>
            <a:ln w="9525">
              <a:noFill/>
            </a:ln>
          </p:spPr>
          <p:txBody>
            <a:bodyPr/>
            <a:lstStyle/>
            <a:p>
              <a:endParaRPr lang="zh-CN" altLang="en-US" sz="1050"/>
            </a:p>
          </p:txBody>
        </p:sp>
        <p:sp>
          <p:nvSpPr>
            <p:cNvPr id="16" name="Freeform 532"/>
            <p:cNvSpPr>
              <a:spLocks noEditPoints="1"/>
            </p:cNvSpPr>
            <p:nvPr/>
          </p:nvSpPr>
          <p:spPr bwMode="auto">
            <a:xfrm>
              <a:off x="-936625" y="-19050"/>
              <a:ext cx="1835458" cy="4494506"/>
            </a:xfrm>
            <a:custGeom>
              <a:avLst/>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CABFD5"/>
            </a:solidFill>
            <a:ln>
              <a:noFill/>
            </a:ln>
          </p:spPr>
          <p:txBody>
            <a:bodyPr lIns="72390" tIns="36195" rIns="72390" bIns="36195"/>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500" b="0" i="0" u="none" strike="noStrike" kern="1200" cap="none" spc="0" normalizeH="0" baseline="0" noProof="0">
                <a:ln>
                  <a:noFill/>
                </a:ln>
                <a:solidFill>
                  <a:schemeClr val="tx1"/>
                </a:solidFill>
                <a:effectLst/>
                <a:uLnTx/>
                <a:uFillTx/>
                <a:latin typeface="Calibri" panose="020F0502020204030204" charset="0"/>
                <a:ea typeface="+mn-ea"/>
                <a:cs typeface="+mn-cs"/>
              </a:endParaRPr>
            </a:p>
          </p:txBody>
        </p:sp>
        <p:sp>
          <p:nvSpPr>
            <p:cNvPr id="95281" name="Freeform 533"/>
            <p:cNvSpPr/>
            <p:nvPr/>
          </p:nvSpPr>
          <p:spPr>
            <a:xfrm>
              <a:off x="876300" y="4784725"/>
              <a:ext cx="79375" cy="88900"/>
            </a:xfrm>
            <a:custGeom>
              <a:avLst/>
              <a:gdLst>
                <a:gd name="txL" fmla="*/ 0 w 50"/>
                <a:gd name="txT" fmla="*/ 0 h 56"/>
                <a:gd name="txR" fmla="*/ 50 w 50"/>
                <a:gd name="txB" fmla="*/ 56 h 56"/>
              </a:gdLst>
              <a:ahLst/>
              <a:cxnLst>
                <a:cxn ang="0">
                  <a:pos x="0"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Lst>
              <a:rect l="txL" t="txT" r="txR" b="txB"/>
              <a:pathLst>
                <a:path w="50" h="56">
                  <a:moveTo>
                    <a:pt x="0" y="56"/>
                  </a:moveTo>
                  <a:lnTo>
                    <a:pt x="0" y="22"/>
                  </a:lnTo>
                  <a:lnTo>
                    <a:pt x="50" y="0"/>
                  </a:lnTo>
                  <a:lnTo>
                    <a:pt x="50" y="36"/>
                  </a:lnTo>
                  <a:lnTo>
                    <a:pt x="50" y="40"/>
                  </a:lnTo>
                  <a:lnTo>
                    <a:pt x="46" y="44"/>
                  </a:lnTo>
                  <a:lnTo>
                    <a:pt x="42" y="48"/>
                  </a:lnTo>
                  <a:lnTo>
                    <a:pt x="36" y="50"/>
                  </a:lnTo>
                  <a:lnTo>
                    <a:pt x="26" y="54"/>
                  </a:lnTo>
                  <a:lnTo>
                    <a:pt x="16" y="56"/>
                  </a:lnTo>
                  <a:lnTo>
                    <a:pt x="6" y="56"/>
                  </a:lnTo>
                  <a:lnTo>
                    <a:pt x="0" y="56"/>
                  </a:lnTo>
                  <a:close/>
                </a:path>
              </a:pathLst>
            </a:custGeom>
            <a:solidFill>
              <a:srgbClr val="F1EEE5">
                <a:alpha val="100000"/>
              </a:srgbClr>
            </a:solidFill>
            <a:ln w="9525">
              <a:noFill/>
            </a:ln>
          </p:spPr>
          <p:txBody>
            <a:bodyPr/>
            <a:lstStyle/>
            <a:p>
              <a:endParaRPr lang="zh-CN" altLang="en-US" sz="1050"/>
            </a:p>
          </p:txBody>
        </p:sp>
        <p:sp>
          <p:nvSpPr>
            <p:cNvPr id="95282" name="Freeform 534"/>
            <p:cNvSpPr>
              <a:spLocks noEditPoints="1"/>
            </p:cNvSpPr>
            <p:nvPr/>
          </p:nvSpPr>
          <p:spPr>
            <a:xfrm>
              <a:off x="796925" y="4813300"/>
              <a:ext cx="79375" cy="60325"/>
            </a:xfrm>
            <a:custGeom>
              <a:avLst/>
              <a:gdLst>
                <a:gd name="txL" fmla="*/ 0 w 50"/>
                <a:gd name="txT" fmla="*/ 0 h 38"/>
                <a:gd name="txR" fmla="*/ 50 w 50"/>
                <a:gd name="txB" fmla="*/ 38 h 3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0" y="2147483646"/>
                </a:cxn>
                <a:cxn ang="0">
                  <a:pos x="0" y="2147483646"/>
                </a:cxn>
              </a:cxnLst>
              <a:rect l="txL" t="txT" r="txR" b="tx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6" y="32"/>
                  </a:lnTo>
                  <a:lnTo>
                    <a:pt x="8" y="30"/>
                  </a:lnTo>
                  <a:lnTo>
                    <a:pt x="4" y="26"/>
                  </a:lnTo>
                  <a:lnTo>
                    <a:pt x="0" y="22"/>
                  </a:lnTo>
                  <a:lnTo>
                    <a:pt x="0" y="18"/>
                  </a:lnTo>
                  <a:lnTo>
                    <a:pt x="0" y="16"/>
                  </a:lnTo>
                  <a:close/>
                </a:path>
              </a:pathLst>
            </a:custGeom>
            <a:solidFill>
              <a:srgbClr val="B4B2AB">
                <a:alpha val="100000"/>
              </a:srgbClr>
            </a:solidFill>
            <a:ln w="9525">
              <a:noFill/>
            </a:ln>
          </p:spPr>
          <p:txBody>
            <a:bodyPr/>
            <a:lstStyle/>
            <a:p>
              <a:endParaRPr lang="zh-CN" altLang="en-US" sz="1050"/>
            </a:p>
          </p:txBody>
        </p:sp>
        <p:sp>
          <p:nvSpPr>
            <p:cNvPr id="95283" name="Freeform 535"/>
            <p:cNvSpPr/>
            <p:nvPr/>
          </p:nvSpPr>
          <p:spPr>
            <a:xfrm>
              <a:off x="533400" y="5099050"/>
              <a:ext cx="669925" cy="263525"/>
            </a:xfrm>
            <a:custGeom>
              <a:avLst/>
              <a:gdLst>
                <a:gd name="txL" fmla="*/ 0 w 422"/>
                <a:gd name="txT" fmla="*/ 0 h 166"/>
                <a:gd name="txR" fmla="*/ 422 w 422"/>
                <a:gd name="txB" fmla="*/ 166 h 16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22" h="166">
                  <a:moveTo>
                    <a:pt x="422" y="70"/>
                  </a:moveTo>
                  <a:lnTo>
                    <a:pt x="184" y="166"/>
                  </a:lnTo>
                  <a:lnTo>
                    <a:pt x="182" y="166"/>
                  </a:lnTo>
                  <a:lnTo>
                    <a:pt x="182" y="164"/>
                  </a:lnTo>
                  <a:lnTo>
                    <a:pt x="172" y="160"/>
                  </a:lnTo>
                  <a:lnTo>
                    <a:pt x="170" y="160"/>
                  </a:lnTo>
                  <a:lnTo>
                    <a:pt x="0" y="94"/>
                  </a:lnTo>
                  <a:lnTo>
                    <a:pt x="30" y="82"/>
                  </a:lnTo>
                  <a:lnTo>
                    <a:pt x="28" y="86"/>
                  </a:lnTo>
                  <a:lnTo>
                    <a:pt x="30" y="90"/>
                  </a:lnTo>
                  <a:lnTo>
                    <a:pt x="32" y="92"/>
                  </a:lnTo>
                  <a:lnTo>
                    <a:pt x="34" y="94"/>
                  </a:lnTo>
                  <a:lnTo>
                    <a:pt x="38" y="96"/>
                  </a:lnTo>
                  <a:lnTo>
                    <a:pt x="44" y="96"/>
                  </a:lnTo>
                  <a:lnTo>
                    <a:pt x="48" y="94"/>
                  </a:lnTo>
                  <a:lnTo>
                    <a:pt x="50" y="92"/>
                  </a:lnTo>
                  <a:lnTo>
                    <a:pt x="52" y="88"/>
                  </a:lnTo>
                  <a:lnTo>
                    <a:pt x="52" y="74"/>
                  </a:lnTo>
                  <a:lnTo>
                    <a:pt x="184" y="22"/>
                  </a:lnTo>
                  <a:lnTo>
                    <a:pt x="184" y="44"/>
                  </a:lnTo>
                  <a:lnTo>
                    <a:pt x="68" y="90"/>
                  </a:lnTo>
                  <a:lnTo>
                    <a:pt x="184" y="136"/>
                  </a:lnTo>
                  <a:lnTo>
                    <a:pt x="184" y="144"/>
                  </a:lnTo>
                  <a:lnTo>
                    <a:pt x="186" y="152"/>
                  </a:lnTo>
                  <a:lnTo>
                    <a:pt x="190" y="154"/>
                  </a:lnTo>
                  <a:lnTo>
                    <a:pt x="192" y="154"/>
                  </a:lnTo>
                  <a:lnTo>
                    <a:pt x="198" y="154"/>
                  </a:lnTo>
                  <a:lnTo>
                    <a:pt x="202" y="152"/>
                  </a:lnTo>
                  <a:lnTo>
                    <a:pt x="204" y="148"/>
                  </a:lnTo>
                  <a:lnTo>
                    <a:pt x="204" y="144"/>
                  </a:lnTo>
                  <a:lnTo>
                    <a:pt x="204" y="136"/>
                  </a:lnTo>
                  <a:lnTo>
                    <a:pt x="330" y="86"/>
                  </a:lnTo>
                  <a:lnTo>
                    <a:pt x="332" y="86"/>
                  </a:lnTo>
                  <a:lnTo>
                    <a:pt x="354" y="76"/>
                  </a:lnTo>
                  <a:lnTo>
                    <a:pt x="234" y="26"/>
                  </a:lnTo>
                  <a:lnTo>
                    <a:pt x="232" y="26"/>
                  </a:lnTo>
                  <a:lnTo>
                    <a:pt x="228" y="28"/>
                  </a:lnTo>
                  <a:lnTo>
                    <a:pt x="204" y="38"/>
                  </a:lnTo>
                  <a:lnTo>
                    <a:pt x="204" y="14"/>
                  </a:lnTo>
                  <a:lnTo>
                    <a:pt x="222" y="8"/>
                  </a:lnTo>
                  <a:lnTo>
                    <a:pt x="222" y="12"/>
                  </a:lnTo>
                  <a:lnTo>
                    <a:pt x="226" y="16"/>
                  </a:lnTo>
                  <a:lnTo>
                    <a:pt x="228" y="18"/>
                  </a:lnTo>
                  <a:lnTo>
                    <a:pt x="232" y="18"/>
                  </a:lnTo>
                  <a:lnTo>
                    <a:pt x="242" y="16"/>
                  </a:lnTo>
                  <a:lnTo>
                    <a:pt x="242" y="8"/>
                  </a:lnTo>
                  <a:lnTo>
                    <a:pt x="242" y="0"/>
                  </a:lnTo>
                  <a:lnTo>
                    <a:pt x="246" y="2"/>
                  </a:lnTo>
                  <a:lnTo>
                    <a:pt x="248" y="2"/>
                  </a:lnTo>
                  <a:lnTo>
                    <a:pt x="372" y="50"/>
                  </a:lnTo>
                  <a:lnTo>
                    <a:pt x="374" y="70"/>
                  </a:lnTo>
                  <a:lnTo>
                    <a:pt x="374" y="74"/>
                  </a:lnTo>
                  <a:lnTo>
                    <a:pt x="378" y="76"/>
                  </a:lnTo>
                  <a:lnTo>
                    <a:pt x="380" y="78"/>
                  </a:lnTo>
                  <a:lnTo>
                    <a:pt x="384" y="78"/>
                  </a:lnTo>
                  <a:lnTo>
                    <a:pt x="392" y="76"/>
                  </a:lnTo>
                  <a:lnTo>
                    <a:pt x="394" y="72"/>
                  </a:lnTo>
                  <a:lnTo>
                    <a:pt x="394" y="68"/>
                  </a:lnTo>
                  <a:lnTo>
                    <a:pt x="392" y="60"/>
                  </a:lnTo>
                  <a:lnTo>
                    <a:pt x="422" y="70"/>
                  </a:lnTo>
                  <a:close/>
                </a:path>
              </a:pathLst>
            </a:custGeom>
            <a:solidFill>
              <a:srgbClr val="B68B61">
                <a:alpha val="100000"/>
              </a:srgbClr>
            </a:solidFill>
            <a:ln w="9525">
              <a:noFill/>
            </a:ln>
          </p:spPr>
          <p:txBody>
            <a:bodyPr/>
            <a:lstStyle/>
            <a:p>
              <a:endParaRPr lang="zh-CN" altLang="en-US" sz="1050"/>
            </a:p>
          </p:txBody>
        </p:sp>
        <p:sp>
          <p:nvSpPr>
            <p:cNvPr id="95284" name="Freeform 536"/>
            <p:cNvSpPr>
              <a:spLocks noEditPoints="1"/>
            </p:cNvSpPr>
            <p:nvPr/>
          </p:nvSpPr>
          <p:spPr>
            <a:xfrm>
              <a:off x="533400" y="5140325"/>
              <a:ext cx="561975" cy="504825"/>
            </a:xfrm>
            <a:custGeom>
              <a:avLst/>
              <a:gdLst>
                <a:gd name="txL" fmla="*/ 0 w 354"/>
                <a:gd name="txT" fmla="*/ 0 h 318"/>
                <a:gd name="txR" fmla="*/ 354 w 354"/>
                <a:gd name="txB" fmla="*/ 318 h 318"/>
              </a:gdLst>
              <a:ahLst/>
              <a:cxnLst>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354" h="318">
                  <a:moveTo>
                    <a:pt x="184" y="140"/>
                  </a:moveTo>
                  <a:lnTo>
                    <a:pt x="184" y="318"/>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4" y="0"/>
                  </a:lnTo>
                  <a:lnTo>
                    <a:pt x="354" y="50"/>
                  </a:lnTo>
                  <a:lnTo>
                    <a:pt x="332" y="60"/>
                  </a:lnTo>
                  <a:lnTo>
                    <a:pt x="330" y="60"/>
                  </a:lnTo>
                  <a:lnTo>
                    <a:pt x="204" y="110"/>
                  </a:lnTo>
                  <a:lnTo>
                    <a:pt x="204" y="12"/>
                  </a:lnTo>
                  <a:close/>
                </a:path>
              </a:pathLst>
            </a:custGeom>
            <a:solidFill>
              <a:srgbClr val="7B5D3F">
                <a:alpha val="100000"/>
              </a:srgbClr>
            </a:solidFill>
            <a:ln w="9525">
              <a:noFill/>
            </a:ln>
          </p:spPr>
          <p:txBody>
            <a:bodyPr/>
            <a:lstStyle/>
            <a:p>
              <a:endParaRPr lang="zh-CN" altLang="en-US" sz="1050"/>
            </a:p>
          </p:txBody>
        </p:sp>
        <p:sp>
          <p:nvSpPr>
            <p:cNvPr id="95285" name="Freeform 537"/>
            <p:cNvSpPr/>
            <p:nvPr/>
          </p:nvSpPr>
          <p:spPr>
            <a:xfrm>
              <a:off x="825500" y="5210175"/>
              <a:ext cx="377825" cy="434975"/>
            </a:xfrm>
            <a:custGeom>
              <a:avLst/>
              <a:gdLst>
                <a:gd name="txL" fmla="*/ 0 w 238"/>
                <a:gd name="txT" fmla="*/ 0 h 274"/>
                <a:gd name="txR" fmla="*/ 238 w 238"/>
                <a:gd name="txB" fmla="*/ 274 h 274"/>
              </a:gdLst>
              <a:ahLst/>
              <a:cxnLst>
                <a:cxn ang="0">
                  <a:pos x="0" y="2147483646"/>
                </a:cxn>
                <a:cxn ang="0">
                  <a:pos x="2147483646" y="0"/>
                </a:cxn>
                <a:cxn ang="0">
                  <a:pos x="2147483646" y="2147483646"/>
                </a:cxn>
                <a:cxn ang="0">
                  <a:pos x="0" y="2147483646"/>
                </a:cxn>
                <a:cxn ang="0">
                  <a:pos x="0" y="2147483646"/>
                </a:cxn>
              </a:cxnLst>
              <a:rect l="txL" t="txT" r="txR" b="txB"/>
              <a:pathLst>
                <a:path w="238" h="274">
                  <a:moveTo>
                    <a:pt x="0" y="96"/>
                  </a:moveTo>
                  <a:lnTo>
                    <a:pt x="238" y="0"/>
                  </a:lnTo>
                  <a:lnTo>
                    <a:pt x="238" y="180"/>
                  </a:lnTo>
                  <a:lnTo>
                    <a:pt x="0" y="274"/>
                  </a:lnTo>
                  <a:lnTo>
                    <a:pt x="0" y="96"/>
                  </a:lnTo>
                  <a:close/>
                </a:path>
              </a:pathLst>
            </a:custGeom>
            <a:solidFill>
              <a:srgbClr val="916E4B">
                <a:alpha val="100000"/>
              </a:srgbClr>
            </a:solidFill>
            <a:ln w="9525">
              <a:noFill/>
            </a:ln>
          </p:spPr>
          <p:txBody>
            <a:bodyPr/>
            <a:lstStyle/>
            <a:p>
              <a:endParaRPr lang="zh-CN" altLang="en-US" sz="1050"/>
            </a:p>
          </p:txBody>
        </p:sp>
        <p:sp>
          <p:nvSpPr>
            <p:cNvPr id="95286" name="Freeform 538"/>
            <p:cNvSpPr>
              <a:spLocks noEditPoints="1"/>
            </p:cNvSpPr>
            <p:nvPr/>
          </p:nvSpPr>
          <p:spPr>
            <a:xfrm>
              <a:off x="577850" y="4591050"/>
              <a:ext cx="581025" cy="755650"/>
            </a:xfrm>
            <a:custGeom>
              <a:avLst/>
              <a:gdLst>
                <a:gd name="txL" fmla="*/ 0 w 366"/>
                <a:gd name="txT" fmla="*/ 0 h 476"/>
                <a:gd name="txR" fmla="*/ 366 w 366"/>
                <a:gd name="txB" fmla="*/ 476 h 47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66" h="476">
                  <a:moveTo>
                    <a:pt x="134" y="116"/>
                  </a:moveTo>
                  <a:lnTo>
                    <a:pt x="168" y="128"/>
                  </a:lnTo>
                  <a:lnTo>
                    <a:pt x="170" y="130"/>
                  </a:lnTo>
                  <a:lnTo>
                    <a:pt x="216" y="110"/>
                  </a:lnTo>
                  <a:lnTo>
                    <a:pt x="214" y="110"/>
                  </a:lnTo>
                  <a:lnTo>
                    <a:pt x="300" y="76"/>
                  </a:lnTo>
                  <a:lnTo>
                    <a:pt x="238" y="52"/>
                  </a:lnTo>
                  <a:lnTo>
                    <a:pt x="238" y="28"/>
                  </a:lnTo>
                  <a:lnTo>
                    <a:pt x="330" y="64"/>
                  </a:lnTo>
                  <a:lnTo>
                    <a:pt x="332" y="66"/>
                  </a:lnTo>
                  <a:lnTo>
                    <a:pt x="334" y="66"/>
                  </a:lnTo>
                  <a:lnTo>
                    <a:pt x="336" y="68"/>
                  </a:lnTo>
                  <a:lnTo>
                    <a:pt x="336" y="70"/>
                  </a:lnTo>
                  <a:lnTo>
                    <a:pt x="338" y="70"/>
                  </a:lnTo>
                  <a:lnTo>
                    <a:pt x="338" y="74"/>
                  </a:lnTo>
                  <a:lnTo>
                    <a:pt x="338" y="76"/>
                  </a:lnTo>
                  <a:lnTo>
                    <a:pt x="348" y="174"/>
                  </a:lnTo>
                  <a:lnTo>
                    <a:pt x="348" y="176"/>
                  </a:lnTo>
                  <a:lnTo>
                    <a:pt x="366" y="388"/>
                  </a:lnTo>
                  <a:lnTo>
                    <a:pt x="366" y="392"/>
                  </a:lnTo>
                  <a:lnTo>
                    <a:pt x="364" y="396"/>
                  </a:lnTo>
                  <a:lnTo>
                    <a:pt x="356" y="400"/>
                  </a:lnTo>
                  <a:lnTo>
                    <a:pt x="352" y="400"/>
                  </a:lnTo>
                  <a:lnTo>
                    <a:pt x="350" y="398"/>
                  </a:lnTo>
                  <a:lnTo>
                    <a:pt x="346" y="394"/>
                  </a:lnTo>
                  <a:lnTo>
                    <a:pt x="346" y="390"/>
                  </a:lnTo>
                  <a:lnTo>
                    <a:pt x="326" y="184"/>
                  </a:lnTo>
                  <a:lnTo>
                    <a:pt x="238" y="146"/>
                  </a:lnTo>
                  <a:lnTo>
                    <a:pt x="238" y="124"/>
                  </a:lnTo>
                  <a:lnTo>
                    <a:pt x="176" y="150"/>
                  </a:lnTo>
                  <a:lnTo>
                    <a:pt x="176" y="466"/>
                  </a:lnTo>
                  <a:lnTo>
                    <a:pt x="176" y="468"/>
                  </a:lnTo>
                  <a:lnTo>
                    <a:pt x="174" y="472"/>
                  </a:lnTo>
                  <a:lnTo>
                    <a:pt x="170" y="474"/>
                  </a:lnTo>
                  <a:lnTo>
                    <a:pt x="164" y="476"/>
                  </a:lnTo>
                  <a:lnTo>
                    <a:pt x="162" y="474"/>
                  </a:lnTo>
                  <a:lnTo>
                    <a:pt x="158" y="472"/>
                  </a:lnTo>
                  <a:lnTo>
                    <a:pt x="156" y="466"/>
                  </a:lnTo>
                  <a:lnTo>
                    <a:pt x="156" y="262"/>
                  </a:lnTo>
                  <a:lnTo>
                    <a:pt x="40" y="216"/>
                  </a:lnTo>
                  <a:lnTo>
                    <a:pt x="24" y="408"/>
                  </a:lnTo>
                  <a:lnTo>
                    <a:pt x="22" y="412"/>
                  </a:lnTo>
                  <a:lnTo>
                    <a:pt x="20" y="414"/>
                  </a:lnTo>
                  <a:lnTo>
                    <a:pt x="16" y="416"/>
                  </a:lnTo>
                  <a:lnTo>
                    <a:pt x="10" y="418"/>
                  </a:lnTo>
                  <a:lnTo>
                    <a:pt x="6" y="416"/>
                  </a:lnTo>
                  <a:lnTo>
                    <a:pt x="4" y="414"/>
                  </a:lnTo>
                  <a:lnTo>
                    <a:pt x="2" y="410"/>
                  </a:lnTo>
                  <a:lnTo>
                    <a:pt x="0" y="406"/>
                  </a:lnTo>
                  <a:lnTo>
                    <a:pt x="20" y="200"/>
                  </a:lnTo>
                  <a:lnTo>
                    <a:pt x="28" y="90"/>
                  </a:lnTo>
                  <a:lnTo>
                    <a:pt x="30" y="86"/>
                  </a:lnTo>
                  <a:lnTo>
                    <a:pt x="30" y="84"/>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36"/>
                  </a:lnTo>
                  <a:lnTo>
                    <a:pt x="204" y="338"/>
                  </a:lnTo>
                  <a:lnTo>
                    <a:pt x="200" y="338"/>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40" y="28"/>
                  </a:lnTo>
                  <a:lnTo>
                    <a:pt x="134" y="22"/>
                  </a:lnTo>
                  <a:lnTo>
                    <a:pt x="134" y="16"/>
                  </a:lnTo>
                  <a:lnTo>
                    <a:pt x="140" y="10"/>
                  </a:lnTo>
                  <a:lnTo>
                    <a:pt x="150" y="6"/>
                  </a:lnTo>
                  <a:lnTo>
                    <a:pt x="166" y="0"/>
                  </a:lnTo>
                  <a:lnTo>
                    <a:pt x="184" y="0"/>
                  </a:lnTo>
                  <a:lnTo>
                    <a:pt x="204" y="0"/>
                  </a:lnTo>
                  <a:lnTo>
                    <a:pt x="220" y="6"/>
                  </a:lnTo>
                  <a:lnTo>
                    <a:pt x="230" y="12"/>
                  </a:lnTo>
                  <a:lnTo>
                    <a:pt x="234" y="14"/>
                  </a:lnTo>
                  <a:lnTo>
                    <a:pt x="234" y="18"/>
                  </a:lnTo>
                  <a:lnTo>
                    <a:pt x="234" y="20"/>
                  </a:lnTo>
                  <a:lnTo>
                    <a:pt x="230" y="28"/>
                  </a:lnTo>
                  <a:lnTo>
                    <a:pt x="220" y="34"/>
                  </a:lnTo>
                  <a:lnTo>
                    <a:pt x="20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6"/>
                  </a:lnTo>
                  <a:lnTo>
                    <a:pt x="212" y="14"/>
                  </a:lnTo>
                  <a:lnTo>
                    <a:pt x="204" y="10"/>
                  </a:lnTo>
                  <a:lnTo>
                    <a:pt x="196" y="8"/>
                  </a:lnTo>
                  <a:lnTo>
                    <a:pt x="184" y="6"/>
                  </a:lnTo>
                  <a:lnTo>
                    <a:pt x="172" y="8"/>
                  </a:lnTo>
                  <a:lnTo>
                    <a:pt x="162" y="10"/>
                  </a:lnTo>
                  <a:lnTo>
                    <a:pt x="158" y="12"/>
                  </a:lnTo>
                  <a:lnTo>
                    <a:pt x="154" y="16"/>
                  </a:lnTo>
                  <a:lnTo>
                    <a:pt x="154" y="20"/>
                  </a:lnTo>
                  <a:lnTo>
                    <a:pt x="162" y="28"/>
                  </a:lnTo>
                  <a:lnTo>
                    <a:pt x="164" y="28"/>
                  </a:lnTo>
                  <a:lnTo>
                    <a:pt x="174" y="30"/>
                  </a:lnTo>
                  <a:lnTo>
                    <a:pt x="184" y="30"/>
                  </a:lnTo>
                  <a:lnTo>
                    <a:pt x="196" y="30"/>
                  </a:lnTo>
                  <a:lnTo>
                    <a:pt x="204" y="28"/>
                  </a:lnTo>
                  <a:lnTo>
                    <a:pt x="212" y="22"/>
                  </a:lnTo>
                  <a:close/>
                </a:path>
              </a:pathLst>
            </a:custGeom>
            <a:solidFill>
              <a:srgbClr val="7B5D3F">
                <a:alpha val="100000"/>
              </a:srgbClr>
            </a:solidFill>
            <a:ln w="9525">
              <a:noFill/>
            </a:ln>
          </p:spPr>
          <p:txBody>
            <a:bodyPr/>
            <a:lstStyle/>
            <a:p>
              <a:endParaRPr lang="zh-CN" altLang="en-US" sz="1050"/>
            </a:p>
          </p:txBody>
        </p:sp>
        <p:sp>
          <p:nvSpPr>
            <p:cNvPr id="95287" name="Freeform 539"/>
            <p:cNvSpPr/>
            <p:nvPr/>
          </p:nvSpPr>
          <p:spPr>
            <a:xfrm>
              <a:off x="822325" y="4600575"/>
              <a:ext cx="95250" cy="38100"/>
            </a:xfrm>
            <a:custGeom>
              <a:avLst/>
              <a:gdLst>
                <a:gd name="txL" fmla="*/ 0 w 60"/>
                <a:gd name="txT" fmla="*/ 0 h 24"/>
                <a:gd name="txR" fmla="*/ 60 w 60"/>
                <a:gd name="txB" fmla="*/ 24 h 2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0" h="24">
                  <a:moveTo>
                    <a:pt x="58" y="16"/>
                  </a:moveTo>
                  <a:lnTo>
                    <a:pt x="58" y="16"/>
                  </a:lnTo>
                  <a:lnTo>
                    <a:pt x="50" y="22"/>
                  </a:lnTo>
                  <a:lnTo>
                    <a:pt x="42" y="24"/>
                  </a:lnTo>
                  <a:lnTo>
                    <a:pt x="30" y="24"/>
                  </a:lnTo>
                  <a:lnTo>
                    <a:pt x="20" y="24"/>
                  </a:lnTo>
                  <a:lnTo>
                    <a:pt x="10" y="22"/>
                  </a:lnTo>
                  <a:lnTo>
                    <a:pt x="8" y="22"/>
                  </a:lnTo>
                  <a:lnTo>
                    <a:pt x="0" y="14"/>
                  </a:lnTo>
                  <a:lnTo>
                    <a:pt x="0" y="10"/>
                  </a:lnTo>
                  <a:lnTo>
                    <a:pt x="4" y="6"/>
                  </a:lnTo>
                  <a:lnTo>
                    <a:pt x="8" y="4"/>
                  </a:lnTo>
                  <a:lnTo>
                    <a:pt x="18" y="2"/>
                  </a:lnTo>
                  <a:lnTo>
                    <a:pt x="30" y="0"/>
                  </a:lnTo>
                  <a:lnTo>
                    <a:pt x="42" y="2"/>
                  </a:lnTo>
                  <a:lnTo>
                    <a:pt x="50" y="4"/>
                  </a:lnTo>
                  <a:lnTo>
                    <a:pt x="58" y="8"/>
                  </a:lnTo>
                  <a:lnTo>
                    <a:pt x="60" y="10"/>
                  </a:lnTo>
                  <a:lnTo>
                    <a:pt x="60" y="12"/>
                  </a:lnTo>
                  <a:lnTo>
                    <a:pt x="60" y="14"/>
                  </a:lnTo>
                  <a:lnTo>
                    <a:pt x="60" y="16"/>
                  </a:lnTo>
                  <a:lnTo>
                    <a:pt x="58" y="16"/>
                  </a:lnTo>
                  <a:close/>
                </a:path>
              </a:pathLst>
            </a:custGeom>
            <a:solidFill>
              <a:srgbClr val="E6E7E8">
                <a:alpha val="100000"/>
              </a:srgbClr>
            </a:solidFill>
            <a:ln w="9525">
              <a:noFill/>
            </a:ln>
          </p:spPr>
          <p:txBody>
            <a:bodyPr/>
            <a:lstStyle/>
            <a:p>
              <a:endParaRPr lang="zh-CN" altLang="en-US" sz="1050"/>
            </a:p>
          </p:txBody>
        </p:sp>
        <p:sp>
          <p:nvSpPr>
            <p:cNvPr id="95288" name="Freeform 540"/>
            <p:cNvSpPr/>
            <p:nvPr/>
          </p:nvSpPr>
          <p:spPr>
            <a:xfrm>
              <a:off x="869950" y="4635500"/>
              <a:ext cx="79375" cy="149225"/>
            </a:xfrm>
            <a:custGeom>
              <a:avLst/>
              <a:gdLst>
                <a:gd name="txL" fmla="*/ 0 w 50"/>
                <a:gd name="txT" fmla="*/ 0 h 94"/>
                <a:gd name="txR" fmla="*/ 50 w 50"/>
                <a:gd name="txB" fmla="*/ 94 h 94"/>
              </a:gdLst>
              <a:ahLst/>
              <a:cxnLst>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Lst>
              <a:rect l="txL" t="txT" r="txR" b="txB"/>
              <a:pathLst>
                <a:path w="50" h="94">
                  <a:moveTo>
                    <a:pt x="30" y="82"/>
                  </a:moveTo>
                  <a:lnTo>
                    <a:pt x="0" y="94"/>
                  </a:lnTo>
                  <a:lnTo>
                    <a:pt x="0" y="10"/>
                  </a:lnTo>
                  <a:lnTo>
                    <a:pt x="20" y="10"/>
                  </a:lnTo>
                  <a:lnTo>
                    <a:pt x="36" y="6"/>
                  </a:lnTo>
                  <a:lnTo>
                    <a:pt x="46" y="0"/>
                  </a:lnTo>
                  <a:lnTo>
                    <a:pt x="50" y="0"/>
                  </a:lnTo>
                  <a:lnTo>
                    <a:pt x="50" y="72"/>
                  </a:lnTo>
                  <a:lnTo>
                    <a:pt x="26" y="82"/>
                  </a:lnTo>
                  <a:lnTo>
                    <a:pt x="30" y="82"/>
                  </a:lnTo>
                  <a:close/>
                </a:path>
              </a:pathLst>
            </a:custGeom>
            <a:solidFill>
              <a:srgbClr val="F1EEE5">
                <a:alpha val="100000"/>
              </a:srgbClr>
            </a:solidFill>
            <a:ln w="9525">
              <a:noFill/>
            </a:ln>
          </p:spPr>
          <p:txBody>
            <a:bodyPr/>
            <a:lstStyle/>
            <a:p>
              <a:endParaRPr lang="zh-CN" altLang="en-US" sz="1050"/>
            </a:p>
          </p:txBody>
        </p:sp>
        <p:sp>
          <p:nvSpPr>
            <p:cNvPr id="95289" name="Freeform 541"/>
            <p:cNvSpPr/>
            <p:nvPr/>
          </p:nvSpPr>
          <p:spPr>
            <a:xfrm>
              <a:off x="790575" y="4625975"/>
              <a:ext cx="79375" cy="168275"/>
            </a:xfrm>
            <a:custGeom>
              <a:avLst/>
              <a:gdLst>
                <a:gd name="txL" fmla="*/ 0 w 50"/>
                <a:gd name="txT" fmla="*/ 0 h 106"/>
                <a:gd name="txR" fmla="*/ 50 w 50"/>
                <a:gd name="txB" fmla="*/ 106 h 106"/>
              </a:gdLst>
              <a:ahLst/>
              <a:cxnLst>
                <a:cxn ang="0">
                  <a:pos x="2147483646" y="2147483646"/>
                </a:cxn>
                <a:cxn ang="0">
                  <a:pos x="2147483646" y="2147483646"/>
                </a:cxn>
                <a:cxn ang="0">
                  <a:pos x="0" y="2147483646"/>
                </a:cxn>
                <a:cxn ang="0">
                  <a:pos x="0" y="2147483646"/>
                </a:cxn>
                <a:cxn ang="0">
                  <a:pos x="2147483646" y="2147483646"/>
                </a:cxn>
                <a:cxn ang="0">
                  <a:pos x="2147483646" y="2147483646"/>
                </a:cxn>
                <a:cxn ang="0">
                  <a:pos x="0" y="2147483646"/>
                </a:cxn>
                <a:cxn ang="0">
                  <a:pos x="0" y="0"/>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0" h="106">
                  <a:moveTo>
                    <a:pt x="50" y="100"/>
                  </a:moveTo>
                  <a:lnTo>
                    <a:pt x="34" y="106"/>
                  </a:lnTo>
                  <a:lnTo>
                    <a:pt x="0" y="94"/>
                  </a:lnTo>
                  <a:lnTo>
                    <a:pt x="0" y="42"/>
                  </a:lnTo>
                  <a:lnTo>
                    <a:pt x="4" y="42"/>
                  </a:lnTo>
                  <a:lnTo>
                    <a:pt x="4" y="18"/>
                  </a:lnTo>
                  <a:lnTo>
                    <a:pt x="0" y="18"/>
                  </a:lnTo>
                  <a:lnTo>
                    <a:pt x="0" y="0"/>
                  </a:lnTo>
                  <a:lnTo>
                    <a:pt x="6" y="6"/>
                  </a:lnTo>
                  <a:lnTo>
                    <a:pt x="16" y="12"/>
                  </a:lnTo>
                  <a:lnTo>
                    <a:pt x="32" y="16"/>
                  </a:lnTo>
                  <a:lnTo>
                    <a:pt x="50" y="16"/>
                  </a:lnTo>
                  <a:lnTo>
                    <a:pt x="50" y="100"/>
                  </a:lnTo>
                  <a:close/>
                </a:path>
              </a:pathLst>
            </a:custGeom>
            <a:solidFill>
              <a:srgbClr val="BCBEC0">
                <a:alpha val="100000"/>
              </a:srgbClr>
            </a:solidFill>
            <a:ln w="9525">
              <a:noFill/>
            </a:ln>
          </p:spPr>
          <p:txBody>
            <a:bodyPr/>
            <a:lstStyle/>
            <a:p>
              <a:endParaRPr lang="zh-CN" altLang="en-US" sz="1050"/>
            </a:p>
          </p:txBody>
        </p:sp>
      </p:grpSp>
      <p:sp>
        <p:nvSpPr>
          <p:cNvPr id="17" name="Oval 73"/>
          <p:cNvSpPr/>
          <p:nvPr/>
        </p:nvSpPr>
        <p:spPr>
          <a:xfrm>
            <a:off x="5385197" y="3588544"/>
            <a:ext cx="129779" cy="129779"/>
          </a:xfrm>
          <a:prstGeom prst="ellipse">
            <a:avLst/>
          </a:prstGeom>
          <a:solidFill>
            <a:srgbClr val="0070C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mn-lt"/>
              <a:ea typeface="+mn-ea"/>
              <a:cs typeface="+mn-cs"/>
            </a:endParaRPr>
          </a:p>
        </p:txBody>
      </p:sp>
      <p:cxnSp>
        <p:nvCxnSpPr>
          <p:cNvPr id="18" name="Straight Connector 110"/>
          <p:cNvCxnSpPr/>
          <p:nvPr/>
        </p:nvCxnSpPr>
        <p:spPr>
          <a:xfrm flipH="1" flipV="1">
            <a:off x="3700463" y="2583656"/>
            <a:ext cx="1547813" cy="89773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23"/>
          <p:cNvSpPr/>
          <p:nvPr/>
        </p:nvSpPr>
        <p:spPr>
          <a:xfrm>
            <a:off x="4707731" y="4033481"/>
            <a:ext cx="1463279" cy="506730"/>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
                <a:srgbClr val="E24848"/>
              </a:buClr>
              <a:buSzTx/>
              <a:buFontTx/>
              <a:buNone/>
              <a:defRPr/>
            </a:pPr>
            <a:r>
              <a:rPr lang="zh-CN" altLang="en-US" sz="900" dirty="0">
                <a:solidFill>
                  <a:srgbClr val="7F7F7F"/>
                </a:solidFill>
                <a:latin typeface="微软雅黑" panose="020B0503020204020204" pitchFamily="34" charset="-122"/>
                <a:cs typeface="宋体" panose="02010600030101010101" pitchFamily="2" charset="-122"/>
                <a:sym typeface="+mn-ea"/>
              </a:rPr>
              <a:t>在此输入你的文本，请使用符合主题并且简洁生动的文字来进行表述。</a:t>
            </a:r>
            <a:endParaRPr kumimoji="0" lang="en-US" sz="900" b="0" i="0" u="none" strike="noStrike" kern="1200" cap="none" spc="0" normalizeH="0" baseline="0" noProof="0" dirty="0">
              <a:ln>
                <a:noFill/>
              </a:ln>
              <a:solidFill>
                <a:schemeClr val="bg1">
                  <a:lumMod val="95000"/>
                </a:schemeClr>
              </a:solidFill>
              <a:effectLst/>
              <a:uLnTx/>
              <a:uFillTx/>
              <a:latin typeface="+mj-lt"/>
              <a:ea typeface="Roboto Light" pitchFamily="2" charset="0"/>
              <a:cs typeface="Arial" panose="020B0604020202020204" pitchFamily="34" charset="0"/>
            </a:endParaRPr>
          </a:p>
        </p:txBody>
      </p:sp>
      <p:grpSp>
        <p:nvGrpSpPr>
          <p:cNvPr id="95257" name="Group 88"/>
          <p:cNvGrpSpPr/>
          <p:nvPr/>
        </p:nvGrpSpPr>
        <p:grpSpPr>
          <a:xfrm>
            <a:off x="7087791" y="1437085"/>
            <a:ext cx="535781" cy="841772"/>
            <a:chOff x="-936625" y="-19050"/>
            <a:chExt cx="3606800" cy="5664200"/>
          </a:xfrm>
        </p:grpSpPr>
        <p:sp>
          <p:nvSpPr>
            <p:cNvPr id="95264" name="Freeform 529"/>
            <p:cNvSpPr>
              <a:spLocks noEditPoints="1"/>
            </p:cNvSpPr>
            <p:nvPr/>
          </p:nvSpPr>
          <p:spPr>
            <a:xfrm>
              <a:off x="895350" y="-12700"/>
              <a:ext cx="1774825" cy="4486275"/>
            </a:xfrm>
            <a:custGeom>
              <a:avLst/>
              <a:gdLst>
                <a:gd name="txL" fmla="*/ 0 w 1118"/>
                <a:gd name="txT" fmla="*/ 0 h 2826"/>
                <a:gd name="txR" fmla="*/ 1118 w 1118"/>
                <a:gd name="txB" fmla="*/ 2826 h 282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118" h="2826">
                  <a:moveTo>
                    <a:pt x="14" y="2826"/>
                  </a:moveTo>
                  <a:lnTo>
                    <a:pt x="14" y="2826"/>
                  </a:lnTo>
                  <a:lnTo>
                    <a:pt x="64" y="2820"/>
                  </a:lnTo>
                  <a:lnTo>
                    <a:pt x="110" y="2812"/>
                  </a:lnTo>
                  <a:lnTo>
                    <a:pt x="132" y="2806"/>
                  </a:lnTo>
                  <a:lnTo>
                    <a:pt x="152" y="2798"/>
                  </a:lnTo>
                  <a:lnTo>
                    <a:pt x="172" y="2790"/>
                  </a:lnTo>
                  <a:lnTo>
                    <a:pt x="190" y="2780"/>
                  </a:lnTo>
                  <a:lnTo>
                    <a:pt x="208" y="2770"/>
                  </a:lnTo>
                  <a:lnTo>
                    <a:pt x="224" y="2760"/>
                  </a:lnTo>
                  <a:lnTo>
                    <a:pt x="238" y="2750"/>
                  </a:lnTo>
                  <a:lnTo>
                    <a:pt x="250" y="2740"/>
                  </a:lnTo>
                  <a:lnTo>
                    <a:pt x="258" y="2728"/>
                  </a:lnTo>
                  <a:lnTo>
                    <a:pt x="266" y="2716"/>
                  </a:lnTo>
                  <a:lnTo>
                    <a:pt x="272" y="2704"/>
                  </a:lnTo>
                  <a:lnTo>
                    <a:pt x="274" y="2690"/>
                  </a:lnTo>
                  <a:lnTo>
                    <a:pt x="738" y="1752"/>
                  </a:lnTo>
                  <a:lnTo>
                    <a:pt x="770" y="1686"/>
                  </a:lnTo>
                  <a:lnTo>
                    <a:pt x="796" y="1622"/>
                  </a:lnTo>
                  <a:lnTo>
                    <a:pt x="820" y="1556"/>
                  </a:lnTo>
                  <a:lnTo>
                    <a:pt x="840" y="1490"/>
                  </a:lnTo>
                  <a:lnTo>
                    <a:pt x="856" y="1420"/>
                  </a:lnTo>
                  <a:lnTo>
                    <a:pt x="868" y="1350"/>
                  </a:lnTo>
                  <a:lnTo>
                    <a:pt x="878" y="1278"/>
                  </a:lnTo>
                  <a:lnTo>
                    <a:pt x="884" y="1204"/>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54" y="1724"/>
                  </a:lnTo>
                  <a:lnTo>
                    <a:pt x="932" y="1756"/>
                  </a:lnTo>
                  <a:lnTo>
                    <a:pt x="350" y="2690"/>
                  </a:lnTo>
                  <a:lnTo>
                    <a:pt x="346" y="2704"/>
                  </a:lnTo>
                  <a:lnTo>
                    <a:pt x="338" y="2716"/>
                  </a:lnTo>
                  <a:lnTo>
                    <a:pt x="330" y="2728"/>
                  </a:lnTo>
                  <a:lnTo>
                    <a:pt x="318" y="2740"/>
                  </a:lnTo>
                  <a:lnTo>
                    <a:pt x="304" y="2752"/>
                  </a:lnTo>
                  <a:lnTo>
                    <a:pt x="286" y="2762"/>
                  </a:lnTo>
                  <a:lnTo>
                    <a:pt x="266" y="2772"/>
                  </a:lnTo>
                  <a:lnTo>
                    <a:pt x="244" y="2782"/>
                  </a:lnTo>
                  <a:lnTo>
                    <a:pt x="218" y="2792"/>
                  </a:lnTo>
                  <a:lnTo>
                    <a:pt x="194" y="2800"/>
                  </a:lnTo>
                  <a:lnTo>
                    <a:pt x="166" y="2806"/>
                  </a:lnTo>
                  <a:lnTo>
                    <a:pt x="138" y="2812"/>
                  </a:lnTo>
                  <a:lnTo>
                    <a:pt x="110" y="2818"/>
                  </a:lnTo>
                  <a:lnTo>
                    <a:pt x="78" y="2822"/>
                  </a:lnTo>
                  <a:lnTo>
                    <a:pt x="48" y="2824"/>
                  </a:lnTo>
                  <a:lnTo>
                    <a:pt x="14" y="2826"/>
                  </a:lnTo>
                  <a:close/>
                  <a:moveTo>
                    <a:pt x="0" y="2826"/>
                  </a:move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206"/>
                  </a:lnTo>
                  <a:lnTo>
                    <a:pt x="452" y="1280"/>
                  </a:lnTo>
                  <a:lnTo>
                    <a:pt x="448" y="1354"/>
                  </a:lnTo>
                  <a:lnTo>
                    <a:pt x="442" y="1424"/>
                  </a:lnTo>
                  <a:lnTo>
                    <a:pt x="434" y="1492"/>
                  </a:lnTo>
                  <a:lnTo>
                    <a:pt x="422" y="1560"/>
                  </a:lnTo>
                  <a:lnTo>
                    <a:pt x="410" y="1624"/>
                  </a:lnTo>
                  <a:lnTo>
                    <a:pt x="396" y="1688"/>
                  </a:lnTo>
                  <a:lnTo>
                    <a:pt x="380" y="1756"/>
                  </a:lnTo>
                  <a:lnTo>
                    <a:pt x="136" y="2690"/>
                  </a:lnTo>
                  <a:lnTo>
                    <a:pt x="130" y="2716"/>
                  </a:lnTo>
                  <a:lnTo>
                    <a:pt x="122" y="2740"/>
                  </a:lnTo>
                  <a:lnTo>
                    <a:pt x="108" y="2762"/>
                  </a:lnTo>
                  <a:lnTo>
                    <a:pt x="90" y="2782"/>
                  </a:lnTo>
                  <a:lnTo>
                    <a:pt x="70" y="2798"/>
                  </a:lnTo>
                  <a:lnTo>
                    <a:pt x="48" y="2812"/>
                  </a:lnTo>
                  <a:lnTo>
                    <a:pt x="26" y="2820"/>
                  </a:lnTo>
                  <a:lnTo>
                    <a:pt x="0" y="2826"/>
                  </a:lnTo>
                  <a:close/>
                </a:path>
              </a:pathLst>
            </a:custGeom>
            <a:solidFill>
              <a:schemeClr val="tx2">
                <a:alpha val="100000"/>
              </a:schemeClr>
            </a:solidFill>
            <a:ln w="9525">
              <a:noFill/>
            </a:ln>
          </p:spPr>
          <p:txBody>
            <a:bodyPr/>
            <a:lstStyle/>
            <a:p>
              <a:endParaRPr lang="zh-CN" altLang="en-US" sz="1050"/>
            </a:p>
          </p:txBody>
        </p:sp>
        <p:sp>
          <p:nvSpPr>
            <p:cNvPr id="95265" name="Freeform 530"/>
            <p:cNvSpPr/>
            <p:nvPr/>
          </p:nvSpPr>
          <p:spPr>
            <a:xfrm>
              <a:off x="895350" y="-19050"/>
              <a:ext cx="1403350" cy="4492625"/>
            </a:xfrm>
            <a:custGeom>
              <a:avLst/>
              <a:gdLst>
                <a:gd name="txL" fmla="*/ 0 w 884"/>
                <a:gd name="txT" fmla="*/ 0 h 2830"/>
                <a:gd name="txR" fmla="*/ 884 w 884"/>
                <a:gd name="txB" fmla="*/ 2830 h 2830"/>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884" h="2830">
                  <a:moveTo>
                    <a:pt x="0" y="2830"/>
                  </a:moveTo>
                  <a:lnTo>
                    <a:pt x="0" y="2830"/>
                  </a:lnTo>
                  <a:lnTo>
                    <a:pt x="26" y="2824"/>
                  </a:lnTo>
                  <a:lnTo>
                    <a:pt x="48" y="2816"/>
                  </a:lnTo>
                  <a:lnTo>
                    <a:pt x="70" y="2802"/>
                  </a:lnTo>
                  <a:lnTo>
                    <a:pt x="90" y="2786"/>
                  </a:lnTo>
                  <a:lnTo>
                    <a:pt x="108" y="2766"/>
                  </a:lnTo>
                  <a:lnTo>
                    <a:pt x="122" y="2744"/>
                  </a:lnTo>
                  <a:lnTo>
                    <a:pt x="130" y="2720"/>
                  </a:lnTo>
                  <a:lnTo>
                    <a:pt x="136" y="2694"/>
                  </a:lnTo>
                  <a:lnTo>
                    <a:pt x="380" y="1760"/>
                  </a:lnTo>
                  <a:lnTo>
                    <a:pt x="396" y="1692"/>
                  </a:lnTo>
                  <a:lnTo>
                    <a:pt x="410" y="1628"/>
                  </a:lnTo>
                  <a:lnTo>
                    <a:pt x="422" y="1564"/>
                  </a:lnTo>
                  <a:lnTo>
                    <a:pt x="434" y="1496"/>
                  </a:lnTo>
                  <a:lnTo>
                    <a:pt x="442" y="1428"/>
                  </a:lnTo>
                  <a:lnTo>
                    <a:pt x="448" y="1358"/>
                  </a:lnTo>
                  <a:lnTo>
                    <a:pt x="452" y="1284"/>
                  </a:lnTo>
                  <a:lnTo>
                    <a:pt x="456" y="1210"/>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6" y="0"/>
                  </a:lnTo>
                  <a:lnTo>
                    <a:pt x="28" y="2"/>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208"/>
                  </a:lnTo>
                  <a:lnTo>
                    <a:pt x="878" y="1282"/>
                  </a:lnTo>
                  <a:lnTo>
                    <a:pt x="868" y="1354"/>
                  </a:lnTo>
                  <a:lnTo>
                    <a:pt x="856" y="1424"/>
                  </a:lnTo>
                  <a:lnTo>
                    <a:pt x="840" y="1494"/>
                  </a:lnTo>
                  <a:lnTo>
                    <a:pt x="820" y="1560"/>
                  </a:lnTo>
                  <a:lnTo>
                    <a:pt x="796" y="1626"/>
                  </a:lnTo>
                  <a:lnTo>
                    <a:pt x="770" y="1690"/>
                  </a:lnTo>
                  <a:lnTo>
                    <a:pt x="738" y="1756"/>
                  </a:lnTo>
                  <a:lnTo>
                    <a:pt x="274" y="2694"/>
                  </a:lnTo>
                  <a:lnTo>
                    <a:pt x="272" y="2708"/>
                  </a:lnTo>
                  <a:lnTo>
                    <a:pt x="266" y="2720"/>
                  </a:lnTo>
                  <a:lnTo>
                    <a:pt x="258" y="2732"/>
                  </a:lnTo>
                  <a:lnTo>
                    <a:pt x="250" y="2744"/>
                  </a:lnTo>
                  <a:lnTo>
                    <a:pt x="238" y="2754"/>
                  </a:lnTo>
                  <a:lnTo>
                    <a:pt x="224" y="2764"/>
                  </a:lnTo>
                  <a:lnTo>
                    <a:pt x="208" y="2774"/>
                  </a:lnTo>
                  <a:lnTo>
                    <a:pt x="190" y="2784"/>
                  </a:lnTo>
                  <a:lnTo>
                    <a:pt x="172" y="2794"/>
                  </a:lnTo>
                  <a:lnTo>
                    <a:pt x="152" y="2802"/>
                  </a:lnTo>
                  <a:lnTo>
                    <a:pt x="132" y="2810"/>
                  </a:lnTo>
                  <a:lnTo>
                    <a:pt x="110" y="2816"/>
                  </a:lnTo>
                  <a:lnTo>
                    <a:pt x="64" y="2824"/>
                  </a:lnTo>
                  <a:lnTo>
                    <a:pt x="14" y="2830"/>
                  </a:lnTo>
                  <a:lnTo>
                    <a:pt x="0" y="2830"/>
                  </a:lnTo>
                  <a:close/>
                </a:path>
              </a:pathLst>
            </a:custGeom>
            <a:solidFill>
              <a:srgbClr val="C3DCEA"/>
            </a:solidFill>
            <a:ln w="9525">
              <a:noFill/>
            </a:ln>
          </p:spPr>
          <p:txBody>
            <a:bodyPr/>
            <a:lstStyle/>
            <a:p>
              <a:endParaRPr lang="zh-CN" altLang="en-US" sz="1050"/>
            </a:p>
          </p:txBody>
        </p:sp>
        <p:sp>
          <p:nvSpPr>
            <p:cNvPr id="95266" name="Freeform 531"/>
            <p:cNvSpPr/>
            <p:nvPr/>
          </p:nvSpPr>
          <p:spPr>
            <a:xfrm>
              <a:off x="-568325" y="-19050"/>
              <a:ext cx="1463675" cy="4492625"/>
            </a:xfrm>
            <a:custGeom>
              <a:avLst/>
              <a:gdLst>
                <a:gd name="txL" fmla="*/ 0 w 922"/>
                <a:gd name="txT" fmla="*/ 0 h 2830"/>
                <a:gd name="txR" fmla="*/ 922 w 922"/>
                <a:gd name="txB" fmla="*/ 2830 h 283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922" h="2830">
                  <a:moveTo>
                    <a:pt x="850" y="2828"/>
                  </a:moveTo>
                  <a:lnTo>
                    <a:pt x="850" y="2828"/>
                  </a:lnTo>
                  <a:lnTo>
                    <a:pt x="810" y="2822"/>
                  </a:lnTo>
                  <a:lnTo>
                    <a:pt x="770" y="2814"/>
                  </a:lnTo>
                  <a:lnTo>
                    <a:pt x="734" y="2802"/>
                  </a:lnTo>
                  <a:lnTo>
                    <a:pt x="702" y="2788"/>
                  </a:lnTo>
                  <a:lnTo>
                    <a:pt x="678" y="2774"/>
                  </a:lnTo>
                  <a:lnTo>
                    <a:pt x="658" y="2760"/>
                  </a:lnTo>
                  <a:lnTo>
                    <a:pt x="642" y="2744"/>
                  </a:lnTo>
                  <a:lnTo>
                    <a:pt x="630" y="2728"/>
                  </a:lnTo>
                  <a:lnTo>
                    <a:pt x="150" y="1768"/>
                  </a:lnTo>
                  <a:lnTo>
                    <a:pt x="132" y="1736"/>
                  </a:lnTo>
                  <a:lnTo>
                    <a:pt x="116" y="1704"/>
                  </a:lnTo>
                  <a:lnTo>
                    <a:pt x="114" y="1698"/>
                  </a:lnTo>
                  <a:lnTo>
                    <a:pt x="98" y="1660"/>
                  </a:lnTo>
                  <a:lnTo>
                    <a:pt x="82" y="1622"/>
                  </a:lnTo>
                  <a:lnTo>
                    <a:pt x="68" y="1582"/>
                  </a:lnTo>
                  <a:lnTo>
                    <a:pt x="56" y="1542"/>
                  </a:lnTo>
                  <a:lnTo>
                    <a:pt x="46" y="1502"/>
                  </a:lnTo>
                  <a:lnTo>
                    <a:pt x="36" y="1462"/>
                  </a:lnTo>
                  <a:lnTo>
                    <a:pt x="28" y="1420"/>
                  </a:lnTo>
                  <a:lnTo>
                    <a:pt x="20" y="1378"/>
                  </a:lnTo>
                  <a:lnTo>
                    <a:pt x="12" y="1320"/>
                  </a:lnTo>
                  <a:lnTo>
                    <a:pt x="4" y="1262"/>
                  </a:lnTo>
                  <a:lnTo>
                    <a:pt x="2" y="1202"/>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904" y="0"/>
                  </a:lnTo>
                  <a:lnTo>
                    <a:pt x="922" y="0"/>
                  </a:lnTo>
                  <a:lnTo>
                    <a:pt x="922" y="4"/>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216"/>
                  </a:lnTo>
                  <a:lnTo>
                    <a:pt x="430" y="1290"/>
                  </a:lnTo>
                  <a:lnTo>
                    <a:pt x="434" y="1362"/>
                  </a:lnTo>
                  <a:lnTo>
                    <a:pt x="442" y="1434"/>
                  </a:lnTo>
                  <a:lnTo>
                    <a:pt x="450" y="1502"/>
                  </a:lnTo>
                  <a:lnTo>
                    <a:pt x="460" y="1568"/>
                  </a:lnTo>
                  <a:lnTo>
                    <a:pt x="472" y="1634"/>
                  </a:lnTo>
                  <a:lnTo>
                    <a:pt x="486" y="1696"/>
                  </a:lnTo>
                  <a:lnTo>
                    <a:pt x="486" y="1702"/>
                  </a:lnTo>
                  <a:lnTo>
                    <a:pt x="506" y="1768"/>
                  </a:lnTo>
                  <a:lnTo>
                    <a:pt x="758" y="2728"/>
                  </a:lnTo>
                  <a:lnTo>
                    <a:pt x="764" y="2744"/>
                  </a:lnTo>
                  <a:lnTo>
                    <a:pt x="774" y="2760"/>
                  </a:lnTo>
                  <a:lnTo>
                    <a:pt x="784" y="2774"/>
                  </a:lnTo>
                  <a:lnTo>
                    <a:pt x="798" y="2788"/>
                  </a:lnTo>
                  <a:lnTo>
                    <a:pt x="816" y="2804"/>
                  </a:lnTo>
                  <a:lnTo>
                    <a:pt x="836" y="2816"/>
                  </a:lnTo>
                  <a:lnTo>
                    <a:pt x="858" y="2824"/>
                  </a:lnTo>
                  <a:lnTo>
                    <a:pt x="882" y="2830"/>
                  </a:lnTo>
                  <a:lnTo>
                    <a:pt x="876" y="2830"/>
                  </a:lnTo>
                  <a:lnTo>
                    <a:pt x="862" y="2828"/>
                  </a:lnTo>
                  <a:lnTo>
                    <a:pt x="850" y="2828"/>
                  </a:lnTo>
                  <a:close/>
                </a:path>
              </a:pathLst>
            </a:custGeom>
            <a:solidFill>
              <a:srgbClr val="2B3990">
                <a:alpha val="100000"/>
              </a:srgbClr>
            </a:solidFill>
            <a:ln w="9525">
              <a:noFill/>
            </a:ln>
          </p:spPr>
          <p:txBody>
            <a:bodyPr/>
            <a:lstStyle/>
            <a:p>
              <a:endParaRPr lang="zh-CN" altLang="en-US" sz="1050"/>
            </a:p>
          </p:txBody>
        </p:sp>
        <p:sp>
          <p:nvSpPr>
            <p:cNvPr id="20" name="Freeform 532"/>
            <p:cNvSpPr>
              <a:spLocks noEditPoints="1"/>
            </p:cNvSpPr>
            <p:nvPr/>
          </p:nvSpPr>
          <p:spPr bwMode="auto">
            <a:xfrm>
              <a:off x="-936625" y="-19050"/>
              <a:ext cx="1835458" cy="4494506"/>
            </a:xfrm>
            <a:custGeom>
              <a:avLst/>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C3DCEA"/>
            </a:solidFill>
            <a:ln>
              <a:noFill/>
            </a:ln>
          </p:spPr>
          <p:txBody>
            <a:bodyPr lIns="72390" tIns="36195" rIns="72390" bIns="36195"/>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500" b="0" i="0" u="none" strike="noStrike" kern="1200" cap="none" spc="0" normalizeH="0" baseline="0" noProof="0">
                <a:ln>
                  <a:noFill/>
                </a:ln>
                <a:solidFill>
                  <a:schemeClr val="tx1"/>
                </a:solidFill>
                <a:effectLst/>
                <a:uLnTx/>
                <a:uFillTx/>
                <a:latin typeface="Calibri" panose="020F0502020204030204" charset="0"/>
                <a:ea typeface="+mn-ea"/>
                <a:cs typeface="+mn-cs"/>
              </a:endParaRPr>
            </a:p>
          </p:txBody>
        </p:sp>
        <p:sp>
          <p:nvSpPr>
            <p:cNvPr id="95268" name="Freeform 533"/>
            <p:cNvSpPr/>
            <p:nvPr/>
          </p:nvSpPr>
          <p:spPr>
            <a:xfrm>
              <a:off x="876300" y="4784725"/>
              <a:ext cx="79375" cy="88900"/>
            </a:xfrm>
            <a:custGeom>
              <a:avLst/>
              <a:gdLst>
                <a:gd name="txL" fmla="*/ 0 w 50"/>
                <a:gd name="txT" fmla="*/ 0 h 56"/>
                <a:gd name="txR" fmla="*/ 50 w 50"/>
                <a:gd name="txB" fmla="*/ 56 h 56"/>
              </a:gdLst>
              <a:ahLst/>
              <a:cxnLst>
                <a:cxn ang="0">
                  <a:pos x="0"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Lst>
              <a:rect l="txL" t="txT" r="txR" b="txB"/>
              <a:pathLst>
                <a:path w="50" h="56">
                  <a:moveTo>
                    <a:pt x="0" y="56"/>
                  </a:moveTo>
                  <a:lnTo>
                    <a:pt x="0" y="22"/>
                  </a:lnTo>
                  <a:lnTo>
                    <a:pt x="50" y="0"/>
                  </a:lnTo>
                  <a:lnTo>
                    <a:pt x="50" y="36"/>
                  </a:lnTo>
                  <a:lnTo>
                    <a:pt x="50" y="40"/>
                  </a:lnTo>
                  <a:lnTo>
                    <a:pt x="46" y="44"/>
                  </a:lnTo>
                  <a:lnTo>
                    <a:pt x="42" y="48"/>
                  </a:lnTo>
                  <a:lnTo>
                    <a:pt x="36" y="50"/>
                  </a:lnTo>
                  <a:lnTo>
                    <a:pt x="26" y="54"/>
                  </a:lnTo>
                  <a:lnTo>
                    <a:pt x="16" y="56"/>
                  </a:lnTo>
                  <a:lnTo>
                    <a:pt x="6" y="56"/>
                  </a:lnTo>
                  <a:lnTo>
                    <a:pt x="0" y="56"/>
                  </a:lnTo>
                  <a:close/>
                </a:path>
              </a:pathLst>
            </a:custGeom>
            <a:solidFill>
              <a:srgbClr val="F1EEE5">
                <a:alpha val="100000"/>
              </a:srgbClr>
            </a:solidFill>
            <a:ln w="9525">
              <a:noFill/>
            </a:ln>
          </p:spPr>
          <p:txBody>
            <a:bodyPr/>
            <a:lstStyle/>
            <a:p>
              <a:endParaRPr lang="zh-CN" altLang="en-US" sz="1050"/>
            </a:p>
          </p:txBody>
        </p:sp>
        <p:sp>
          <p:nvSpPr>
            <p:cNvPr id="95269" name="Freeform 534"/>
            <p:cNvSpPr>
              <a:spLocks noEditPoints="1"/>
            </p:cNvSpPr>
            <p:nvPr/>
          </p:nvSpPr>
          <p:spPr>
            <a:xfrm>
              <a:off x="796925" y="4813300"/>
              <a:ext cx="79375" cy="60325"/>
            </a:xfrm>
            <a:custGeom>
              <a:avLst/>
              <a:gdLst>
                <a:gd name="txL" fmla="*/ 0 w 50"/>
                <a:gd name="txT" fmla="*/ 0 h 38"/>
                <a:gd name="txR" fmla="*/ 50 w 50"/>
                <a:gd name="txB" fmla="*/ 38 h 3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0" y="2147483646"/>
                </a:cxn>
                <a:cxn ang="0">
                  <a:pos x="0" y="2147483646"/>
                </a:cxn>
              </a:cxnLst>
              <a:rect l="txL" t="txT" r="txR" b="tx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6" y="32"/>
                  </a:lnTo>
                  <a:lnTo>
                    <a:pt x="8" y="30"/>
                  </a:lnTo>
                  <a:lnTo>
                    <a:pt x="4" y="26"/>
                  </a:lnTo>
                  <a:lnTo>
                    <a:pt x="0" y="22"/>
                  </a:lnTo>
                  <a:lnTo>
                    <a:pt x="0" y="18"/>
                  </a:lnTo>
                  <a:lnTo>
                    <a:pt x="0" y="16"/>
                  </a:lnTo>
                  <a:close/>
                </a:path>
              </a:pathLst>
            </a:custGeom>
            <a:solidFill>
              <a:srgbClr val="B4B2AB">
                <a:alpha val="100000"/>
              </a:srgbClr>
            </a:solidFill>
            <a:ln w="9525">
              <a:noFill/>
            </a:ln>
          </p:spPr>
          <p:txBody>
            <a:bodyPr/>
            <a:lstStyle/>
            <a:p>
              <a:endParaRPr lang="zh-CN" altLang="en-US" sz="1050"/>
            </a:p>
          </p:txBody>
        </p:sp>
        <p:sp>
          <p:nvSpPr>
            <p:cNvPr id="95270" name="Freeform 535"/>
            <p:cNvSpPr/>
            <p:nvPr/>
          </p:nvSpPr>
          <p:spPr>
            <a:xfrm>
              <a:off x="533400" y="5099050"/>
              <a:ext cx="669925" cy="263525"/>
            </a:xfrm>
            <a:custGeom>
              <a:avLst/>
              <a:gdLst>
                <a:gd name="txL" fmla="*/ 0 w 422"/>
                <a:gd name="txT" fmla="*/ 0 h 166"/>
                <a:gd name="txR" fmla="*/ 422 w 422"/>
                <a:gd name="txB" fmla="*/ 166 h 16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22" h="166">
                  <a:moveTo>
                    <a:pt x="422" y="70"/>
                  </a:moveTo>
                  <a:lnTo>
                    <a:pt x="184" y="166"/>
                  </a:lnTo>
                  <a:lnTo>
                    <a:pt x="182" y="166"/>
                  </a:lnTo>
                  <a:lnTo>
                    <a:pt x="182" y="164"/>
                  </a:lnTo>
                  <a:lnTo>
                    <a:pt x="172" y="160"/>
                  </a:lnTo>
                  <a:lnTo>
                    <a:pt x="170" y="160"/>
                  </a:lnTo>
                  <a:lnTo>
                    <a:pt x="0" y="94"/>
                  </a:lnTo>
                  <a:lnTo>
                    <a:pt x="30" y="82"/>
                  </a:lnTo>
                  <a:lnTo>
                    <a:pt x="28" y="86"/>
                  </a:lnTo>
                  <a:lnTo>
                    <a:pt x="30" y="90"/>
                  </a:lnTo>
                  <a:lnTo>
                    <a:pt x="32" y="92"/>
                  </a:lnTo>
                  <a:lnTo>
                    <a:pt x="34" y="94"/>
                  </a:lnTo>
                  <a:lnTo>
                    <a:pt x="38" y="96"/>
                  </a:lnTo>
                  <a:lnTo>
                    <a:pt x="44" y="96"/>
                  </a:lnTo>
                  <a:lnTo>
                    <a:pt x="48" y="94"/>
                  </a:lnTo>
                  <a:lnTo>
                    <a:pt x="50" y="92"/>
                  </a:lnTo>
                  <a:lnTo>
                    <a:pt x="52" y="88"/>
                  </a:lnTo>
                  <a:lnTo>
                    <a:pt x="52" y="74"/>
                  </a:lnTo>
                  <a:lnTo>
                    <a:pt x="184" y="22"/>
                  </a:lnTo>
                  <a:lnTo>
                    <a:pt x="184" y="44"/>
                  </a:lnTo>
                  <a:lnTo>
                    <a:pt x="68" y="90"/>
                  </a:lnTo>
                  <a:lnTo>
                    <a:pt x="184" y="136"/>
                  </a:lnTo>
                  <a:lnTo>
                    <a:pt x="184" y="144"/>
                  </a:lnTo>
                  <a:lnTo>
                    <a:pt x="186" y="152"/>
                  </a:lnTo>
                  <a:lnTo>
                    <a:pt x="190" y="154"/>
                  </a:lnTo>
                  <a:lnTo>
                    <a:pt x="192" y="154"/>
                  </a:lnTo>
                  <a:lnTo>
                    <a:pt x="198" y="154"/>
                  </a:lnTo>
                  <a:lnTo>
                    <a:pt x="202" y="152"/>
                  </a:lnTo>
                  <a:lnTo>
                    <a:pt x="204" y="148"/>
                  </a:lnTo>
                  <a:lnTo>
                    <a:pt x="204" y="144"/>
                  </a:lnTo>
                  <a:lnTo>
                    <a:pt x="204" y="136"/>
                  </a:lnTo>
                  <a:lnTo>
                    <a:pt x="330" y="86"/>
                  </a:lnTo>
                  <a:lnTo>
                    <a:pt x="332" y="86"/>
                  </a:lnTo>
                  <a:lnTo>
                    <a:pt x="354" y="76"/>
                  </a:lnTo>
                  <a:lnTo>
                    <a:pt x="234" y="26"/>
                  </a:lnTo>
                  <a:lnTo>
                    <a:pt x="232" y="26"/>
                  </a:lnTo>
                  <a:lnTo>
                    <a:pt x="228" y="28"/>
                  </a:lnTo>
                  <a:lnTo>
                    <a:pt x="204" y="38"/>
                  </a:lnTo>
                  <a:lnTo>
                    <a:pt x="204" y="14"/>
                  </a:lnTo>
                  <a:lnTo>
                    <a:pt x="222" y="8"/>
                  </a:lnTo>
                  <a:lnTo>
                    <a:pt x="222" y="12"/>
                  </a:lnTo>
                  <a:lnTo>
                    <a:pt x="226" y="16"/>
                  </a:lnTo>
                  <a:lnTo>
                    <a:pt x="228" y="18"/>
                  </a:lnTo>
                  <a:lnTo>
                    <a:pt x="232" y="18"/>
                  </a:lnTo>
                  <a:lnTo>
                    <a:pt x="242" y="16"/>
                  </a:lnTo>
                  <a:lnTo>
                    <a:pt x="242" y="8"/>
                  </a:lnTo>
                  <a:lnTo>
                    <a:pt x="242" y="0"/>
                  </a:lnTo>
                  <a:lnTo>
                    <a:pt x="246" y="2"/>
                  </a:lnTo>
                  <a:lnTo>
                    <a:pt x="248" y="2"/>
                  </a:lnTo>
                  <a:lnTo>
                    <a:pt x="372" y="50"/>
                  </a:lnTo>
                  <a:lnTo>
                    <a:pt x="374" y="70"/>
                  </a:lnTo>
                  <a:lnTo>
                    <a:pt x="374" y="74"/>
                  </a:lnTo>
                  <a:lnTo>
                    <a:pt x="378" y="76"/>
                  </a:lnTo>
                  <a:lnTo>
                    <a:pt x="380" y="78"/>
                  </a:lnTo>
                  <a:lnTo>
                    <a:pt x="384" y="78"/>
                  </a:lnTo>
                  <a:lnTo>
                    <a:pt x="392" y="76"/>
                  </a:lnTo>
                  <a:lnTo>
                    <a:pt x="394" y="72"/>
                  </a:lnTo>
                  <a:lnTo>
                    <a:pt x="394" y="68"/>
                  </a:lnTo>
                  <a:lnTo>
                    <a:pt x="392" y="60"/>
                  </a:lnTo>
                  <a:lnTo>
                    <a:pt x="422" y="70"/>
                  </a:lnTo>
                  <a:close/>
                </a:path>
              </a:pathLst>
            </a:custGeom>
            <a:solidFill>
              <a:srgbClr val="B68B61">
                <a:alpha val="100000"/>
              </a:srgbClr>
            </a:solidFill>
            <a:ln w="9525">
              <a:noFill/>
            </a:ln>
          </p:spPr>
          <p:txBody>
            <a:bodyPr/>
            <a:lstStyle/>
            <a:p>
              <a:endParaRPr lang="zh-CN" altLang="en-US" sz="1050"/>
            </a:p>
          </p:txBody>
        </p:sp>
        <p:sp>
          <p:nvSpPr>
            <p:cNvPr id="95271" name="Freeform 536"/>
            <p:cNvSpPr>
              <a:spLocks noEditPoints="1"/>
            </p:cNvSpPr>
            <p:nvPr/>
          </p:nvSpPr>
          <p:spPr>
            <a:xfrm>
              <a:off x="533400" y="5140325"/>
              <a:ext cx="561975" cy="504825"/>
            </a:xfrm>
            <a:custGeom>
              <a:avLst/>
              <a:gdLst>
                <a:gd name="txL" fmla="*/ 0 w 354"/>
                <a:gd name="txT" fmla="*/ 0 h 318"/>
                <a:gd name="txR" fmla="*/ 354 w 354"/>
                <a:gd name="txB" fmla="*/ 318 h 318"/>
              </a:gdLst>
              <a:ahLst/>
              <a:cxnLst>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354" h="318">
                  <a:moveTo>
                    <a:pt x="184" y="140"/>
                  </a:moveTo>
                  <a:lnTo>
                    <a:pt x="184" y="318"/>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4" y="0"/>
                  </a:lnTo>
                  <a:lnTo>
                    <a:pt x="354" y="50"/>
                  </a:lnTo>
                  <a:lnTo>
                    <a:pt x="332" y="60"/>
                  </a:lnTo>
                  <a:lnTo>
                    <a:pt x="330" y="60"/>
                  </a:lnTo>
                  <a:lnTo>
                    <a:pt x="204" y="110"/>
                  </a:lnTo>
                  <a:lnTo>
                    <a:pt x="204" y="12"/>
                  </a:lnTo>
                  <a:close/>
                </a:path>
              </a:pathLst>
            </a:custGeom>
            <a:solidFill>
              <a:srgbClr val="7B5D3F">
                <a:alpha val="100000"/>
              </a:srgbClr>
            </a:solidFill>
            <a:ln w="9525">
              <a:noFill/>
            </a:ln>
          </p:spPr>
          <p:txBody>
            <a:bodyPr/>
            <a:lstStyle/>
            <a:p>
              <a:endParaRPr lang="zh-CN" altLang="en-US" sz="1050"/>
            </a:p>
          </p:txBody>
        </p:sp>
        <p:sp>
          <p:nvSpPr>
            <p:cNvPr id="95272" name="Freeform 537"/>
            <p:cNvSpPr/>
            <p:nvPr/>
          </p:nvSpPr>
          <p:spPr>
            <a:xfrm>
              <a:off x="825500" y="5210175"/>
              <a:ext cx="377825" cy="434975"/>
            </a:xfrm>
            <a:custGeom>
              <a:avLst/>
              <a:gdLst>
                <a:gd name="txL" fmla="*/ 0 w 238"/>
                <a:gd name="txT" fmla="*/ 0 h 274"/>
                <a:gd name="txR" fmla="*/ 238 w 238"/>
                <a:gd name="txB" fmla="*/ 274 h 274"/>
              </a:gdLst>
              <a:ahLst/>
              <a:cxnLst>
                <a:cxn ang="0">
                  <a:pos x="0" y="2147483646"/>
                </a:cxn>
                <a:cxn ang="0">
                  <a:pos x="2147483646" y="0"/>
                </a:cxn>
                <a:cxn ang="0">
                  <a:pos x="2147483646" y="2147483646"/>
                </a:cxn>
                <a:cxn ang="0">
                  <a:pos x="0" y="2147483646"/>
                </a:cxn>
                <a:cxn ang="0">
                  <a:pos x="0" y="2147483646"/>
                </a:cxn>
              </a:cxnLst>
              <a:rect l="txL" t="txT" r="txR" b="txB"/>
              <a:pathLst>
                <a:path w="238" h="274">
                  <a:moveTo>
                    <a:pt x="0" y="96"/>
                  </a:moveTo>
                  <a:lnTo>
                    <a:pt x="238" y="0"/>
                  </a:lnTo>
                  <a:lnTo>
                    <a:pt x="238" y="180"/>
                  </a:lnTo>
                  <a:lnTo>
                    <a:pt x="0" y="274"/>
                  </a:lnTo>
                  <a:lnTo>
                    <a:pt x="0" y="96"/>
                  </a:lnTo>
                  <a:close/>
                </a:path>
              </a:pathLst>
            </a:custGeom>
            <a:solidFill>
              <a:srgbClr val="916E4B">
                <a:alpha val="100000"/>
              </a:srgbClr>
            </a:solidFill>
            <a:ln w="9525">
              <a:noFill/>
            </a:ln>
          </p:spPr>
          <p:txBody>
            <a:bodyPr/>
            <a:lstStyle/>
            <a:p>
              <a:endParaRPr lang="zh-CN" altLang="en-US" sz="1050"/>
            </a:p>
          </p:txBody>
        </p:sp>
        <p:sp>
          <p:nvSpPr>
            <p:cNvPr id="95273" name="Freeform 538"/>
            <p:cNvSpPr>
              <a:spLocks noEditPoints="1"/>
            </p:cNvSpPr>
            <p:nvPr/>
          </p:nvSpPr>
          <p:spPr>
            <a:xfrm>
              <a:off x="577850" y="4591050"/>
              <a:ext cx="581025" cy="755650"/>
            </a:xfrm>
            <a:custGeom>
              <a:avLst/>
              <a:gdLst>
                <a:gd name="txL" fmla="*/ 0 w 366"/>
                <a:gd name="txT" fmla="*/ 0 h 476"/>
                <a:gd name="txR" fmla="*/ 366 w 366"/>
                <a:gd name="txB" fmla="*/ 476 h 47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66" h="476">
                  <a:moveTo>
                    <a:pt x="134" y="116"/>
                  </a:moveTo>
                  <a:lnTo>
                    <a:pt x="168" y="128"/>
                  </a:lnTo>
                  <a:lnTo>
                    <a:pt x="170" y="130"/>
                  </a:lnTo>
                  <a:lnTo>
                    <a:pt x="216" y="110"/>
                  </a:lnTo>
                  <a:lnTo>
                    <a:pt x="214" y="110"/>
                  </a:lnTo>
                  <a:lnTo>
                    <a:pt x="300" y="76"/>
                  </a:lnTo>
                  <a:lnTo>
                    <a:pt x="238" y="52"/>
                  </a:lnTo>
                  <a:lnTo>
                    <a:pt x="238" y="28"/>
                  </a:lnTo>
                  <a:lnTo>
                    <a:pt x="330" y="64"/>
                  </a:lnTo>
                  <a:lnTo>
                    <a:pt x="332" y="66"/>
                  </a:lnTo>
                  <a:lnTo>
                    <a:pt x="334" y="66"/>
                  </a:lnTo>
                  <a:lnTo>
                    <a:pt x="336" y="68"/>
                  </a:lnTo>
                  <a:lnTo>
                    <a:pt x="336" y="70"/>
                  </a:lnTo>
                  <a:lnTo>
                    <a:pt x="338" y="70"/>
                  </a:lnTo>
                  <a:lnTo>
                    <a:pt x="338" y="74"/>
                  </a:lnTo>
                  <a:lnTo>
                    <a:pt x="338" y="76"/>
                  </a:lnTo>
                  <a:lnTo>
                    <a:pt x="348" y="174"/>
                  </a:lnTo>
                  <a:lnTo>
                    <a:pt x="348" y="176"/>
                  </a:lnTo>
                  <a:lnTo>
                    <a:pt x="366" y="388"/>
                  </a:lnTo>
                  <a:lnTo>
                    <a:pt x="366" y="392"/>
                  </a:lnTo>
                  <a:lnTo>
                    <a:pt x="364" y="396"/>
                  </a:lnTo>
                  <a:lnTo>
                    <a:pt x="356" y="400"/>
                  </a:lnTo>
                  <a:lnTo>
                    <a:pt x="352" y="400"/>
                  </a:lnTo>
                  <a:lnTo>
                    <a:pt x="350" y="398"/>
                  </a:lnTo>
                  <a:lnTo>
                    <a:pt x="346" y="394"/>
                  </a:lnTo>
                  <a:lnTo>
                    <a:pt x="346" y="390"/>
                  </a:lnTo>
                  <a:lnTo>
                    <a:pt x="326" y="184"/>
                  </a:lnTo>
                  <a:lnTo>
                    <a:pt x="238" y="146"/>
                  </a:lnTo>
                  <a:lnTo>
                    <a:pt x="238" y="124"/>
                  </a:lnTo>
                  <a:lnTo>
                    <a:pt x="176" y="150"/>
                  </a:lnTo>
                  <a:lnTo>
                    <a:pt x="176" y="466"/>
                  </a:lnTo>
                  <a:lnTo>
                    <a:pt x="176" y="468"/>
                  </a:lnTo>
                  <a:lnTo>
                    <a:pt x="174" y="472"/>
                  </a:lnTo>
                  <a:lnTo>
                    <a:pt x="170" y="474"/>
                  </a:lnTo>
                  <a:lnTo>
                    <a:pt x="164" y="476"/>
                  </a:lnTo>
                  <a:lnTo>
                    <a:pt x="162" y="474"/>
                  </a:lnTo>
                  <a:lnTo>
                    <a:pt x="158" y="472"/>
                  </a:lnTo>
                  <a:lnTo>
                    <a:pt x="156" y="466"/>
                  </a:lnTo>
                  <a:lnTo>
                    <a:pt x="156" y="262"/>
                  </a:lnTo>
                  <a:lnTo>
                    <a:pt x="40" y="216"/>
                  </a:lnTo>
                  <a:lnTo>
                    <a:pt x="24" y="408"/>
                  </a:lnTo>
                  <a:lnTo>
                    <a:pt x="22" y="412"/>
                  </a:lnTo>
                  <a:lnTo>
                    <a:pt x="20" y="414"/>
                  </a:lnTo>
                  <a:lnTo>
                    <a:pt x="16" y="416"/>
                  </a:lnTo>
                  <a:lnTo>
                    <a:pt x="10" y="418"/>
                  </a:lnTo>
                  <a:lnTo>
                    <a:pt x="6" y="416"/>
                  </a:lnTo>
                  <a:lnTo>
                    <a:pt x="4" y="414"/>
                  </a:lnTo>
                  <a:lnTo>
                    <a:pt x="2" y="410"/>
                  </a:lnTo>
                  <a:lnTo>
                    <a:pt x="0" y="406"/>
                  </a:lnTo>
                  <a:lnTo>
                    <a:pt x="20" y="200"/>
                  </a:lnTo>
                  <a:lnTo>
                    <a:pt x="28" y="90"/>
                  </a:lnTo>
                  <a:lnTo>
                    <a:pt x="30" y="86"/>
                  </a:lnTo>
                  <a:lnTo>
                    <a:pt x="30" y="84"/>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36"/>
                  </a:lnTo>
                  <a:lnTo>
                    <a:pt x="204" y="338"/>
                  </a:lnTo>
                  <a:lnTo>
                    <a:pt x="200" y="338"/>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40" y="28"/>
                  </a:lnTo>
                  <a:lnTo>
                    <a:pt x="134" y="22"/>
                  </a:lnTo>
                  <a:lnTo>
                    <a:pt x="134" y="16"/>
                  </a:lnTo>
                  <a:lnTo>
                    <a:pt x="140" y="10"/>
                  </a:lnTo>
                  <a:lnTo>
                    <a:pt x="150" y="6"/>
                  </a:lnTo>
                  <a:lnTo>
                    <a:pt x="166" y="0"/>
                  </a:lnTo>
                  <a:lnTo>
                    <a:pt x="184" y="0"/>
                  </a:lnTo>
                  <a:lnTo>
                    <a:pt x="204" y="0"/>
                  </a:lnTo>
                  <a:lnTo>
                    <a:pt x="220" y="6"/>
                  </a:lnTo>
                  <a:lnTo>
                    <a:pt x="230" y="12"/>
                  </a:lnTo>
                  <a:lnTo>
                    <a:pt x="234" y="14"/>
                  </a:lnTo>
                  <a:lnTo>
                    <a:pt x="234" y="18"/>
                  </a:lnTo>
                  <a:lnTo>
                    <a:pt x="234" y="20"/>
                  </a:lnTo>
                  <a:lnTo>
                    <a:pt x="230" y="28"/>
                  </a:lnTo>
                  <a:lnTo>
                    <a:pt x="220" y="34"/>
                  </a:lnTo>
                  <a:lnTo>
                    <a:pt x="20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6"/>
                  </a:lnTo>
                  <a:lnTo>
                    <a:pt x="212" y="14"/>
                  </a:lnTo>
                  <a:lnTo>
                    <a:pt x="204" y="10"/>
                  </a:lnTo>
                  <a:lnTo>
                    <a:pt x="196" y="8"/>
                  </a:lnTo>
                  <a:lnTo>
                    <a:pt x="184" y="6"/>
                  </a:lnTo>
                  <a:lnTo>
                    <a:pt x="172" y="8"/>
                  </a:lnTo>
                  <a:lnTo>
                    <a:pt x="162" y="10"/>
                  </a:lnTo>
                  <a:lnTo>
                    <a:pt x="158" y="12"/>
                  </a:lnTo>
                  <a:lnTo>
                    <a:pt x="154" y="16"/>
                  </a:lnTo>
                  <a:lnTo>
                    <a:pt x="154" y="20"/>
                  </a:lnTo>
                  <a:lnTo>
                    <a:pt x="162" y="28"/>
                  </a:lnTo>
                  <a:lnTo>
                    <a:pt x="164" y="28"/>
                  </a:lnTo>
                  <a:lnTo>
                    <a:pt x="174" y="30"/>
                  </a:lnTo>
                  <a:lnTo>
                    <a:pt x="184" y="30"/>
                  </a:lnTo>
                  <a:lnTo>
                    <a:pt x="196" y="30"/>
                  </a:lnTo>
                  <a:lnTo>
                    <a:pt x="204" y="28"/>
                  </a:lnTo>
                  <a:lnTo>
                    <a:pt x="212" y="22"/>
                  </a:lnTo>
                  <a:close/>
                </a:path>
              </a:pathLst>
            </a:custGeom>
            <a:solidFill>
              <a:srgbClr val="7B5D3F">
                <a:alpha val="100000"/>
              </a:srgbClr>
            </a:solidFill>
            <a:ln w="9525">
              <a:noFill/>
            </a:ln>
          </p:spPr>
          <p:txBody>
            <a:bodyPr/>
            <a:lstStyle/>
            <a:p>
              <a:endParaRPr lang="zh-CN" altLang="en-US" sz="1050"/>
            </a:p>
          </p:txBody>
        </p:sp>
        <p:sp>
          <p:nvSpPr>
            <p:cNvPr id="95274" name="Freeform 539"/>
            <p:cNvSpPr/>
            <p:nvPr/>
          </p:nvSpPr>
          <p:spPr>
            <a:xfrm>
              <a:off x="822325" y="4600575"/>
              <a:ext cx="95250" cy="38100"/>
            </a:xfrm>
            <a:custGeom>
              <a:avLst/>
              <a:gdLst>
                <a:gd name="txL" fmla="*/ 0 w 60"/>
                <a:gd name="txT" fmla="*/ 0 h 24"/>
                <a:gd name="txR" fmla="*/ 60 w 60"/>
                <a:gd name="txB" fmla="*/ 24 h 2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0" h="24">
                  <a:moveTo>
                    <a:pt x="58" y="16"/>
                  </a:moveTo>
                  <a:lnTo>
                    <a:pt x="58" y="16"/>
                  </a:lnTo>
                  <a:lnTo>
                    <a:pt x="50" y="22"/>
                  </a:lnTo>
                  <a:lnTo>
                    <a:pt x="42" y="24"/>
                  </a:lnTo>
                  <a:lnTo>
                    <a:pt x="30" y="24"/>
                  </a:lnTo>
                  <a:lnTo>
                    <a:pt x="20" y="24"/>
                  </a:lnTo>
                  <a:lnTo>
                    <a:pt x="10" y="22"/>
                  </a:lnTo>
                  <a:lnTo>
                    <a:pt x="8" y="22"/>
                  </a:lnTo>
                  <a:lnTo>
                    <a:pt x="0" y="14"/>
                  </a:lnTo>
                  <a:lnTo>
                    <a:pt x="0" y="10"/>
                  </a:lnTo>
                  <a:lnTo>
                    <a:pt x="4" y="6"/>
                  </a:lnTo>
                  <a:lnTo>
                    <a:pt x="8" y="4"/>
                  </a:lnTo>
                  <a:lnTo>
                    <a:pt x="18" y="2"/>
                  </a:lnTo>
                  <a:lnTo>
                    <a:pt x="30" y="0"/>
                  </a:lnTo>
                  <a:lnTo>
                    <a:pt x="42" y="2"/>
                  </a:lnTo>
                  <a:lnTo>
                    <a:pt x="50" y="4"/>
                  </a:lnTo>
                  <a:lnTo>
                    <a:pt x="58" y="8"/>
                  </a:lnTo>
                  <a:lnTo>
                    <a:pt x="60" y="10"/>
                  </a:lnTo>
                  <a:lnTo>
                    <a:pt x="60" y="12"/>
                  </a:lnTo>
                  <a:lnTo>
                    <a:pt x="60" y="14"/>
                  </a:lnTo>
                  <a:lnTo>
                    <a:pt x="60" y="16"/>
                  </a:lnTo>
                  <a:lnTo>
                    <a:pt x="58" y="16"/>
                  </a:lnTo>
                  <a:close/>
                </a:path>
              </a:pathLst>
            </a:custGeom>
            <a:solidFill>
              <a:srgbClr val="E6E7E8">
                <a:alpha val="100000"/>
              </a:srgbClr>
            </a:solidFill>
            <a:ln w="9525">
              <a:noFill/>
            </a:ln>
          </p:spPr>
          <p:txBody>
            <a:bodyPr/>
            <a:lstStyle/>
            <a:p>
              <a:endParaRPr lang="zh-CN" altLang="en-US" sz="1050"/>
            </a:p>
          </p:txBody>
        </p:sp>
        <p:sp>
          <p:nvSpPr>
            <p:cNvPr id="95275" name="Freeform 540"/>
            <p:cNvSpPr/>
            <p:nvPr/>
          </p:nvSpPr>
          <p:spPr>
            <a:xfrm>
              <a:off x="869950" y="4635500"/>
              <a:ext cx="79375" cy="149225"/>
            </a:xfrm>
            <a:custGeom>
              <a:avLst/>
              <a:gdLst>
                <a:gd name="txL" fmla="*/ 0 w 50"/>
                <a:gd name="txT" fmla="*/ 0 h 94"/>
                <a:gd name="txR" fmla="*/ 50 w 50"/>
                <a:gd name="txB" fmla="*/ 94 h 94"/>
              </a:gdLst>
              <a:ahLst/>
              <a:cxnLst>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Lst>
              <a:rect l="txL" t="txT" r="txR" b="txB"/>
              <a:pathLst>
                <a:path w="50" h="94">
                  <a:moveTo>
                    <a:pt x="30" y="82"/>
                  </a:moveTo>
                  <a:lnTo>
                    <a:pt x="0" y="94"/>
                  </a:lnTo>
                  <a:lnTo>
                    <a:pt x="0" y="10"/>
                  </a:lnTo>
                  <a:lnTo>
                    <a:pt x="20" y="10"/>
                  </a:lnTo>
                  <a:lnTo>
                    <a:pt x="36" y="6"/>
                  </a:lnTo>
                  <a:lnTo>
                    <a:pt x="46" y="0"/>
                  </a:lnTo>
                  <a:lnTo>
                    <a:pt x="50" y="0"/>
                  </a:lnTo>
                  <a:lnTo>
                    <a:pt x="50" y="72"/>
                  </a:lnTo>
                  <a:lnTo>
                    <a:pt x="26" y="82"/>
                  </a:lnTo>
                  <a:lnTo>
                    <a:pt x="30" y="82"/>
                  </a:lnTo>
                  <a:close/>
                </a:path>
              </a:pathLst>
            </a:custGeom>
            <a:solidFill>
              <a:srgbClr val="F1EEE5">
                <a:alpha val="100000"/>
              </a:srgbClr>
            </a:solidFill>
            <a:ln w="9525">
              <a:noFill/>
            </a:ln>
          </p:spPr>
          <p:txBody>
            <a:bodyPr/>
            <a:lstStyle/>
            <a:p>
              <a:endParaRPr lang="zh-CN" altLang="en-US" sz="1050"/>
            </a:p>
          </p:txBody>
        </p:sp>
        <p:sp>
          <p:nvSpPr>
            <p:cNvPr id="95276" name="Freeform 541"/>
            <p:cNvSpPr/>
            <p:nvPr/>
          </p:nvSpPr>
          <p:spPr>
            <a:xfrm>
              <a:off x="790575" y="4625975"/>
              <a:ext cx="79375" cy="168275"/>
            </a:xfrm>
            <a:custGeom>
              <a:avLst/>
              <a:gdLst>
                <a:gd name="txL" fmla="*/ 0 w 50"/>
                <a:gd name="txT" fmla="*/ 0 h 106"/>
                <a:gd name="txR" fmla="*/ 50 w 50"/>
                <a:gd name="txB" fmla="*/ 106 h 106"/>
              </a:gdLst>
              <a:ahLst/>
              <a:cxnLst>
                <a:cxn ang="0">
                  <a:pos x="2147483646" y="2147483646"/>
                </a:cxn>
                <a:cxn ang="0">
                  <a:pos x="2147483646" y="2147483646"/>
                </a:cxn>
                <a:cxn ang="0">
                  <a:pos x="0" y="2147483646"/>
                </a:cxn>
                <a:cxn ang="0">
                  <a:pos x="0" y="2147483646"/>
                </a:cxn>
                <a:cxn ang="0">
                  <a:pos x="2147483646" y="2147483646"/>
                </a:cxn>
                <a:cxn ang="0">
                  <a:pos x="2147483646" y="2147483646"/>
                </a:cxn>
                <a:cxn ang="0">
                  <a:pos x="0" y="2147483646"/>
                </a:cxn>
                <a:cxn ang="0">
                  <a:pos x="0" y="0"/>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0" h="106">
                  <a:moveTo>
                    <a:pt x="50" y="100"/>
                  </a:moveTo>
                  <a:lnTo>
                    <a:pt x="34" y="106"/>
                  </a:lnTo>
                  <a:lnTo>
                    <a:pt x="0" y="94"/>
                  </a:lnTo>
                  <a:lnTo>
                    <a:pt x="0" y="42"/>
                  </a:lnTo>
                  <a:lnTo>
                    <a:pt x="4" y="42"/>
                  </a:lnTo>
                  <a:lnTo>
                    <a:pt x="4" y="18"/>
                  </a:lnTo>
                  <a:lnTo>
                    <a:pt x="0" y="18"/>
                  </a:lnTo>
                  <a:lnTo>
                    <a:pt x="0" y="0"/>
                  </a:lnTo>
                  <a:lnTo>
                    <a:pt x="6" y="6"/>
                  </a:lnTo>
                  <a:lnTo>
                    <a:pt x="16" y="12"/>
                  </a:lnTo>
                  <a:lnTo>
                    <a:pt x="32" y="16"/>
                  </a:lnTo>
                  <a:lnTo>
                    <a:pt x="50" y="16"/>
                  </a:lnTo>
                  <a:lnTo>
                    <a:pt x="50" y="100"/>
                  </a:lnTo>
                  <a:close/>
                </a:path>
              </a:pathLst>
            </a:custGeom>
            <a:solidFill>
              <a:srgbClr val="BCBEC0">
                <a:alpha val="100000"/>
              </a:srgbClr>
            </a:solidFill>
            <a:ln w="9525">
              <a:noFill/>
            </a:ln>
          </p:spPr>
          <p:txBody>
            <a:bodyPr/>
            <a:lstStyle/>
            <a:p>
              <a:endParaRPr lang="zh-CN" altLang="en-US" sz="1050"/>
            </a:p>
          </p:txBody>
        </p:sp>
      </p:grpSp>
      <p:sp>
        <p:nvSpPr>
          <p:cNvPr id="21" name="Oval 90"/>
          <p:cNvSpPr/>
          <p:nvPr/>
        </p:nvSpPr>
        <p:spPr>
          <a:xfrm>
            <a:off x="7290197" y="2340769"/>
            <a:ext cx="129779" cy="130969"/>
          </a:xfrm>
          <a:prstGeom prst="ellipse">
            <a:avLst/>
          </a:prstGeom>
          <a:solidFill>
            <a:srgbClr val="2B399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mn-lt"/>
              <a:ea typeface="+mn-ea"/>
              <a:cs typeface="+mn-cs"/>
            </a:endParaRPr>
          </a:p>
        </p:txBody>
      </p:sp>
      <p:cxnSp>
        <p:nvCxnSpPr>
          <p:cNvPr id="22" name="Straight Connector 112"/>
          <p:cNvCxnSpPr/>
          <p:nvPr/>
        </p:nvCxnSpPr>
        <p:spPr>
          <a:xfrm flipV="1">
            <a:off x="5655469" y="2508647"/>
            <a:ext cx="1568054" cy="1013222"/>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115"/>
          <p:cNvCxnSpPr/>
          <p:nvPr/>
        </p:nvCxnSpPr>
        <p:spPr>
          <a:xfrm>
            <a:off x="7491413" y="2394347"/>
            <a:ext cx="1604963"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Rectangle 124"/>
          <p:cNvSpPr/>
          <p:nvPr/>
        </p:nvSpPr>
        <p:spPr>
          <a:xfrm>
            <a:off x="7387829" y="2669620"/>
            <a:ext cx="1462088" cy="506730"/>
          </a:xfrm>
          <a:prstGeom prst="rect">
            <a:avLst/>
          </a:prstGeom>
        </p:spPr>
        <p:txBody>
          <a:bodyPr anchor="ctr">
            <a:spAutoFit/>
          </a:bodyPr>
          <a:lstStyle/>
          <a:p>
            <a:pPr marL="0" marR="0" lvl="0" indent="0" algn="l" defTabSz="914400" rtl="0" eaLnBrk="1" fontAlgn="auto" latinLnBrk="0" hangingPunct="1">
              <a:lnSpc>
                <a:spcPct val="100000"/>
              </a:lnSpc>
              <a:spcBef>
                <a:spcPts val="0"/>
              </a:spcBef>
              <a:spcAft>
                <a:spcPts val="0"/>
              </a:spcAft>
              <a:buClr>
                <a:srgbClr val="E24848"/>
              </a:buClr>
              <a:buSzTx/>
              <a:buFontTx/>
              <a:buNone/>
              <a:defRPr/>
            </a:pPr>
            <a:r>
              <a:rPr lang="zh-CN" altLang="en-US" sz="900" dirty="0">
                <a:solidFill>
                  <a:srgbClr val="7F7F7F"/>
                </a:solidFill>
                <a:latin typeface="微软雅黑" panose="020B0503020204020204" pitchFamily="34" charset="-122"/>
                <a:cs typeface="宋体" panose="02010600030101010101" pitchFamily="2" charset="-122"/>
                <a:sym typeface="+mn-ea"/>
              </a:rPr>
              <a:t>在此输入你的文本，请使用符合主题并且简洁生动的文字来进行表述。</a:t>
            </a:r>
            <a:endParaRPr kumimoji="0" lang="en-US" sz="900" b="0" i="0" u="none" strike="noStrike" kern="1200" cap="none" spc="0" normalizeH="0" baseline="0" noProof="0" dirty="0">
              <a:ln>
                <a:noFill/>
              </a:ln>
              <a:solidFill>
                <a:schemeClr val="bg1">
                  <a:lumMod val="95000"/>
                </a:schemeClr>
              </a:solidFill>
              <a:effectLst/>
              <a:uLnTx/>
              <a:uFillTx/>
              <a:latin typeface="+mj-lt"/>
              <a:ea typeface="Roboto Light" pitchFamily="2"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7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l="-1000" r="-12000" b="-17000"/>
          </a:stretch>
        </a:blipFill>
        <a:effectLst/>
      </p:bgPr>
    </p:bg>
    <p:spTree>
      <p:nvGrpSpPr>
        <p:cNvPr id="1" name=""/>
        <p:cNvGrpSpPr/>
        <p:nvPr/>
      </p:nvGrpSpPr>
      <p:grpSpPr>
        <a:xfrm>
          <a:off x="0" y="0"/>
          <a:ext cx="0" cy="0"/>
          <a:chOff x="0" y="0"/>
          <a:chExt cx="0" cy="0"/>
        </a:xfrm>
      </p:grpSpPr>
      <p:sp>
        <p:nvSpPr>
          <p:cNvPr id="2" name="平行四边形 1"/>
          <p:cNvSpPr/>
          <p:nvPr/>
        </p:nvSpPr>
        <p:spPr>
          <a:xfrm>
            <a:off x="1943100" y="1800225"/>
            <a:ext cx="9189720" cy="2034540"/>
          </a:xfrm>
          <a:prstGeom prst="parallelogram">
            <a:avLst/>
          </a:prstGeom>
          <a:solidFill>
            <a:srgbClr val="CABFD5">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584065" y="2578735"/>
            <a:ext cx="3815080" cy="739140"/>
            <a:chOff x="4195" y="4061"/>
            <a:chExt cx="6008" cy="1164"/>
          </a:xfrm>
        </p:grpSpPr>
        <p:sp>
          <p:nvSpPr>
            <p:cNvPr id="8" name="TextBox 10"/>
            <p:cNvSpPr txBox="1"/>
            <p:nvPr/>
          </p:nvSpPr>
          <p:spPr>
            <a:xfrm>
              <a:off x="4195" y="4399"/>
              <a:ext cx="6009" cy="827"/>
            </a:xfrm>
            <a:prstGeom prst="rect">
              <a:avLst/>
            </a:prstGeom>
            <a:noFill/>
          </p:spPr>
          <p:txBody>
            <a:bodyPr wrap="square" lIns="32227" tIns="16114" rIns="32227" bIns="16114" rtlCol="0">
              <a:spAutoFit/>
            </a:bodyPr>
            <a:lstStyle/>
            <a:p>
              <a:pPr algn="ctr"/>
              <a:r>
                <a:rPr lang="en-US" altLang="zh-CN" sz="800" dirty="0">
                  <a:solidFill>
                    <a:schemeClr val="tx1">
                      <a:lumMod val="75000"/>
                    </a:schemeClr>
                  </a:solidFill>
                  <a:latin typeface="微软雅黑" panose="020B0503020204020204" pitchFamily="34" charset="-122"/>
                  <a:ea typeface="微软雅黑" panose="020B0503020204020204" pitchFamily="34" charset="-122"/>
                </a:rPr>
                <a:t>BUSINESS POWERPOINTBUSINESS </a:t>
              </a:r>
              <a:r>
                <a:rPr lang="en-US" altLang="zh-CN" sz="800" dirty="0" err="1">
                  <a:solidFill>
                    <a:schemeClr val="tx1">
                      <a:lumMod val="75000"/>
                    </a:schemeClr>
                  </a:solidFill>
                  <a:latin typeface="微软雅黑" panose="020B0503020204020204" pitchFamily="34" charset="-122"/>
                  <a:ea typeface="微软雅黑" panose="020B0503020204020204" pitchFamily="34" charset="-122"/>
                </a:rPr>
                <a:t>POWERPOINTBUSINESS</a:t>
              </a:r>
              <a:r>
                <a:rPr lang="en-US" altLang="zh-CN" sz="800" dirty="0">
                  <a:solidFill>
                    <a:schemeClr val="tx1">
                      <a:lumMod val="75000"/>
                    </a:schemeClr>
                  </a:solidFill>
                  <a:latin typeface="微软雅黑" panose="020B0503020204020204" pitchFamily="34" charset="-122"/>
                  <a:ea typeface="微软雅黑" panose="020B0503020204020204" pitchFamily="34" charset="-122"/>
                </a:rPr>
                <a:t> </a:t>
              </a:r>
              <a:r>
                <a:rPr lang="en-US" altLang="zh-CN" sz="800" dirty="0" err="1">
                  <a:solidFill>
                    <a:schemeClr val="tx1">
                      <a:lumMod val="75000"/>
                    </a:schemeClr>
                  </a:solidFill>
                  <a:latin typeface="微软雅黑" panose="020B0503020204020204" pitchFamily="34" charset="-122"/>
                  <a:ea typeface="微软雅黑" panose="020B0503020204020204" pitchFamily="34" charset="-122"/>
                </a:rPr>
                <a:t>POWERPOINTBUSINESS</a:t>
              </a:r>
              <a:r>
                <a:rPr lang="en-US" altLang="zh-CN" sz="800" dirty="0">
                  <a:solidFill>
                    <a:schemeClr val="tx1">
                      <a:lumMod val="75000"/>
                    </a:schemeClr>
                  </a:solidFill>
                  <a:latin typeface="微软雅黑" panose="020B0503020204020204" pitchFamily="34" charset="-122"/>
                  <a:ea typeface="微软雅黑" panose="020B0503020204020204" pitchFamily="34" charset="-122"/>
                </a:rPr>
                <a:t> POWERPOINTOINTOINTOINTOINTOINTOINTBUSINESS OWERPOINT</a:t>
              </a:r>
              <a:endParaRPr lang="zh-CN" altLang="en-US" sz="800" dirty="0">
                <a:solidFill>
                  <a:schemeClr val="tx1">
                    <a:lumMod val="75000"/>
                  </a:schemeClr>
                </a:solidFill>
                <a:latin typeface="微软雅黑" panose="020B0503020204020204" pitchFamily="34" charset="-122"/>
                <a:ea typeface="微软雅黑" panose="020B0503020204020204" pitchFamily="34" charset="-122"/>
              </a:endParaRPr>
            </a:p>
            <a:p>
              <a:pPr algn="ctr"/>
              <a:endParaRPr lang="zh-CN" altLang="en-US" sz="800" dirty="0">
                <a:solidFill>
                  <a:schemeClr val="tx1">
                    <a:lumMod val="7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550" y="4061"/>
              <a:ext cx="5300" cy="293"/>
              <a:chOff x="3674825" y="4038512"/>
              <a:chExt cx="4842351" cy="267784"/>
            </a:xfrm>
          </p:grpSpPr>
          <p:sp>
            <p:nvSpPr>
              <p:cNvPr id="9" name="任意多边形 8"/>
              <p:cNvSpPr/>
              <p:nvPr/>
            </p:nvSpPr>
            <p:spPr>
              <a:xfrm>
                <a:off x="6026598" y="4038512"/>
                <a:ext cx="138804" cy="267784"/>
              </a:xfrm>
              <a:custGeom>
                <a:avLst/>
                <a:gdLst>
                  <a:gd name="connsiteX0" fmla="*/ 69402 w 138804"/>
                  <a:gd name="connsiteY0" fmla="*/ 0 h 267784"/>
                  <a:gd name="connsiteX1" fmla="*/ 138804 w 138804"/>
                  <a:gd name="connsiteY1" fmla="*/ 78286 h 267784"/>
                  <a:gd name="connsiteX2" fmla="*/ 69402 w 138804"/>
                  <a:gd name="connsiteY2" fmla="*/ 267784 h 267784"/>
                  <a:gd name="connsiteX3" fmla="*/ 0 w 138804"/>
                  <a:gd name="connsiteY3" fmla="*/ 78286 h 267784"/>
                </a:gdLst>
                <a:ahLst/>
                <a:cxnLst>
                  <a:cxn ang="0">
                    <a:pos x="connsiteX0" y="connsiteY0"/>
                  </a:cxn>
                  <a:cxn ang="0">
                    <a:pos x="connsiteX1" y="connsiteY1"/>
                  </a:cxn>
                  <a:cxn ang="0">
                    <a:pos x="connsiteX2" y="connsiteY2"/>
                  </a:cxn>
                  <a:cxn ang="0">
                    <a:pos x="connsiteX3" y="connsiteY3"/>
                  </a:cxn>
                </a:cxnLst>
                <a:rect l="l" t="t" r="r" b="b"/>
                <a:pathLst>
                  <a:path w="138804" h="267784">
                    <a:moveTo>
                      <a:pt x="69402" y="0"/>
                    </a:moveTo>
                    <a:lnTo>
                      <a:pt x="138804" y="78286"/>
                    </a:lnTo>
                    <a:lnTo>
                      <a:pt x="69402" y="267784"/>
                    </a:lnTo>
                    <a:lnTo>
                      <a:pt x="0" y="78286"/>
                    </a:lnTo>
                    <a:close/>
                  </a:path>
                </a:pathLst>
              </a:cu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flipV="1">
                <a:off x="3674825" y="4074839"/>
                <a:ext cx="4842351" cy="45719"/>
                <a:chOff x="3394710" y="4250530"/>
                <a:chExt cx="5392103" cy="0"/>
              </a:xfrm>
            </p:grpSpPr>
            <p:cxnSp>
              <p:nvCxnSpPr>
                <p:cNvPr id="11" name="直接连接符 10"/>
                <p:cNvCxnSpPr/>
                <p:nvPr/>
              </p:nvCxnSpPr>
              <p:spPr>
                <a:xfrm>
                  <a:off x="6267450" y="4250530"/>
                  <a:ext cx="2519363"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394710" y="4250530"/>
                  <a:ext cx="2519363"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标题 1"/>
          <p:cNvSpPr>
            <a:spLocks noGrp="1"/>
          </p:cNvSpPr>
          <p:nvPr>
            <p:custDataLst>
              <p:tags r:id="rId2"/>
            </p:custDataLst>
          </p:nvPr>
        </p:nvSpPr>
        <p:spPr>
          <a:xfrm>
            <a:off x="4145519" y="2119074"/>
            <a:ext cx="4464842" cy="491838"/>
          </a:xfrm>
          <a:prstGeom prst="rect">
            <a:avLst/>
          </a:prstGeom>
        </p:spPr>
        <p:txBody>
          <a:bodyPr vert="horz" lIns="91440" tIns="45720" rIns="91440" bIns="45720" rtlCol="0" anchor="ctr">
            <a:normAutofit/>
          </a:bodyPr>
          <a:lstStyle>
            <a:lvl1pPr marL="0" indent="0" algn="ctr" defTabSz="685165" rtl="0" eaLnBrk="1" latinLnBrk="0" hangingPunct="1">
              <a:lnSpc>
                <a:spcPct val="90000"/>
              </a:lnSpc>
              <a:spcBef>
                <a:spcPct val="0"/>
              </a:spcBef>
              <a:buFont typeface="Arial" panose="020B0604020202020204" pitchFamily="34" charset="0"/>
              <a:buNone/>
              <a:defRPr sz="2400" b="1" kern="1200">
                <a:solidFill>
                  <a:schemeClr val="tx1"/>
                </a:solidFill>
                <a:latin typeface="+mj-lt"/>
                <a:ea typeface="+mj-ea"/>
                <a:cs typeface="+mj-cs"/>
              </a:defRPr>
            </a:lvl1pPr>
          </a:lstStyle>
          <a:p>
            <a:r>
              <a:rPr lang="zh-CN" altLang="en-US" sz="2800" dirty="0">
                <a:solidFill>
                  <a:schemeClr val="tx1">
                    <a:lumMod val="50000"/>
                  </a:schemeClr>
                </a:solidFill>
                <a:latin typeface="幼圆" panose="02010509060101010101" pitchFamily="49" charset="-122"/>
                <a:ea typeface="幼圆" panose="02010509060101010101" pitchFamily="49" charset="-122"/>
                <a:sym typeface="+mn-ea"/>
              </a:rPr>
              <a:t>产品介绍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7F7F7F">
                      <a:lumMod val="60000"/>
                      <a:lumOff val="40000"/>
                    </a:srgbClr>
                  </a:solidFill>
                  <a:latin typeface="微软雅黑" panose="020B0503020204020204" pitchFamily="34" charset="-122"/>
                </a:rPr>
                <a:t>  Click here to add Title</a:t>
              </a:r>
              <a:endParaRPr lang="zh-CN" altLang="en-US" sz="1000" dirty="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182" name="组合 181"/>
          <p:cNvGrpSpPr/>
          <p:nvPr/>
        </p:nvGrpSpPr>
        <p:grpSpPr>
          <a:xfrm>
            <a:off x="273055" y="1330559"/>
            <a:ext cx="1923767" cy="750083"/>
            <a:chOff x="1078513" y="1669167"/>
            <a:chExt cx="1923767" cy="750083"/>
          </a:xfrm>
        </p:grpSpPr>
        <p:sp>
          <p:nvSpPr>
            <p:cNvPr id="183" name="TextBox 182"/>
            <p:cNvSpPr txBox="1"/>
            <p:nvPr/>
          </p:nvSpPr>
          <p:spPr>
            <a:xfrm>
              <a:off x="1078513" y="1958240"/>
              <a:ext cx="1923767" cy="461010"/>
            </a:xfrm>
            <a:prstGeom prst="rect">
              <a:avLst/>
            </a:prstGeom>
            <a:noFill/>
          </p:spPr>
          <p:txBody>
            <a:bodyPr wrap="square" lIns="0" tIns="0" rtlCol="0" anchor="t">
              <a:spAutoFit/>
            </a:bodyPr>
            <a:lstStyle/>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p:txBody>
        </p:sp>
        <p:sp>
          <p:nvSpPr>
            <p:cNvPr id="184" name="TextBox 183"/>
            <p:cNvSpPr txBox="1"/>
            <p:nvPr/>
          </p:nvSpPr>
          <p:spPr>
            <a:xfrm>
              <a:off x="2174224" y="1669167"/>
              <a:ext cx="718145" cy="215444"/>
            </a:xfrm>
            <a:prstGeom prst="rect">
              <a:avLst/>
            </a:prstGeom>
            <a:noFill/>
          </p:spPr>
          <p:txBody>
            <a:bodyPr wrap="none" lIns="0" tIns="0" rIns="0" bIns="0" rtlCol="0" anchor="t">
              <a:spAutoFit/>
            </a:bodyPr>
            <a:lstStyle/>
            <a:p>
              <a:pPr algn="ctr"/>
              <a:r>
                <a:rPr lang="zh-CN" altLang="en-US" dirty="0">
                  <a:solidFill>
                    <a:schemeClr val="tx2"/>
                  </a:solidFill>
                  <a:latin typeface="微软雅黑" panose="020B0503020204020204" pitchFamily="34" charset="-122"/>
                </a:rPr>
                <a:t>标题文字</a:t>
              </a:r>
            </a:p>
          </p:txBody>
        </p:sp>
      </p:grpSp>
      <p:grpSp>
        <p:nvGrpSpPr>
          <p:cNvPr id="185" name="组合 184"/>
          <p:cNvGrpSpPr/>
          <p:nvPr/>
        </p:nvGrpSpPr>
        <p:grpSpPr>
          <a:xfrm>
            <a:off x="273055" y="2510912"/>
            <a:ext cx="1923767" cy="750083"/>
            <a:chOff x="1078513" y="1669167"/>
            <a:chExt cx="1923767" cy="750083"/>
          </a:xfrm>
        </p:grpSpPr>
        <p:sp>
          <p:nvSpPr>
            <p:cNvPr id="186" name="TextBox 185"/>
            <p:cNvSpPr txBox="1"/>
            <p:nvPr/>
          </p:nvSpPr>
          <p:spPr>
            <a:xfrm>
              <a:off x="1078513" y="1958240"/>
              <a:ext cx="1923767" cy="461010"/>
            </a:xfrm>
            <a:prstGeom prst="rect">
              <a:avLst/>
            </a:prstGeom>
            <a:noFill/>
          </p:spPr>
          <p:txBody>
            <a:bodyPr wrap="square" lIns="0" tIns="0" rtlCol="0" anchor="t">
              <a:spAutoFit/>
            </a:bodyPr>
            <a:lstStyle/>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p:txBody>
        </p:sp>
        <p:sp>
          <p:nvSpPr>
            <p:cNvPr id="187" name="TextBox 186"/>
            <p:cNvSpPr txBox="1"/>
            <p:nvPr/>
          </p:nvSpPr>
          <p:spPr>
            <a:xfrm>
              <a:off x="2174224" y="1669167"/>
              <a:ext cx="718145" cy="215444"/>
            </a:xfrm>
            <a:prstGeom prst="rect">
              <a:avLst/>
            </a:prstGeom>
            <a:noFill/>
          </p:spPr>
          <p:txBody>
            <a:bodyPr wrap="none" lIns="0" tIns="0" rIns="0" bIns="0" rtlCol="0" anchor="t">
              <a:spAutoFit/>
            </a:bodyPr>
            <a:lstStyle/>
            <a:p>
              <a:pPr algn="ctr"/>
              <a:r>
                <a:rPr lang="zh-CN" altLang="en-US" dirty="0">
                  <a:solidFill>
                    <a:schemeClr val="tx2"/>
                  </a:solidFill>
                  <a:latin typeface="微软雅黑" panose="020B0503020204020204" pitchFamily="34" charset="-122"/>
                </a:rPr>
                <a:t>标题文字</a:t>
              </a:r>
              <a:endParaRPr lang="en-US" dirty="0">
                <a:solidFill>
                  <a:schemeClr val="tx2"/>
                </a:solidFill>
                <a:latin typeface="微软雅黑" panose="020B0503020204020204" pitchFamily="34" charset="-122"/>
              </a:endParaRPr>
            </a:p>
          </p:txBody>
        </p:sp>
      </p:grpSp>
      <p:grpSp>
        <p:nvGrpSpPr>
          <p:cNvPr id="188" name="组合 187"/>
          <p:cNvGrpSpPr/>
          <p:nvPr/>
        </p:nvGrpSpPr>
        <p:grpSpPr>
          <a:xfrm>
            <a:off x="274325" y="3634231"/>
            <a:ext cx="1923767" cy="750083"/>
            <a:chOff x="1078513" y="1669167"/>
            <a:chExt cx="1923767" cy="750083"/>
          </a:xfrm>
        </p:grpSpPr>
        <p:sp>
          <p:nvSpPr>
            <p:cNvPr id="189" name="TextBox 188"/>
            <p:cNvSpPr txBox="1"/>
            <p:nvPr/>
          </p:nvSpPr>
          <p:spPr>
            <a:xfrm>
              <a:off x="1078513" y="1958240"/>
              <a:ext cx="1923767" cy="461010"/>
            </a:xfrm>
            <a:prstGeom prst="rect">
              <a:avLst/>
            </a:prstGeom>
            <a:noFill/>
          </p:spPr>
          <p:txBody>
            <a:bodyPr wrap="square" lIns="0" tIns="0" rtlCol="0" anchor="t">
              <a:spAutoFit/>
            </a:bodyPr>
            <a:lstStyle/>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p:txBody>
        </p:sp>
        <p:sp>
          <p:nvSpPr>
            <p:cNvPr id="190" name="TextBox 189"/>
            <p:cNvSpPr txBox="1"/>
            <p:nvPr/>
          </p:nvSpPr>
          <p:spPr>
            <a:xfrm>
              <a:off x="2174224" y="1669167"/>
              <a:ext cx="718145" cy="215444"/>
            </a:xfrm>
            <a:prstGeom prst="rect">
              <a:avLst/>
            </a:prstGeom>
            <a:noFill/>
          </p:spPr>
          <p:txBody>
            <a:bodyPr wrap="none" lIns="0" tIns="0" rIns="0" bIns="0" rtlCol="0" anchor="t">
              <a:spAutoFit/>
            </a:bodyPr>
            <a:lstStyle/>
            <a:p>
              <a:pPr algn="ctr"/>
              <a:r>
                <a:rPr lang="zh-CN" altLang="en-US" dirty="0">
                  <a:solidFill>
                    <a:schemeClr val="tx2"/>
                  </a:solidFill>
                  <a:latin typeface="微软雅黑" panose="020B0503020204020204" pitchFamily="34" charset="-122"/>
                </a:rPr>
                <a:t>标题文字</a:t>
              </a:r>
            </a:p>
          </p:txBody>
        </p:sp>
      </p:grpSp>
      <p:grpSp>
        <p:nvGrpSpPr>
          <p:cNvPr id="229" name="组合 228"/>
          <p:cNvGrpSpPr/>
          <p:nvPr/>
        </p:nvGrpSpPr>
        <p:grpSpPr>
          <a:xfrm>
            <a:off x="7001046" y="1545824"/>
            <a:ext cx="1923767" cy="750083"/>
            <a:chOff x="1078513" y="1669167"/>
            <a:chExt cx="1923767" cy="750083"/>
          </a:xfrm>
        </p:grpSpPr>
        <p:sp>
          <p:nvSpPr>
            <p:cNvPr id="230" name="TextBox 229"/>
            <p:cNvSpPr txBox="1"/>
            <p:nvPr/>
          </p:nvSpPr>
          <p:spPr>
            <a:xfrm>
              <a:off x="1078513" y="1958240"/>
              <a:ext cx="1923767" cy="461010"/>
            </a:xfrm>
            <a:prstGeom prst="rect">
              <a:avLst/>
            </a:prstGeom>
            <a:noFill/>
          </p:spPr>
          <p:txBody>
            <a:bodyPr wrap="square" lIns="0" tIns="0" rtlCol="0" anchor="t">
              <a:spAutoFit/>
            </a:bodyPr>
            <a:lstStyle/>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p:txBody>
        </p:sp>
        <p:sp>
          <p:nvSpPr>
            <p:cNvPr id="231" name="TextBox 230"/>
            <p:cNvSpPr txBox="1"/>
            <p:nvPr/>
          </p:nvSpPr>
          <p:spPr>
            <a:xfrm>
              <a:off x="1097899" y="1669167"/>
              <a:ext cx="718145" cy="215444"/>
            </a:xfrm>
            <a:prstGeom prst="rect">
              <a:avLst/>
            </a:prstGeom>
            <a:noFill/>
          </p:spPr>
          <p:txBody>
            <a:bodyPr wrap="none" lIns="0" tIns="0" rIns="0" bIns="0" rtlCol="0" anchor="t">
              <a:spAutoFit/>
            </a:bodyPr>
            <a:lstStyle/>
            <a:p>
              <a:pPr algn="ctr"/>
              <a:r>
                <a:rPr lang="zh-CN" altLang="en-US" dirty="0">
                  <a:solidFill>
                    <a:schemeClr val="tx2"/>
                  </a:solidFill>
                  <a:latin typeface="微软雅黑" panose="020B0503020204020204" pitchFamily="34" charset="-122"/>
                </a:rPr>
                <a:t>标题文字</a:t>
              </a:r>
            </a:p>
          </p:txBody>
        </p:sp>
      </p:grpSp>
      <p:grpSp>
        <p:nvGrpSpPr>
          <p:cNvPr id="232" name="组合 231"/>
          <p:cNvGrpSpPr/>
          <p:nvPr/>
        </p:nvGrpSpPr>
        <p:grpSpPr>
          <a:xfrm>
            <a:off x="7001681" y="2589017"/>
            <a:ext cx="1923767" cy="750083"/>
            <a:chOff x="1078513" y="1669167"/>
            <a:chExt cx="1923767" cy="750083"/>
          </a:xfrm>
        </p:grpSpPr>
        <p:sp>
          <p:nvSpPr>
            <p:cNvPr id="233" name="TextBox 232"/>
            <p:cNvSpPr txBox="1"/>
            <p:nvPr/>
          </p:nvSpPr>
          <p:spPr>
            <a:xfrm>
              <a:off x="1078513" y="1958240"/>
              <a:ext cx="1923767" cy="461010"/>
            </a:xfrm>
            <a:prstGeom prst="rect">
              <a:avLst/>
            </a:prstGeom>
            <a:noFill/>
          </p:spPr>
          <p:txBody>
            <a:bodyPr wrap="square" lIns="0" tIns="0" rtlCol="0" anchor="t">
              <a:spAutoFit/>
            </a:bodyPr>
            <a:lstStyle/>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p:txBody>
        </p:sp>
        <p:sp>
          <p:nvSpPr>
            <p:cNvPr id="234" name="TextBox 233"/>
            <p:cNvSpPr txBox="1"/>
            <p:nvPr/>
          </p:nvSpPr>
          <p:spPr>
            <a:xfrm>
              <a:off x="1107424" y="1669167"/>
              <a:ext cx="718145" cy="215444"/>
            </a:xfrm>
            <a:prstGeom prst="rect">
              <a:avLst/>
            </a:prstGeom>
            <a:noFill/>
          </p:spPr>
          <p:txBody>
            <a:bodyPr wrap="none" lIns="0" tIns="0" rIns="0" bIns="0" rtlCol="0" anchor="t">
              <a:spAutoFit/>
            </a:bodyPr>
            <a:lstStyle/>
            <a:p>
              <a:pPr algn="ctr"/>
              <a:r>
                <a:rPr lang="zh-CN" altLang="en-US" dirty="0">
                  <a:solidFill>
                    <a:schemeClr val="tx2"/>
                  </a:solidFill>
                  <a:latin typeface="微软雅黑" panose="020B0503020204020204" pitchFamily="34" charset="-122"/>
                </a:rPr>
                <a:t>标题文字</a:t>
              </a:r>
              <a:endParaRPr lang="en-US" dirty="0">
                <a:solidFill>
                  <a:schemeClr val="tx2"/>
                </a:solidFill>
                <a:latin typeface="微软雅黑" panose="020B0503020204020204" pitchFamily="34" charset="-122"/>
              </a:endParaRPr>
            </a:p>
          </p:txBody>
        </p:sp>
      </p:grpSp>
      <p:grpSp>
        <p:nvGrpSpPr>
          <p:cNvPr id="235" name="组合 234"/>
          <p:cNvGrpSpPr/>
          <p:nvPr/>
        </p:nvGrpSpPr>
        <p:grpSpPr>
          <a:xfrm>
            <a:off x="7030891" y="3579621"/>
            <a:ext cx="1923767" cy="750083"/>
            <a:chOff x="1078513" y="1669167"/>
            <a:chExt cx="1923767" cy="750083"/>
          </a:xfrm>
        </p:grpSpPr>
        <p:sp>
          <p:nvSpPr>
            <p:cNvPr id="236" name="TextBox 235"/>
            <p:cNvSpPr txBox="1"/>
            <p:nvPr/>
          </p:nvSpPr>
          <p:spPr>
            <a:xfrm>
              <a:off x="1078513" y="1958240"/>
              <a:ext cx="1923767" cy="461010"/>
            </a:xfrm>
            <a:prstGeom prst="rect">
              <a:avLst/>
            </a:prstGeom>
            <a:noFill/>
          </p:spPr>
          <p:txBody>
            <a:bodyPr wrap="square" lIns="0" tIns="0" rtlCol="0" anchor="t">
              <a:spAutoFit/>
            </a:bodyPr>
            <a:lstStyle/>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a:p>
              <a:r>
                <a:rPr lang="zh-CN" altLang="en-US" sz="900" dirty="0">
                  <a:solidFill>
                    <a:srgbClr val="7F7F7F"/>
                  </a:solidFill>
                  <a:latin typeface="微软雅黑" panose="020B0503020204020204" pitchFamily="34" charset="-122"/>
                </a:rPr>
                <a:t>在此输入符合你的主题意义的文本</a:t>
              </a:r>
              <a:endParaRPr lang="en-US" altLang="zh-CN" sz="900" dirty="0">
                <a:solidFill>
                  <a:srgbClr val="7F7F7F"/>
                </a:solidFill>
                <a:latin typeface="微软雅黑" panose="020B0503020204020204" pitchFamily="34" charset="-122"/>
              </a:endParaRPr>
            </a:p>
          </p:txBody>
        </p:sp>
        <p:sp>
          <p:nvSpPr>
            <p:cNvPr id="237" name="TextBox 236"/>
            <p:cNvSpPr txBox="1"/>
            <p:nvPr/>
          </p:nvSpPr>
          <p:spPr>
            <a:xfrm>
              <a:off x="1107424" y="1669167"/>
              <a:ext cx="718145" cy="215444"/>
            </a:xfrm>
            <a:prstGeom prst="rect">
              <a:avLst/>
            </a:prstGeom>
            <a:noFill/>
          </p:spPr>
          <p:txBody>
            <a:bodyPr wrap="none" lIns="0" tIns="0" rIns="0" bIns="0" rtlCol="0" anchor="t">
              <a:spAutoFit/>
            </a:bodyPr>
            <a:lstStyle/>
            <a:p>
              <a:pPr algn="ctr"/>
              <a:r>
                <a:rPr lang="zh-CN" altLang="en-US" dirty="0">
                  <a:solidFill>
                    <a:schemeClr val="tx2"/>
                  </a:solidFill>
                  <a:latin typeface="微软雅黑" panose="020B0503020204020204" pitchFamily="34" charset="-122"/>
                </a:rPr>
                <a:t>标题文字</a:t>
              </a:r>
            </a:p>
          </p:txBody>
        </p:sp>
      </p:grpSp>
      <p:sp>
        <p:nvSpPr>
          <p:cNvPr id="79" name="TextBox 23"/>
          <p:cNvSpPr txBox="1"/>
          <p:nvPr/>
        </p:nvSpPr>
        <p:spPr>
          <a:xfrm>
            <a:off x="7524814" y="-559246"/>
            <a:ext cx="877163" cy="369332"/>
          </a:xfrm>
          <a:prstGeom prst="rect">
            <a:avLst/>
          </a:prstGeom>
          <a:noFill/>
        </p:spPr>
        <p:txBody>
          <a:bodyPr wrap="none" rtlCol="0">
            <a:spAutoFit/>
          </a:bodyPr>
          <a:lstStyle/>
          <a:p>
            <a:r>
              <a:rPr lang="zh-CN" altLang="en-US" dirty="0"/>
              <a:t>延迟符</a:t>
            </a:r>
          </a:p>
        </p:txBody>
      </p:sp>
      <p:sp>
        <p:nvSpPr>
          <p:cNvPr id="21" name="Freeform 5"/>
          <p:cNvSpPr/>
          <p:nvPr/>
        </p:nvSpPr>
        <p:spPr bwMode="auto">
          <a:xfrm>
            <a:off x="5375420" y="2510756"/>
            <a:ext cx="1452686" cy="1455299"/>
          </a:xfrm>
          <a:custGeom>
            <a:avLst/>
            <a:gdLst>
              <a:gd name="T0" fmla="*/ 1112 w 1112"/>
              <a:gd name="T1" fmla="*/ 332 h 1114"/>
              <a:gd name="T2" fmla="*/ 331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1" y="0"/>
                </a:lnTo>
                <a:lnTo>
                  <a:pt x="1112" y="332"/>
                </a:lnTo>
                <a:close/>
              </a:path>
            </a:pathLst>
          </a:custGeom>
          <a:solidFill>
            <a:schemeClr val="bg1">
              <a:lumMod val="75000"/>
              <a:alpha val="15000"/>
            </a:schemeClr>
          </a:solidFill>
          <a:ln>
            <a:noFill/>
          </a:ln>
        </p:spPr>
        <p:txBody>
          <a:bodyPr vert="horz" wrap="square" lIns="68580" tIns="34290" rIns="68580" bIns="34290" numCol="1" anchor="ctr" anchorCtr="0" compatLnSpc="1"/>
          <a:lstStyle/>
          <a:p>
            <a:pPr algn="ctr"/>
            <a:endParaRPr lang="en-US" sz="1055"/>
          </a:p>
        </p:txBody>
      </p:sp>
      <p:sp>
        <p:nvSpPr>
          <p:cNvPr id="22" name="Freeform 6"/>
          <p:cNvSpPr/>
          <p:nvPr/>
        </p:nvSpPr>
        <p:spPr bwMode="auto">
          <a:xfrm>
            <a:off x="4355143" y="2510756"/>
            <a:ext cx="1452686" cy="1455299"/>
          </a:xfrm>
          <a:custGeom>
            <a:avLst/>
            <a:gdLst>
              <a:gd name="T0" fmla="*/ 332 w 1112"/>
              <a:gd name="T1" fmla="*/ 0 h 1114"/>
              <a:gd name="T2" fmla="*/ 1112 w 1112"/>
              <a:gd name="T3" fmla="*/ 782 h 1114"/>
              <a:gd name="T4" fmla="*/ 781 w 1112"/>
              <a:gd name="T5" fmla="*/ 1114 h 1114"/>
              <a:gd name="T6" fmla="*/ 0 w 1112"/>
              <a:gd name="T7" fmla="*/ 332 h 1114"/>
              <a:gd name="T8" fmla="*/ 332 w 1112"/>
              <a:gd name="T9" fmla="*/ 0 h 1114"/>
            </a:gdLst>
            <a:ahLst/>
            <a:cxnLst>
              <a:cxn ang="0">
                <a:pos x="T0" y="T1"/>
              </a:cxn>
              <a:cxn ang="0">
                <a:pos x="T2" y="T3"/>
              </a:cxn>
              <a:cxn ang="0">
                <a:pos x="T4" y="T5"/>
              </a:cxn>
              <a:cxn ang="0">
                <a:pos x="T6" y="T7"/>
              </a:cxn>
              <a:cxn ang="0">
                <a:pos x="T8" y="T9"/>
              </a:cxn>
            </a:cxnLst>
            <a:rect l="0" t="0" r="r" b="b"/>
            <a:pathLst>
              <a:path w="1112" h="1114">
                <a:moveTo>
                  <a:pt x="332" y="0"/>
                </a:moveTo>
                <a:lnTo>
                  <a:pt x="1112" y="782"/>
                </a:lnTo>
                <a:lnTo>
                  <a:pt x="781" y="1114"/>
                </a:lnTo>
                <a:lnTo>
                  <a:pt x="0" y="332"/>
                </a:lnTo>
                <a:lnTo>
                  <a:pt x="332" y="0"/>
                </a:lnTo>
                <a:close/>
              </a:path>
            </a:pathLst>
          </a:custGeom>
          <a:solidFill>
            <a:schemeClr val="bg1">
              <a:lumMod val="50000"/>
              <a:alpha val="15000"/>
            </a:schemeClr>
          </a:solidFill>
          <a:ln>
            <a:noFill/>
          </a:ln>
        </p:spPr>
        <p:txBody>
          <a:bodyPr vert="horz" wrap="square" lIns="68580" tIns="34290" rIns="68580" bIns="34290" numCol="1" anchor="ctr" anchorCtr="0" compatLnSpc="1"/>
          <a:lstStyle/>
          <a:p>
            <a:pPr algn="ctr"/>
            <a:endParaRPr lang="en-US" sz="1055"/>
          </a:p>
        </p:txBody>
      </p:sp>
      <p:sp>
        <p:nvSpPr>
          <p:cNvPr id="23" name="Freeform 7"/>
          <p:cNvSpPr/>
          <p:nvPr/>
        </p:nvSpPr>
        <p:spPr bwMode="auto">
          <a:xfrm>
            <a:off x="5375420" y="1489175"/>
            <a:ext cx="1452686" cy="1455299"/>
          </a:xfrm>
          <a:custGeom>
            <a:avLst/>
            <a:gdLst>
              <a:gd name="T0" fmla="*/ 331 w 1112"/>
              <a:gd name="T1" fmla="*/ 0 h 1114"/>
              <a:gd name="T2" fmla="*/ 1112 w 1112"/>
              <a:gd name="T3" fmla="*/ 782 h 1114"/>
              <a:gd name="T4" fmla="*/ 781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1" y="1114"/>
                </a:lnTo>
                <a:lnTo>
                  <a:pt x="0" y="332"/>
                </a:lnTo>
                <a:lnTo>
                  <a:pt x="331" y="0"/>
                </a:lnTo>
                <a:close/>
              </a:path>
            </a:pathLst>
          </a:custGeom>
          <a:solidFill>
            <a:schemeClr val="bg1">
              <a:lumMod val="50000"/>
              <a:alpha val="15000"/>
            </a:schemeClr>
          </a:solidFill>
          <a:ln>
            <a:noFill/>
          </a:ln>
        </p:spPr>
        <p:txBody>
          <a:bodyPr vert="horz" wrap="square" lIns="68580" tIns="34290" rIns="68580" bIns="34290" numCol="1" anchor="ctr" anchorCtr="0" compatLnSpc="1"/>
          <a:lstStyle/>
          <a:p>
            <a:pPr algn="ctr"/>
            <a:endParaRPr lang="en-US" sz="1055"/>
          </a:p>
        </p:txBody>
      </p:sp>
      <p:sp>
        <p:nvSpPr>
          <p:cNvPr id="24" name="Freeform 8"/>
          <p:cNvSpPr/>
          <p:nvPr/>
        </p:nvSpPr>
        <p:spPr bwMode="auto">
          <a:xfrm>
            <a:off x="4355143" y="1489175"/>
            <a:ext cx="1452686" cy="1455299"/>
          </a:xfrm>
          <a:custGeom>
            <a:avLst/>
            <a:gdLst>
              <a:gd name="T0" fmla="*/ 1112 w 1112"/>
              <a:gd name="T1" fmla="*/ 332 h 1114"/>
              <a:gd name="T2" fmla="*/ 332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2" y="1114"/>
                </a:lnTo>
                <a:lnTo>
                  <a:pt x="0" y="782"/>
                </a:lnTo>
                <a:lnTo>
                  <a:pt x="781" y="0"/>
                </a:lnTo>
                <a:lnTo>
                  <a:pt x="1112" y="332"/>
                </a:lnTo>
                <a:close/>
              </a:path>
            </a:pathLst>
          </a:custGeom>
          <a:solidFill>
            <a:schemeClr val="bg1">
              <a:lumMod val="75000"/>
              <a:alpha val="15000"/>
            </a:schemeClr>
          </a:solidFill>
          <a:ln>
            <a:noFill/>
          </a:ln>
        </p:spPr>
        <p:txBody>
          <a:bodyPr vert="horz" wrap="square" lIns="68580" tIns="34290" rIns="68580" bIns="34290" numCol="1" anchor="ctr" anchorCtr="0" compatLnSpc="1"/>
          <a:lstStyle/>
          <a:p>
            <a:pPr algn="ctr"/>
            <a:endParaRPr lang="en-US" sz="1055"/>
          </a:p>
        </p:txBody>
      </p:sp>
      <p:sp>
        <p:nvSpPr>
          <p:cNvPr id="25" name="Freeform 9"/>
          <p:cNvSpPr/>
          <p:nvPr/>
        </p:nvSpPr>
        <p:spPr bwMode="auto">
          <a:xfrm>
            <a:off x="3334867" y="2510756"/>
            <a:ext cx="1453993" cy="1455299"/>
          </a:xfrm>
          <a:custGeom>
            <a:avLst/>
            <a:gdLst>
              <a:gd name="T0" fmla="*/ 1113 w 1113"/>
              <a:gd name="T1" fmla="*/ 332 h 1114"/>
              <a:gd name="T2" fmla="*/ 332 w 1113"/>
              <a:gd name="T3" fmla="*/ 1114 h 1114"/>
              <a:gd name="T4" fmla="*/ 0 w 1113"/>
              <a:gd name="T5" fmla="*/ 782 h 1114"/>
              <a:gd name="T6" fmla="*/ 781 w 1113"/>
              <a:gd name="T7" fmla="*/ 0 h 1114"/>
              <a:gd name="T8" fmla="*/ 1113 w 1113"/>
              <a:gd name="T9" fmla="*/ 332 h 1114"/>
            </a:gdLst>
            <a:ahLst/>
            <a:cxnLst>
              <a:cxn ang="0">
                <a:pos x="T0" y="T1"/>
              </a:cxn>
              <a:cxn ang="0">
                <a:pos x="T2" y="T3"/>
              </a:cxn>
              <a:cxn ang="0">
                <a:pos x="T4" y="T5"/>
              </a:cxn>
              <a:cxn ang="0">
                <a:pos x="T6" y="T7"/>
              </a:cxn>
              <a:cxn ang="0">
                <a:pos x="T8" y="T9"/>
              </a:cxn>
            </a:cxnLst>
            <a:rect l="0" t="0" r="r" b="b"/>
            <a:pathLst>
              <a:path w="1113" h="1114">
                <a:moveTo>
                  <a:pt x="1113" y="332"/>
                </a:moveTo>
                <a:lnTo>
                  <a:pt x="332" y="1114"/>
                </a:lnTo>
                <a:lnTo>
                  <a:pt x="0" y="782"/>
                </a:lnTo>
                <a:lnTo>
                  <a:pt x="781" y="0"/>
                </a:lnTo>
                <a:lnTo>
                  <a:pt x="1113" y="332"/>
                </a:lnTo>
                <a:close/>
              </a:path>
            </a:pathLst>
          </a:custGeom>
          <a:solidFill>
            <a:schemeClr val="bg1">
              <a:lumMod val="75000"/>
              <a:alpha val="15000"/>
            </a:schemeClr>
          </a:solidFill>
          <a:ln>
            <a:noFill/>
          </a:ln>
        </p:spPr>
        <p:txBody>
          <a:bodyPr vert="horz" wrap="square" lIns="68580" tIns="34290" rIns="68580" bIns="34290" numCol="1" anchor="ctr" anchorCtr="0" compatLnSpc="1"/>
          <a:lstStyle/>
          <a:p>
            <a:pPr algn="ctr"/>
            <a:endParaRPr lang="en-US" sz="1055"/>
          </a:p>
        </p:txBody>
      </p:sp>
      <p:sp>
        <p:nvSpPr>
          <p:cNvPr id="26" name="Freeform 10"/>
          <p:cNvSpPr/>
          <p:nvPr/>
        </p:nvSpPr>
        <p:spPr bwMode="auto">
          <a:xfrm>
            <a:off x="2332406" y="2510756"/>
            <a:ext cx="1452686" cy="1455299"/>
          </a:xfrm>
          <a:custGeom>
            <a:avLst/>
            <a:gdLst>
              <a:gd name="T0" fmla="*/ 331 w 1112"/>
              <a:gd name="T1" fmla="*/ 0 h 1114"/>
              <a:gd name="T2" fmla="*/ 1112 w 1112"/>
              <a:gd name="T3" fmla="*/ 782 h 1114"/>
              <a:gd name="T4" fmla="*/ 780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0" y="1114"/>
                </a:lnTo>
                <a:lnTo>
                  <a:pt x="0" y="332"/>
                </a:lnTo>
                <a:lnTo>
                  <a:pt x="331" y="0"/>
                </a:lnTo>
                <a:close/>
              </a:path>
            </a:pathLst>
          </a:custGeom>
          <a:solidFill>
            <a:schemeClr val="bg1">
              <a:lumMod val="50000"/>
              <a:alpha val="15000"/>
            </a:schemeClr>
          </a:solidFill>
          <a:ln>
            <a:noFill/>
          </a:ln>
        </p:spPr>
        <p:txBody>
          <a:bodyPr vert="horz" wrap="square" lIns="68580" tIns="34290" rIns="68580" bIns="34290" numCol="1" anchor="ctr" anchorCtr="0" compatLnSpc="1"/>
          <a:lstStyle/>
          <a:p>
            <a:pPr algn="ctr"/>
            <a:endParaRPr lang="en-US" sz="1055"/>
          </a:p>
        </p:txBody>
      </p:sp>
      <p:sp>
        <p:nvSpPr>
          <p:cNvPr id="27" name="Freeform 11"/>
          <p:cNvSpPr/>
          <p:nvPr/>
        </p:nvSpPr>
        <p:spPr bwMode="auto">
          <a:xfrm>
            <a:off x="3334867" y="1489175"/>
            <a:ext cx="1453993" cy="1455299"/>
          </a:xfrm>
          <a:custGeom>
            <a:avLst/>
            <a:gdLst>
              <a:gd name="T0" fmla="*/ 332 w 1113"/>
              <a:gd name="T1" fmla="*/ 0 h 1114"/>
              <a:gd name="T2" fmla="*/ 1113 w 1113"/>
              <a:gd name="T3" fmla="*/ 782 h 1114"/>
              <a:gd name="T4" fmla="*/ 781 w 1113"/>
              <a:gd name="T5" fmla="*/ 1114 h 1114"/>
              <a:gd name="T6" fmla="*/ 0 w 1113"/>
              <a:gd name="T7" fmla="*/ 332 h 1114"/>
              <a:gd name="T8" fmla="*/ 332 w 1113"/>
              <a:gd name="T9" fmla="*/ 0 h 1114"/>
            </a:gdLst>
            <a:ahLst/>
            <a:cxnLst>
              <a:cxn ang="0">
                <a:pos x="T0" y="T1"/>
              </a:cxn>
              <a:cxn ang="0">
                <a:pos x="T2" y="T3"/>
              </a:cxn>
              <a:cxn ang="0">
                <a:pos x="T4" y="T5"/>
              </a:cxn>
              <a:cxn ang="0">
                <a:pos x="T6" y="T7"/>
              </a:cxn>
              <a:cxn ang="0">
                <a:pos x="T8" y="T9"/>
              </a:cxn>
            </a:cxnLst>
            <a:rect l="0" t="0" r="r" b="b"/>
            <a:pathLst>
              <a:path w="1113" h="1114">
                <a:moveTo>
                  <a:pt x="332" y="0"/>
                </a:moveTo>
                <a:lnTo>
                  <a:pt x="1113" y="782"/>
                </a:lnTo>
                <a:lnTo>
                  <a:pt x="781" y="1114"/>
                </a:lnTo>
                <a:lnTo>
                  <a:pt x="0" y="332"/>
                </a:lnTo>
                <a:lnTo>
                  <a:pt x="332" y="0"/>
                </a:lnTo>
                <a:close/>
              </a:path>
            </a:pathLst>
          </a:custGeom>
          <a:solidFill>
            <a:schemeClr val="bg1">
              <a:lumMod val="50000"/>
              <a:alpha val="15000"/>
            </a:schemeClr>
          </a:solidFill>
          <a:ln>
            <a:noFill/>
          </a:ln>
        </p:spPr>
        <p:txBody>
          <a:bodyPr vert="horz" wrap="square" lIns="68580" tIns="34290" rIns="68580" bIns="34290" numCol="1" anchor="ctr" anchorCtr="0" compatLnSpc="1"/>
          <a:lstStyle/>
          <a:p>
            <a:pPr algn="ctr"/>
            <a:endParaRPr lang="en-US" sz="1055"/>
          </a:p>
        </p:txBody>
      </p:sp>
      <p:sp>
        <p:nvSpPr>
          <p:cNvPr id="28" name="Freeform 12"/>
          <p:cNvSpPr/>
          <p:nvPr/>
        </p:nvSpPr>
        <p:spPr bwMode="auto">
          <a:xfrm>
            <a:off x="2332406" y="1453615"/>
            <a:ext cx="1452686" cy="1455299"/>
          </a:xfrm>
          <a:custGeom>
            <a:avLst/>
            <a:gdLst>
              <a:gd name="T0" fmla="*/ 1112 w 1112"/>
              <a:gd name="T1" fmla="*/ 332 h 1114"/>
              <a:gd name="T2" fmla="*/ 331 w 1112"/>
              <a:gd name="T3" fmla="*/ 1114 h 1114"/>
              <a:gd name="T4" fmla="*/ 0 w 1112"/>
              <a:gd name="T5" fmla="*/ 782 h 1114"/>
              <a:gd name="T6" fmla="*/ 780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0" y="0"/>
                </a:lnTo>
                <a:lnTo>
                  <a:pt x="1112" y="332"/>
                </a:lnTo>
                <a:close/>
              </a:path>
            </a:pathLst>
          </a:custGeom>
          <a:solidFill>
            <a:schemeClr val="bg1">
              <a:lumMod val="75000"/>
              <a:alpha val="15000"/>
            </a:schemeClr>
          </a:solidFill>
          <a:ln>
            <a:noFill/>
          </a:ln>
        </p:spPr>
        <p:txBody>
          <a:bodyPr vert="horz" wrap="square" lIns="68580" tIns="34290" rIns="68580" bIns="34290" numCol="1" anchor="ctr" anchorCtr="0" compatLnSpc="1"/>
          <a:lstStyle/>
          <a:p>
            <a:pPr algn="ctr"/>
            <a:endParaRPr lang="en-US" sz="1055"/>
          </a:p>
        </p:txBody>
      </p:sp>
      <p:sp>
        <p:nvSpPr>
          <p:cNvPr id="29" name="Freeform 13"/>
          <p:cNvSpPr/>
          <p:nvPr/>
        </p:nvSpPr>
        <p:spPr bwMode="auto">
          <a:xfrm>
            <a:off x="2197053" y="2406518"/>
            <a:ext cx="667556" cy="671475"/>
          </a:xfrm>
          <a:custGeom>
            <a:avLst/>
            <a:gdLst>
              <a:gd name="T0" fmla="*/ 178 w 216"/>
              <a:gd name="T1" fmla="*/ 38 h 217"/>
              <a:gd name="T2" fmla="*/ 178 w 216"/>
              <a:gd name="T3" fmla="*/ 178 h 217"/>
              <a:gd name="T4" fmla="*/ 38 w 216"/>
              <a:gd name="T5" fmla="*/ 178 h 217"/>
              <a:gd name="T6" fmla="*/ 38 w 216"/>
              <a:gd name="T7" fmla="*/ 38 h 217"/>
              <a:gd name="T8" fmla="*/ 178 w 216"/>
              <a:gd name="T9" fmla="*/ 38 h 217"/>
            </a:gdLst>
            <a:ahLst/>
            <a:cxnLst>
              <a:cxn ang="0">
                <a:pos x="T0" y="T1"/>
              </a:cxn>
              <a:cxn ang="0">
                <a:pos x="T2" y="T3"/>
              </a:cxn>
              <a:cxn ang="0">
                <a:pos x="T4" y="T5"/>
              </a:cxn>
              <a:cxn ang="0">
                <a:pos x="T6" y="T7"/>
              </a:cxn>
              <a:cxn ang="0">
                <a:pos x="T8" y="T9"/>
              </a:cxn>
            </a:cxnLst>
            <a:rect l="0" t="0" r="r" b="b"/>
            <a:pathLst>
              <a:path w="216" h="217">
                <a:moveTo>
                  <a:pt x="178" y="38"/>
                </a:moveTo>
                <a:cubicBezTo>
                  <a:pt x="216" y="77"/>
                  <a:pt x="216" y="139"/>
                  <a:pt x="178" y="178"/>
                </a:cubicBezTo>
                <a:cubicBezTo>
                  <a:pt x="139" y="217"/>
                  <a:pt x="77" y="217"/>
                  <a:pt x="38" y="178"/>
                </a:cubicBezTo>
                <a:cubicBezTo>
                  <a:pt x="0" y="139"/>
                  <a:pt x="0" y="77"/>
                  <a:pt x="38" y="38"/>
                </a:cubicBezTo>
                <a:cubicBezTo>
                  <a:pt x="77" y="0"/>
                  <a:pt x="139" y="0"/>
                  <a:pt x="178" y="38"/>
                </a:cubicBezTo>
                <a:close/>
              </a:path>
            </a:pathLst>
          </a:custGeom>
          <a:solidFill>
            <a:srgbClr val="CABFD5"/>
          </a:solidFill>
          <a:ln>
            <a:noFill/>
          </a:ln>
        </p:spPr>
        <p:txBody>
          <a:bodyPr vert="horz" wrap="square" lIns="68580" tIns="34290" rIns="68580" bIns="34290" numCol="1" anchor="ctr" anchorCtr="0" compatLnSpc="1"/>
          <a:lstStyle/>
          <a:p>
            <a:pPr algn="ctr"/>
            <a:endParaRPr lang="en-AU" sz="1500" dirty="0">
              <a:solidFill>
                <a:srgbClr val="FFFFFF"/>
              </a:solidFill>
              <a:latin typeface="FontAwesome" pitchFamily="2" charset="0"/>
            </a:endParaRPr>
          </a:p>
        </p:txBody>
      </p:sp>
      <p:sp>
        <p:nvSpPr>
          <p:cNvPr id="30" name="Freeform 14"/>
          <p:cNvSpPr/>
          <p:nvPr/>
        </p:nvSpPr>
        <p:spPr bwMode="auto">
          <a:xfrm>
            <a:off x="3214679" y="1371601"/>
            <a:ext cx="671475"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C3DCEA"/>
          </a:solidFill>
          <a:ln>
            <a:noFill/>
          </a:ln>
        </p:spPr>
        <p:txBody>
          <a:bodyPr vert="horz" wrap="square" lIns="68580" tIns="34290" rIns="68580" bIns="34290" numCol="1" anchor="ctr" anchorCtr="0" compatLnSpc="1"/>
          <a:lstStyle/>
          <a:p>
            <a:pPr algn="ctr"/>
            <a:endParaRPr lang="en-US" sz="1500" dirty="0">
              <a:solidFill>
                <a:schemeClr val="bg1"/>
              </a:solidFill>
              <a:latin typeface="FontAwesome" pitchFamily="2" charset="0"/>
            </a:endParaRPr>
          </a:p>
        </p:txBody>
      </p:sp>
      <p:sp>
        <p:nvSpPr>
          <p:cNvPr id="31" name="Freeform 15"/>
          <p:cNvSpPr/>
          <p:nvPr/>
        </p:nvSpPr>
        <p:spPr bwMode="auto">
          <a:xfrm>
            <a:off x="3214679" y="3414767"/>
            <a:ext cx="671475" cy="668863"/>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rgbClr val="C3DCEA"/>
          </a:solidFill>
          <a:ln>
            <a:noFill/>
          </a:ln>
        </p:spPr>
        <p:txBody>
          <a:bodyPr vert="horz" wrap="square" lIns="68580" tIns="34290" rIns="68580" bIns="34290" numCol="1" anchor="ctr" anchorCtr="0" compatLnSpc="1"/>
          <a:lstStyle/>
          <a:p>
            <a:pPr algn="ctr"/>
            <a:endParaRPr lang="en-US" sz="1500" dirty="0">
              <a:solidFill>
                <a:schemeClr val="bg1"/>
              </a:solidFill>
              <a:latin typeface="FontAwesome" pitchFamily="2" charset="0"/>
            </a:endParaRPr>
          </a:p>
        </p:txBody>
      </p:sp>
      <p:sp>
        <p:nvSpPr>
          <p:cNvPr id="32" name="Freeform 16"/>
          <p:cNvSpPr/>
          <p:nvPr/>
        </p:nvSpPr>
        <p:spPr bwMode="auto">
          <a:xfrm>
            <a:off x="4236228" y="2393183"/>
            <a:ext cx="671475"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CABFD5"/>
          </a:solidFill>
          <a:ln>
            <a:noFill/>
          </a:ln>
        </p:spPr>
        <p:txBody>
          <a:bodyPr vert="horz" wrap="square" lIns="68580" tIns="34290" rIns="68580" bIns="34290" numCol="1" anchor="ctr" anchorCtr="0" compatLnSpc="1"/>
          <a:lstStyle/>
          <a:p>
            <a:pPr algn="ctr"/>
            <a:endParaRPr lang="en-US" sz="1500" dirty="0">
              <a:solidFill>
                <a:schemeClr val="bg1"/>
              </a:solidFill>
              <a:latin typeface="FontAwesome" pitchFamily="2" charset="0"/>
            </a:endParaRPr>
          </a:p>
        </p:txBody>
      </p:sp>
      <p:sp>
        <p:nvSpPr>
          <p:cNvPr id="33" name="Freeform 17"/>
          <p:cNvSpPr/>
          <p:nvPr/>
        </p:nvSpPr>
        <p:spPr bwMode="auto">
          <a:xfrm>
            <a:off x="5255234" y="1371601"/>
            <a:ext cx="670169"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CABFD5"/>
          </a:solidFill>
          <a:ln>
            <a:noFill/>
          </a:ln>
        </p:spPr>
        <p:txBody>
          <a:bodyPr vert="horz" wrap="square" lIns="68580" tIns="34290" rIns="68580" bIns="34290" numCol="1" anchor="ctr" anchorCtr="0" compatLnSpc="1">
            <a:noAutofit/>
          </a:bodyPr>
          <a:lstStyle/>
          <a:p>
            <a:pPr lvl="0" algn="ctr"/>
            <a:endParaRPr lang="en-US" sz="1500" dirty="0">
              <a:solidFill>
                <a:schemeClr val="bg1"/>
              </a:solidFill>
              <a:latin typeface="FontAwesome" pitchFamily="2" charset="0"/>
              <a:sym typeface="+mn-ea"/>
            </a:endParaRPr>
          </a:p>
        </p:txBody>
      </p:sp>
      <p:sp>
        <p:nvSpPr>
          <p:cNvPr id="38" name="Freeform 18"/>
          <p:cNvSpPr/>
          <p:nvPr/>
        </p:nvSpPr>
        <p:spPr bwMode="auto">
          <a:xfrm>
            <a:off x="5255234" y="3414767"/>
            <a:ext cx="670169" cy="668863"/>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rgbClr val="CABFD5"/>
          </a:solidFill>
          <a:ln>
            <a:noFill/>
          </a:ln>
        </p:spPr>
        <p:txBody>
          <a:bodyPr vert="horz" wrap="square" lIns="68580" tIns="34290" rIns="68580" bIns="34290" numCol="1" anchor="ctr" anchorCtr="0" compatLnSpc="1"/>
          <a:lstStyle/>
          <a:p>
            <a:pPr algn="ctr"/>
            <a:endParaRPr lang="en-US" sz="1500" dirty="0">
              <a:solidFill>
                <a:srgbClr val="FFFFFF"/>
              </a:solidFill>
              <a:latin typeface="FontAwesome" pitchFamily="2" charset="0"/>
            </a:endParaRPr>
          </a:p>
        </p:txBody>
      </p:sp>
      <p:sp>
        <p:nvSpPr>
          <p:cNvPr id="41" name="Freeform 19"/>
          <p:cNvSpPr/>
          <p:nvPr/>
        </p:nvSpPr>
        <p:spPr bwMode="auto">
          <a:xfrm>
            <a:off x="6275512" y="2393183"/>
            <a:ext cx="670169"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C3DCEA"/>
          </a:solidFill>
          <a:ln>
            <a:noFill/>
          </a:ln>
        </p:spPr>
        <p:txBody>
          <a:bodyPr vert="horz" wrap="square" lIns="68580" tIns="34290" rIns="68580" bIns="34290" numCol="1" anchor="ctr" anchorCtr="0" compatLnSpc="1"/>
          <a:lstStyle/>
          <a:p>
            <a:pPr lvl="0" algn="ctr"/>
            <a:endParaRPr lang="en-US" sz="1500" dirty="0">
              <a:solidFill>
                <a:srgbClr val="FFFFFF"/>
              </a:solidFill>
            </a:endParaRPr>
          </a:p>
        </p:txBody>
      </p:sp>
      <p:grpSp>
        <p:nvGrpSpPr>
          <p:cNvPr id="144" name="Group 36"/>
          <p:cNvGrpSpPr/>
          <p:nvPr/>
        </p:nvGrpSpPr>
        <p:grpSpPr>
          <a:xfrm>
            <a:off x="3459480" y="1574800"/>
            <a:ext cx="181610" cy="264795"/>
            <a:chOff x="3582988" y="3510757"/>
            <a:chExt cx="319088" cy="465138"/>
          </a:xfrm>
          <a:solidFill>
            <a:schemeClr val="bg1"/>
          </a:solidFill>
        </p:grpSpPr>
        <p:sp>
          <p:nvSpPr>
            <p:cNvPr id="14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4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nvGrpSpPr>
          <p:cNvPr id="137" name="Group 29"/>
          <p:cNvGrpSpPr/>
          <p:nvPr/>
        </p:nvGrpSpPr>
        <p:grpSpPr>
          <a:xfrm>
            <a:off x="5471160" y="1579245"/>
            <a:ext cx="264160" cy="264160"/>
            <a:chOff x="8216107" y="2577307"/>
            <a:chExt cx="464344" cy="464344"/>
          </a:xfrm>
          <a:solidFill>
            <a:schemeClr val="bg1"/>
          </a:solidFill>
        </p:grpSpPr>
        <p:sp>
          <p:nvSpPr>
            <p:cNvPr id="138"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9"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0"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1"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12" name="Group 22"/>
          <p:cNvGrpSpPr/>
          <p:nvPr/>
        </p:nvGrpSpPr>
        <p:grpSpPr>
          <a:xfrm>
            <a:off x="6492875" y="2588895"/>
            <a:ext cx="264160" cy="264795"/>
            <a:chOff x="7287419" y="3505994"/>
            <a:chExt cx="464344" cy="465138"/>
          </a:xfrm>
          <a:solidFill>
            <a:schemeClr val="bg1"/>
          </a:solidFill>
        </p:grpSpPr>
        <p:sp>
          <p:nvSpPr>
            <p:cNvPr id="113"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4"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5"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6"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7"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3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nvGrpSpPr>
          <p:cNvPr id="100" name="Group 12"/>
          <p:cNvGrpSpPr/>
          <p:nvPr/>
        </p:nvGrpSpPr>
        <p:grpSpPr>
          <a:xfrm>
            <a:off x="5463540" y="3633470"/>
            <a:ext cx="264160" cy="264795"/>
            <a:chOff x="9145588" y="4435475"/>
            <a:chExt cx="464344" cy="465138"/>
          </a:xfrm>
          <a:solidFill>
            <a:schemeClr val="bg1"/>
          </a:solidFill>
        </p:grpSpPr>
        <p:sp>
          <p:nvSpPr>
            <p:cNvPr id="10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sp>
        <p:nvSpPr>
          <p:cNvPr id="142" name="AutoShape 59"/>
          <p:cNvSpPr/>
          <p:nvPr/>
        </p:nvSpPr>
        <p:spPr bwMode="auto">
          <a:xfrm>
            <a:off x="3395345" y="3634105"/>
            <a:ext cx="264795" cy="26416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78" name="AutoShape 83"/>
          <p:cNvSpPr/>
          <p:nvPr/>
        </p:nvSpPr>
        <p:spPr bwMode="auto">
          <a:xfrm>
            <a:off x="2398395" y="2655570"/>
            <a:ext cx="264160" cy="173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2"/>
                                        </p:tgtEl>
                                        <p:attrNameLst>
                                          <p:attrName>style.visibility</p:attrName>
                                        </p:attrNameLst>
                                      </p:cBhvr>
                                      <p:to>
                                        <p:strVal val="visible"/>
                                      </p:to>
                                    </p:set>
                                    <p:anim calcmode="lin" valueType="num">
                                      <p:cBhvr additive="base">
                                        <p:cTn id="16" dur="500" fill="hold"/>
                                        <p:tgtEl>
                                          <p:spTgt spid="182"/>
                                        </p:tgtEl>
                                        <p:attrNameLst>
                                          <p:attrName>ppt_x</p:attrName>
                                        </p:attrNameLst>
                                      </p:cBhvr>
                                      <p:tavLst>
                                        <p:tav tm="0">
                                          <p:val>
                                            <p:strVal val="0-#ppt_w/2"/>
                                          </p:val>
                                        </p:tav>
                                        <p:tav tm="100000">
                                          <p:val>
                                            <p:strVal val="#ppt_x"/>
                                          </p:val>
                                        </p:tav>
                                      </p:tavLst>
                                    </p:anim>
                                    <p:anim calcmode="lin" valueType="num">
                                      <p:cBhvr additive="base">
                                        <p:cTn id="17" dur="500" fill="hold"/>
                                        <p:tgtEl>
                                          <p:spTgt spid="18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 calcmode="lin" valueType="num">
                                      <p:cBhvr additive="base">
                                        <p:cTn id="21" dur="500" fill="hold"/>
                                        <p:tgtEl>
                                          <p:spTgt spid="185"/>
                                        </p:tgtEl>
                                        <p:attrNameLst>
                                          <p:attrName>ppt_x</p:attrName>
                                        </p:attrNameLst>
                                      </p:cBhvr>
                                      <p:tavLst>
                                        <p:tav tm="0">
                                          <p:val>
                                            <p:strVal val="0-#ppt_w/2"/>
                                          </p:val>
                                        </p:tav>
                                        <p:tav tm="100000">
                                          <p:val>
                                            <p:strVal val="#ppt_x"/>
                                          </p:val>
                                        </p:tav>
                                      </p:tavLst>
                                    </p:anim>
                                    <p:anim calcmode="lin" valueType="num">
                                      <p:cBhvr additive="base">
                                        <p:cTn id="22" dur="500" fill="hold"/>
                                        <p:tgtEl>
                                          <p:spTgt spid="18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88"/>
                                        </p:tgtEl>
                                        <p:attrNameLst>
                                          <p:attrName>style.visibility</p:attrName>
                                        </p:attrNameLst>
                                      </p:cBhvr>
                                      <p:to>
                                        <p:strVal val="visible"/>
                                      </p:to>
                                    </p:set>
                                    <p:anim calcmode="lin" valueType="num">
                                      <p:cBhvr additive="base">
                                        <p:cTn id="26" dur="500" fill="hold"/>
                                        <p:tgtEl>
                                          <p:spTgt spid="188"/>
                                        </p:tgtEl>
                                        <p:attrNameLst>
                                          <p:attrName>ppt_x</p:attrName>
                                        </p:attrNameLst>
                                      </p:cBhvr>
                                      <p:tavLst>
                                        <p:tav tm="0">
                                          <p:val>
                                            <p:strVal val="0-#ppt_w/2"/>
                                          </p:val>
                                        </p:tav>
                                        <p:tav tm="100000">
                                          <p:val>
                                            <p:strVal val="#ppt_x"/>
                                          </p:val>
                                        </p:tav>
                                      </p:tavLst>
                                    </p:anim>
                                    <p:anim calcmode="lin" valueType="num">
                                      <p:cBhvr additive="base">
                                        <p:cTn id="27" dur="500" fill="hold"/>
                                        <p:tgtEl>
                                          <p:spTgt spid="18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229"/>
                                        </p:tgtEl>
                                        <p:attrNameLst>
                                          <p:attrName>style.visibility</p:attrName>
                                        </p:attrNameLst>
                                      </p:cBhvr>
                                      <p:to>
                                        <p:strVal val="visible"/>
                                      </p:to>
                                    </p:set>
                                    <p:anim calcmode="lin" valueType="num">
                                      <p:cBhvr additive="base">
                                        <p:cTn id="31" dur="500" fill="hold"/>
                                        <p:tgtEl>
                                          <p:spTgt spid="229"/>
                                        </p:tgtEl>
                                        <p:attrNameLst>
                                          <p:attrName>ppt_x</p:attrName>
                                        </p:attrNameLst>
                                      </p:cBhvr>
                                      <p:tavLst>
                                        <p:tav tm="0">
                                          <p:val>
                                            <p:strVal val="1+#ppt_w/2"/>
                                          </p:val>
                                        </p:tav>
                                        <p:tav tm="100000">
                                          <p:val>
                                            <p:strVal val="#ppt_x"/>
                                          </p:val>
                                        </p:tav>
                                      </p:tavLst>
                                    </p:anim>
                                    <p:anim calcmode="lin" valueType="num">
                                      <p:cBhvr additive="base">
                                        <p:cTn id="32" dur="500" fill="hold"/>
                                        <p:tgtEl>
                                          <p:spTgt spid="22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232"/>
                                        </p:tgtEl>
                                        <p:attrNameLst>
                                          <p:attrName>style.visibility</p:attrName>
                                        </p:attrNameLst>
                                      </p:cBhvr>
                                      <p:to>
                                        <p:strVal val="visible"/>
                                      </p:to>
                                    </p:set>
                                    <p:anim calcmode="lin" valueType="num">
                                      <p:cBhvr additive="base">
                                        <p:cTn id="36" dur="500" fill="hold"/>
                                        <p:tgtEl>
                                          <p:spTgt spid="232"/>
                                        </p:tgtEl>
                                        <p:attrNameLst>
                                          <p:attrName>ppt_x</p:attrName>
                                        </p:attrNameLst>
                                      </p:cBhvr>
                                      <p:tavLst>
                                        <p:tav tm="0">
                                          <p:val>
                                            <p:strVal val="1+#ppt_w/2"/>
                                          </p:val>
                                        </p:tav>
                                        <p:tav tm="100000">
                                          <p:val>
                                            <p:strVal val="#ppt_x"/>
                                          </p:val>
                                        </p:tav>
                                      </p:tavLst>
                                    </p:anim>
                                    <p:anim calcmode="lin" valueType="num">
                                      <p:cBhvr additive="base">
                                        <p:cTn id="37" dur="500" fill="hold"/>
                                        <p:tgtEl>
                                          <p:spTgt spid="23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35"/>
                                        </p:tgtEl>
                                        <p:attrNameLst>
                                          <p:attrName>style.visibility</p:attrName>
                                        </p:attrNameLst>
                                      </p:cBhvr>
                                      <p:to>
                                        <p:strVal val="visible"/>
                                      </p:to>
                                    </p:set>
                                    <p:anim calcmode="lin" valueType="num">
                                      <p:cBhvr additive="base">
                                        <p:cTn id="41" dur="500" fill="hold"/>
                                        <p:tgtEl>
                                          <p:spTgt spid="235"/>
                                        </p:tgtEl>
                                        <p:attrNameLst>
                                          <p:attrName>ppt_x</p:attrName>
                                        </p:attrNameLst>
                                      </p:cBhvr>
                                      <p:tavLst>
                                        <p:tav tm="0">
                                          <p:val>
                                            <p:strVal val="1+#ppt_w/2"/>
                                          </p:val>
                                        </p:tav>
                                        <p:tav tm="100000">
                                          <p:val>
                                            <p:strVal val="#ppt_x"/>
                                          </p:val>
                                        </p:tav>
                                      </p:tavLst>
                                    </p:anim>
                                    <p:anim calcmode="lin" valueType="num">
                                      <p:cBhvr additive="base">
                                        <p:cTn id="42" dur="500" fill="hold"/>
                                        <p:tgtEl>
                                          <p:spTgt spid="235"/>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700"/>
                                        <p:tgtEl>
                                          <p:spTgt spid="7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500"/>
                                        <p:tgtEl>
                                          <p:spTgt spid="2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79" grpId="0"/>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8" grpId="0" bldLvl="0" animBg="1"/>
      <p:bldP spid="41"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清新公司介绍"/>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689"/>
  <p:tag name="KSO_WM_UNIT_TYPE" val="b"/>
  <p:tag name="KSO_WM_UNIT_INDEX" val="1"/>
  <p:tag name="KSO_WM_UNIT_ID" val="custom20186689_1*b*1"/>
  <p:tag name="KSO_WM_UNIT_LAYERLEVEL" val="1"/>
  <p:tag name="KSO_WM_UNIT_VALUE" val="27"/>
  <p:tag name="KSO_WM_UNIT_ISCONTENTSTITLE" val="0"/>
  <p:tag name="KSO_WM_UNIT_HIGHLIGHT" val="0"/>
  <p:tag name="KSO_WM_UNIT_COMPATIBLE" val="0"/>
  <p:tag name="KSO_WM_UNIT_CLEAR" val="0"/>
  <p:tag name="KSO_WM_BEAUTIFY_FLAG" val="#wm#"/>
  <p:tag name="KSO_WM_UNIT_PRESET_TEXT" val="DESIGNED BY WPS™"/>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689"/>
  <p:tag name="KSO_WM_TAG_VERSION" val="1.0"/>
  <p:tag name="KSO_WM_SLIDE_ID" val="custom20186689_2"/>
  <p:tag name="KSO_WM_SLIDE_INDEX" val="2"/>
  <p:tag name="KSO_WM_SLIDE_ITEM_CNT" val="1"/>
  <p:tag name="KSO_WM_SLIDE_LAYOUT" val="a_f"/>
  <p:tag name="KSO_WM_SLIDE_LAYOUT_CNT" val="1_1"/>
  <p:tag name="KSO_WM_SLIDE_TYPE" val="contents"/>
  <p:tag name="KSO_WM_SLIDE_SUBTYPE" val="pureTxt"/>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689"/>
  <p:tag name="KSO_WM_TAG_VERSION" val="1.0"/>
  <p:tag name="KSO_WM_UNIT_TYPE" val="f"/>
  <p:tag name="KSO_WM_UNIT_INDEX" val="1"/>
  <p:tag name="KSO_WM_UNIT_ID" val="custom20186689_2*f*1"/>
  <p:tag name="KSO_WM_UNIT_LAYERLEVEL" val="1"/>
  <p:tag name="KSO_WM_UNIT_VALUE" val="240"/>
  <p:tag name="KSO_WM_UNIT_HIGHLIGHT" val="0"/>
  <p:tag name="KSO_WM_UNIT_COMPATIBLE" val="0"/>
  <p:tag name="KSO_WM_UNIT_CLEAR" val="0"/>
  <p:tag name="KSO_WM_BEAUTIFY_FLAG" val="#wm#"/>
  <p:tag name="KSO_WM_UNIT_PRESET_TEXT" val="Subtitle Here&#10;Subtitle Here&#10;Subtitle Here&#10;Subtitle Here"/>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689"/>
  <p:tag name="KSO_WM_TAG_VERSION" val="1.0"/>
  <p:tag name="KSO_WM_SLIDE_ID" val="custom20186689_2"/>
  <p:tag name="KSO_WM_SLIDE_INDEX" val="2"/>
  <p:tag name="KSO_WM_SLIDE_ITEM_CNT" val="1"/>
  <p:tag name="KSO_WM_SLIDE_LAYOUT" val="a_f"/>
  <p:tag name="KSO_WM_SLIDE_LAYOUT_CNT" val="1_1"/>
  <p:tag name="KSO_WM_SLIDE_TYPE" val="contents"/>
  <p:tag name="KSO_WM_SLIDE_SUBTYPE" val="pureTxt"/>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689"/>
  <p:tag name="KSO_WM_UNIT_TYPE" val="a"/>
  <p:tag name="KSO_WM_UNIT_INDEX" val="1"/>
  <p:tag name="KSO_WM_UNIT_ID" val="custom20186689_5*a*1"/>
  <p:tag name="KSO_WM_UNIT_LAYERLEVEL" val="1"/>
  <p:tag name="KSO_WM_UNIT_VALUE" val="16"/>
  <p:tag name="KSO_WM_UNIT_ISCONTENTSTITLE" val="0"/>
  <p:tag name="KSO_WM_UNIT_HIGHLIGHT" val="0"/>
  <p:tag name="KSO_WM_UNIT_COMPATIBLE" val="0"/>
  <p:tag name="KSO_WM_UNIT_CLEAR" val="0"/>
  <p:tag name="KSO_WM_BEAUTIFY_FLAG" val="#wm#"/>
  <p:tag name="KSO_WM_UNIT_PRESET_TEXT" val="添加SLOGAN或结束语"/>
</p:tagLst>
</file>

<file path=ppt/tags/tag15.xml><?xml version="1.0" encoding="utf-8"?>
<p:tagLst xmlns:a="http://schemas.openxmlformats.org/drawingml/2006/main" xmlns:r="http://schemas.openxmlformats.org/officeDocument/2006/relationships" xmlns:p="http://schemas.openxmlformats.org/presentationml/2006/main">
  <p:tag name="KSO_WM_TEMPLATE_INDEX" val="20186042"/>
  <p:tag name="KSO_WM_TAG_VERSION" val="1.0"/>
  <p:tag name="KSO_WM_SLIDE_INDEX" val="1"/>
  <p:tag name="KSO_WM_SLIDE_ITEM_CNT" val="3"/>
  <p:tag name="KSO_WM_SLIDE_LAYOUT" val="d_h"/>
  <p:tag name="KSO_WM_SLIDE_LAYOUT_CNT" val="1_2"/>
  <p:tag name="KSO_WM_SLIDE_TYPE" val="text"/>
  <p:tag name="KSO_WM_SLIDE_SUBTYPE" val="picTxt"/>
  <p:tag name="KSO_WM_BEAUTIFY_FLAG" val="#wm#"/>
  <p:tag name="KSO_WM_SLIDE_POSITION" val="341*130"/>
  <p:tag name="KSO_WM_SLIDE_SIZE" val="618*279"/>
  <p:tag name="KSO_WM_TEMPLATE_CATEGORY" val="diagram"/>
  <p:tag name="KSO_WM_SLIDE_ID" val="diagram20186042_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042"/>
  <p:tag name="KSO_WM_TAG_VERSION" val="1.0"/>
  <p:tag name="KSO_WM_UNIT_TYPE" val="d"/>
  <p:tag name="KSO_WM_UNIT_INDEX" val="1"/>
  <p:tag name="KSO_WM_UNIT_ID" val="diagram20186042_1*d*1"/>
  <p:tag name="KSO_WM_UNIT_LAYERLEVEL" val="1"/>
  <p:tag name="KSO_WM_UNIT_VALUE" val="986*987"/>
  <p:tag name="KSO_WM_UNIT_HIGHLIGHT" val="0"/>
  <p:tag name="KSO_WM_UNIT_COMPATIBLE" val="0"/>
  <p:tag name="KSO_WM_UNIT_CLEAR" val="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6042_1*i*1"/>
  <p:tag name="KSO_WM_TEMPLATE_CATEGORY" val="diagram"/>
  <p:tag name="KSO_WM_TEMPLATE_INDEX" val="20186042"/>
  <p:tag name="KSO_WM_UNIT_INDEX"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6042_1*i*2"/>
  <p:tag name="KSO_WM_TEMPLATE_CATEGORY" val="diagram"/>
  <p:tag name="KSO_WM_TEMPLATE_INDEX" val="20186042"/>
  <p:tag name="KSO_WM_UNIT_INDEX" val="2"/>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6042_1*i*3"/>
  <p:tag name="KSO_WM_TEMPLATE_CATEGORY" val="diagram"/>
  <p:tag name="KSO_WM_TEMPLATE_INDEX" val="20186042"/>
  <p:tag name="KSO_WM_UNIT_INDEX" val="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689"/>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TAG_VERSION" val="1.0"/>
  <p:tag name="KSO_WM_SLIDE_ID" val="diagram20165058_6"/>
  <p:tag name="KSO_WM_SLIDE_INDEX" val="6"/>
  <p:tag name="KSO_WM_SLIDE_ITEM_CNT" val="13"/>
  <p:tag name="KSO_WM_SLIDE_LAYOUT" val="p"/>
  <p:tag name="KSO_WM_SLIDE_LAYOUT_CNT" val="1"/>
  <p:tag name="KSO_WM_SLIDE_TYPE" val="text"/>
  <p:tag name="KSO_WM_SLIDE_SUBTYPE" val="diag"/>
  <p:tag name="KSO_WM_BEAUTIFY_FLAG" val="#wm#"/>
  <p:tag name="KSO_WM_SLIDE_POSITION" val="129*27"/>
  <p:tag name="KSO_WM_SLIDE_SIZE" val="701*444"/>
  <p:tag name="KSO_WM_DIAGRAM_GROUP_CODE" val="p1-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i"/>
  <p:tag name="KSO_WM_UNIT_INDEX" val="1_1_3_2"/>
  <p:tag name="KSO_WM_UNIT_ID" val="diagram20165058_6*p_h_h_i*1_1_3_2"/>
  <p:tag name="KSO_WM_UNIT_LAYERLEVEL" val="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i"/>
  <p:tag name="KSO_WM_UNIT_INDEX" val="1_1_3_1"/>
  <p:tag name="KSO_WM_UNIT_ID" val="diagram20165058_6*p_h_h_i*1_1_3_1"/>
  <p:tag name="KSO_WM_UNIT_LAYERLEVEL" val="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f"/>
  <p:tag name="KSO_WM_UNIT_INDEX" val="1_1_3_1"/>
  <p:tag name="KSO_WM_UNIT_ID" val="diagram20165058_6*p_h_h_f*1_1_3_1"/>
  <p:tag name="KSO_WM_UNIT_LAYERLEVEL" val="1_1_1_1"/>
  <p:tag name="KSO_WM_UNIT_VALUE" val="12"/>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i"/>
  <p:tag name="KSO_WM_UNIT_INDEX" val="1_1_2"/>
  <p:tag name="KSO_WM_UNIT_ID" val="diagram20165058_6*p_h_i*1_1_2"/>
  <p:tag name="KSO_WM_UNIT_LAYERLEVEL" val="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i"/>
  <p:tag name="KSO_WM_UNIT_INDEX" val="1_1_3_3"/>
  <p:tag name="KSO_WM_UNIT_ID" val="diagram20165058_6*p_h_h_i*1_1_3_3"/>
  <p:tag name="KSO_WM_UNIT_LAYERLEVEL" val="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i"/>
  <p:tag name="KSO_WM_UNIT_INDEX" val="1_1_3_4"/>
  <p:tag name="KSO_WM_UNIT_ID" val="diagram20165058_6*p_h_h_i*1_1_3_4"/>
  <p:tag name="KSO_WM_UNIT_LAYERLEVEL" val="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i"/>
  <p:tag name="KSO_WM_UNIT_INDEX" val="1_1_1"/>
  <p:tag name="KSO_WM_UNIT_ID" val="diagram20165058_6*p_h_i*1_1_1"/>
  <p:tag name="KSO_WM_UNIT_LAYERLEVEL" val="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f"/>
  <p:tag name="KSO_WM_UNIT_INDEX" val="1_1_1"/>
  <p:tag name="KSO_WM_UNIT_ID" val="diagram20165058_6*p_h_f*1_1_1"/>
  <p:tag name="KSO_WM_UNIT_LAYERLEVEL" val="1_1_1"/>
  <p:tag name="KSO_WM_UNIT_VALUE" val="30"/>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i"/>
  <p:tag name="KSO_WM_UNIT_INDEX" val="1_1_1_1"/>
  <p:tag name="KSO_WM_UNIT_ID" val="diagram20165058_6*p_h_h_i*1_1_1_1"/>
  <p:tag name="KSO_WM_UNIT_LAYERLEVEL" val="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689"/>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f"/>
  <p:tag name="KSO_WM_UNIT_INDEX" val="1_1_1_1"/>
  <p:tag name="KSO_WM_UNIT_ID" val="diagram20165058_6*p_h_h_f*1_1_1_1"/>
  <p:tag name="KSO_WM_UNIT_LAYERLEVEL" val="1_1_1_1"/>
  <p:tag name="KSO_WM_UNIT_VALUE" val="10"/>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i"/>
  <p:tag name="KSO_WM_UNIT_INDEX" val="1_1_2_1"/>
  <p:tag name="KSO_WM_UNIT_ID" val="diagram20165058_6*p_h_h_i*1_1_2_1"/>
  <p:tag name="KSO_WM_UNIT_LAYERLEVEL" val="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f"/>
  <p:tag name="KSO_WM_UNIT_INDEX" val="1_1_2_1"/>
  <p:tag name="KSO_WM_UNIT_ID" val="diagram20165058_6*p_h_h_f*1_1_2_1"/>
  <p:tag name="KSO_WM_UNIT_LAYERLEVEL" val="1_1_1_1"/>
  <p:tag name="KSO_WM_UNIT_VALUE" val="10"/>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1_2"/>
  <p:tag name="KSO_WM_UNIT_ID" val="diagram20165058_6*p_h_h_h_i*1_1_3_1_2"/>
  <p:tag name="KSO_WM_UNIT_LAYERLEVEL" val="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1_1"/>
  <p:tag name="KSO_WM_UNIT_ID" val="diagram20165058_6*p_h_h_h_i*1_1_3_1_1"/>
  <p:tag name="KSO_WM_UNIT_LAYERLEVEL" val="1_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f"/>
  <p:tag name="KSO_WM_UNIT_INDEX" val="1_1_3_1_1"/>
  <p:tag name="KSO_WM_UNIT_ID" val="diagram20165058_6*p_h_h_h_f*1_1_3_1_1"/>
  <p:tag name="KSO_WM_UNIT_LAYERLEVEL" val="1_1_1_1_1"/>
  <p:tag name="KSO_WM_UNIT_VALUE" val="12"/>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1_1_2"/>
  <p:tag name="KSO_WM_UNIT_ID" val="diagram20165058_6*p_h_h_h_h_i*1_1_3_1_1_2"/>
  <p:tag name="KSO_WM_UNIT_LAYERLEVEL" val="1_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1_2_2"/>
  <p:tag name="KSO_WM_UNIT_ID" val="diagram20165058_6*p_h_h_h_h_i*1_1_3_1_2_2"/>
  <p:tag name="KSO_WM_UNIT_LAYERLEVEL" val="1_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1_1_1"/>
  <p:tag name="KSO_WM_UNIT_ID" val="diagram20165058_6*p_h_h_h_h_i*1_1_3_1_1_1"/>
  <p:tag name="KSO_WM_UNIT_LAYERLEVEL" val="1_1_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f"/>
  <p:tag name="KSO_WM_UNIT_INDEX" val="1_1_3_1_1_1"/>
  <p:tag name="KSO_WM_UNIT_ID" val="diagram20165058_6*p_h_h_h_h_f*1_1_3_1_1_1"/>
  <p:tag name="KSO_WM_UNIT_LAYERLEVEL" val="1_1_1_1_1_1"/>
  <p:tag name="KSO_WM_UNIT_VALUE" val="12"/>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689"/>
  <p:tag name="KSO_WM_TAG_VERSION" val="1.0"/>
  <p:tag name="KSO_WM_TEMPLATE_THUMBS_INDEX" val="1、2、3、4、5"/>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1_2_1"/>
  <p:tag name="KSO_WM_UNIT_ID" val="diagram20165058_6*p_h_h_h_h_i*1_1_3_1_2_1"/>
  <p:tag name="KSO_WM_UNIT_LAYERLEVEL" val="1_1_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f"/>
  <p:tag name="KSO_WM_UNIT_INDEX" val="1_1_3_1_2_1"/>
  <p:tag name="KSO_WM_UNIT_ID" val="diagram20165058_6*p_h_h_h_h_f*1_1_3_1_2_1"/>
  <p:tag name="KSO_WM_UNIT_LAYERLEVEL" val="1_1_1_1_1_1"/>
  <p:tag name="KSO_WM_UNIT_VALUE" val="12"/>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1_4"/>
  <p:tag name="KSO_WM_UNIT_ID" val="diagram20165058_6*p_h_h_h_i*1_1_3_1_4"/>
  <p:tag name="KSO_WM_UNIT_LAYERLEVEL" val="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2_2"/>
  <p:tag name="KSO_WM_UNIT_ID" val="diagram20165058_6*p_h_h_h_i*1_1_3_2_2"/>
  <p:tag name="KSO_WM_UNIT_LAYERLEVEL" val="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2_1"/>
  <p:tag name="KSO_WM_UNIT_ID" val="diagram20165058_6*p_h_h_h_i*1_1_3_2_1"/>
  <p:tag name="KSO_WM_UNIT_LAYERLEVEL" val="1_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f"/>
  <p:tag name="KSO_WM_UNIT_INDEX" val="1_1_3_2_1"/>
  <p:tag name="KSO_WM_UNIT_ID" val="diagram20165058_6*p_h_h_h_f*1_1_3_2_1"/>
  <p:tag name="KSO_WM_UNIT_LAYERLEVEL" val="1_1_1_1_1"/>
  <p:tag name="KSO_WM_UNIT_VALUE" val="12"/>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2_1_1"/>
  <p:tag name="KSO_WM_UNIT_ID" val="diagram20165058_6*p_h_h_h_h_i*1_1_3_2_1_1"/>
  <p:tag name="KSO_WM_UNIT_LAYERLEVEL" val="1_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2_2_2"/>
  <p:tag name="KSO_WM_UNIT_ID" val="diagram20165058_6*p_h_h_h_h_i*1_1_3_2_2_2"/>
  <p:tag name="KSO_WM_UNIT_LAYERLEVEL" val="1_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2_1_2"/>
  <p:tag name="KSO_WM_UNIT_ID" val="diagram20165058_6*p_h_h_h_h_i*1_1_3_2_1_2"/>
  <p:tag name="KSO_WM_UNIT_LAYERLEVEL" val="1_1_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f"/>
  <p:tag name="KSO_WM_UNIT_INDEX" val="1_1_3_2_1_1"/>
  <p:tag name="KSO_WM_UNIT_ID" val="diagram20165058_6*p_h_h_h_h_f*1_1_3_2_1_1"/>
  <p:tag name="KSO_WM_UNIT_LAYERLEVEL" val="1_1_1_1_1_1"/>
  <p:tag name="KSO_WM_UNIT_VALUE" val="12"/>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2_2_1"/>
  <p:tag name="KSO_WM_UNIT_ID" val="diagram20165058_6*p_h_h_h_h_i*1_1_3_2_2_1"/>
  <p:tag name="KSO_WM_UNIT_LAYERLEVEL" val="1_1_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f"/>
  <p:tag name="KSO_WM_UNIT_INDEX" val="1_1_3_2_2_1"/>
  <p:tag name="KSO_WM_UNIT_ID" val="diagram20165058_6*p_h_h_h_h_f*1_1_3_2_2_1"/>
  <p:tag name="KSO_WM_UNIT_LAYERLEVEL" val="1_1_1_1_1_1"/>
  <p:tag name="KSO_WM_UNIT_VALUE" val="12"/>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2_4"/>
  <p:tag name="KSO_WM_UNIT_ID" val="diagram20165058_6*p_h_h_h_i*1_1_3_2_4"/>
  <p:tag name="KSO_WM_UNIT_LAYERLEVEL" val="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3_1"/>
  <p:tag name="KSO_WM_UNIT_ID" val="diagram20165058_6*p_h_h_h_i*1_1_3_3_1"/>
  <p:tag name="KSO_WM_UNIT_LAYERLEVEL" val="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3_2"/>
  <p:tag name="KSO_WM_UNIT_ID" val="diagram20165058_6*p_h_h_h_i*1_1_3_3_2"/>
  <p:tag name="KSO_WM_UNIT_LAYERLEVEL" val="1_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f"/>
  <p:tag name="KSO_WM_UNIT_INDEX" val="1_1_3_3_1"/>
  <p:tag name="KSO_WM_UNIT_ID" val="diagram20165058_6*p_h_h_h_f*1_1_3_3_1"/>
  <p:tag name="KSO_WM_UNIT_LAYERLEVEL" val="1_1_1_1_1"/>
  <p:tag name="KSO_WM_UNIT_VALUE" val="12"/>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3_1_2"/>
  <p:tag name="KSO_WM_UNIT_ID" val="diagram20165058_6*p_h_h_h_h_i*1_1_3_3_1_2"/>
  <p:tag name="KSO_WM_UNIT_LAYERLEVEL" val="1_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3_2_2"/>
  <p:tag name="KSO_WM_UNIT_ID" val="diagram20165058_6*p_h_h_h_h_i*1_1_3_3_2_2"/>
  <p:tag name="KSO_WM_UNIT_LAYERLEVEL" val="1_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3_1_1"/>
  <p:tag name="KSO_WM_UNIT_ID" val="diagram20165058_6*p_h_h_h_h_i*1_1_3_3_1_1"/>
  <p:tag name="KSO_WM_UNIT_LAYERLEVEL" val="1_1_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f"/>
  <p:tag name="KSO_WM_UNIT_INDEX" val="1_1_3_3_1_1"/>
  <p:tag name="KSO_WM_UNIT_ID" val="diagram20165058_6*p_h_h_h_h_f*1_1_3_3_1_1"/>
  <p:tag name="KSO_WM_UNIT_LAYERLEVEL" val="1_1_1_1_1_1"/>
  <p:tag name="KSO_WM_UNIT_VALUE" val="12"/>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i"/>
  <p:tag name="KSO_WM_UNIT_INDEX" val="1_1_3_3_2_1"/>
  <p:tag name="KSO_WM_UNIT_ID" val="diagram20165058_6*p_h_h_h_h_i*1_1_3_3_2_1"/>
  <p:tag name="KSO_WM_UNIT_LAYERLEVEL" val="1_1_1_1_1_1"/>
  <p:tag name="KSO_WM_BEAUTIFY_FLAG" val="#wm#"/>
  <p:tag name="KSO_WM_TAG_VERSION" val="1.0"/>
  <p:tag name="KSO_WM_DIAGRAM_GROUP_CODE" val="p1-1"/>
  <p:tag name="KSO_WM_UNIT_FILL_FORE_SCHEMECOLOR_INDEX" val="14"/>
  <p:tag name="KSO_WM_UNIT_FILL_TYPE" val="1"/>
  <p:tag name="KSO_WM_UNIT_SHADOW_SCHEMECOLOR_INDEX" val="15"/>
  <p:tag name="KSO_WM_UNIT_USESOURCEFORMAT_APPLY" val="0"/>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h_f"/>
  <p:tag name="KSO_WM_UNIT_INDEX" val="1_1_3_3_2_1"/>
  <p:tag name="KSO_WM_UNIT_ID" val="diagram20165058_6*p_h_h_h_h_f*1_1_3_3_2_1"/>
  <p:tag name="KSO_WM_UNIT_LAYERLEVEL" val="1_1_1_1_1_1"/>
  <p:tag name="KSO_WM_UNIT_VALUE" val="12"/>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FILL_FORE_SCHEMECOLOR_INDEX" val="5"/>
  <p:tag name="KSO_WM_UNIT_FILL_TYPE" val="1"/>
  <p:tag name="KSO_WM_UNIT_SHADOW_SCHEMECOLOR_INDEX" val="5"/>
  <p:tag name="KSO_WM_UNIT_TEXT_FILL_FORE_SCHEMECOLOR_INDEX" val="14"/>
  <p:tag name="KSO_WM_UNIT_TEXT_FILL_TYPE" val="1"/>
  <p:tag name="KSO_WM_UNIT_USESOURCEFORMAT_APPLY" val="0"/>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3_3"/>
  <p:tag name="KSO_WM_UNIT_ID" val="diagram20165058_6*p_h_h_h_i*1_1_3_3_3"/>
  <p:tag name="KSO_WM_UNIT_LAYERLEVEL" val="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1_3"/>
  <p:tag name="KSO_WM_UNIT_ID" val="diagram20165058_6*p_h_h_h_i*1_1_3_1_3"/>
  <p:tag name="KSO_WM_UNIT_LAYERLEVEL" val="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2_3"/>
  <p:tag name="KSO_WM_UNIT_ID" val="diagram20165058_6*p_h_h_h_i*1_1_3_2_3"/>
  <p:tag name="KSO_WM_UNIT_LAYERLEVEL" val="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58"/>
  <p:tag name="KSO_WM_UNIT_TYPE" val="p_h_h_h_i"/>
  <p:tag name="KSO_WM_UNIT_INDEX" val="1_1_3_3_4"/>
  <p:tag name="KSO_WM_UNIT_ID" val="diagram20165058_6*p_h_h_h_i*1_1_3_3_4"/>
  <p:tag name="KSO_WM_UNIT_LAYERLEVEL" val="1_1_1_1_1"/>
  <p:tag name="KSO_WM_BEAUTIFY_FLAG" val="#wm#"/>
  <p:tag name="KSO_WM_TAG_VERSION" val="1.0"/>
  <p:tag name="KSO_WM_DIAGRAM_GROUP_CODE" val="p1-1"/>
  <p:tag name="KSO_WM_UNIT_LINE_FORE_SCHEMECOLOR_INDEX" val="6"/>
  <p:tag name="KSO_WM_UNIT_LINE_FILL_TYPE" val="2"/>
  <p:tag name="KSO_WM_UNIT_USESOURCEFORMAT_APPLY" val="0"/>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689"/>
  <p:tag name="KSO_WM_TAG_VERSION" val="1.0"/>
  <p:tag name="KSO_WM_SLIDE_ID" val="custom20186689_2"/>
  <p:tag name="KSO_WM_SLIDE_INDEX" val="2"/>
  <p:tag name="KSO_WM_SLIDE_ITEM_CNT" val="1"/>
  <p:tag name="KSO_WM_SLIDE_LAYOUT" val="a_f"/>
  <p:tag name="KSO_WM_SLIDE_LAYOUT_CNT" val="1_1"/>
  <p:tag name="KSO_WM_SLIDE_TYPE" val="contents"/>
  <p:tag name="KSO_WM_SLIDE_SUBTYPE" val="pureTxt"/>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689"/>
  <p:tag name="KSO_WM_UNIT_TYPE" val="a"/>
  <p:tag name="KSO_WM_UNIT_INDEX" val="1"/>
  <p:tag name="KSO_WM_UNIT_ID" val="custom20186689_5*a*1"/>
  <p:tag name="KSO_WM_UNIT_LAYERLEVEL" val="1"/>
  <p:tag name="KSO_WM_UNIT_VALUE" val="16"/>
  <p:tag name="KSO_WM_UNIT_ISCONTENTSTITLE" val="0"/>
  <p:tag name="KSO_WM_UNIT_HIGHLIGHT" val="0"/>
  <p:tag name="KSO_WM_UNIT_COMPATIBLE" val="0"/>
  <p:tag name="KSO_WM_UNIT_CLEAR" val="0"/>
  <p:tag name="KSO_WM_BEAUTIFY_FLAG" val="#wm#"/>
  <p:tag name="KSO_WM_UNIT_PRESET_TEXT" val="添加SLOGAN或结束语"/>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689"/>
  <p:tag name="KSO_WM_TAG_VERSION" val="1.0"/>
  <p:tag name="KSO_WM_SLIDE_ID" val="custom20186689_2"/>
  <p:tag name="KSO_WM_SLIDE_INDEX" val="2"/>
  <p:tag name="KSO_WM_SLIDE_ITEM_CNT" val="1"/>
  <p:tag name="KSO_WM_SLIDE_LAYOUT" val="a_f"/>
  <p:tag name="KSO_WM_SLIDE_LAYOUT_CNT" val="1_1"/>
  <p:tag name="KSO_WM_SLIDE_TYPE" val="contents"/>
  <p:tag name="KSO_WM_SLIDE_SUBTYPE" val="pureTxt"/>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689"/>
  <p:tag name="KSO_WM_UNIT_TYPE" val="a"/>
  <p:tag name="KSO_WM_UNIT_INDEX" val="1"/>
  <p:tag name="KSO_WM_UNIT_ID" val="custom20186689_5*a*1"/>
  <p:tag name="KSO_WM_UNIT_LAYERLEVEL" val="1"/>
  <p:tag name="KSO_WM_UNIT_VALUE" val="16"/>
  <p:tag name="KSO_WM_UNIT_ISCONTENTSTITLE" val="0"/>
  <p:tag name="KSO_WM_UNIT_HIGHLIGHT" val="0"/>
  <p:tag name="KSO_WM_UNIT_COMPATIBLE" val="0"/>
  <p:tag name="KSO_WM_UNIT_CLEAR" val="0"/>
  <p:tag name="KSO_WM_BEAUTIFY_FLAG" val="#wm#"/>
  <p:tag name="KSO_WM_UNIT_PRESET_TEXT" val="添加SLOGAN或结束语"/>
</p:tagLst>
</file>

<file path=ppt/tags/tag7.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689"/>
  <p:tag name="KSO_WM_TAG_VERSION" val="1.0"/>
  <p:tag name="KSO_WM_SLIDE_ID" val="custom20186689_2"/>
  <p:tag name="KSO_WM_SLIDE_INDEX" val="2"/>
  <p:tag name="KSO_WM_SLIDE_ITEM_CNT" val="1"/>
  <p:tag name="KSO_WM_SLIDE_LAYOUT" val="a_f"/>
  <p:tag name="KSO_WM_SLIDE_LAYOUT_CNT" val="1_1"/>
  <p:tag name="KSO_WM_SLIDE_TYPE" val="contents"/>
  <p:tag name="KSO_WM_SLIDE_SUBTYPE" val="pureTxt"/>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689"/>
  <p:tag name="KSO_WM_UNIT_TYPE" val="a"/>
  <p:tag name="KSO_WM_UNIT_INDEX" val="1"/>
  <p:tag name="KSO_WM_UNIT_ID" val="custom20186689_5*a*1"/>
  <p:tag name="KSO_WM_UNIT_LAYERLEVEL" val="1"/>
  <p:tag name="KSO_WM_UNIT_VALUE" val="16"/>
  <p:tag name="KSO_WM_UNIT_ISCONTENTSTITLE" val="0"/>
  <p:tag name="KSO_WM_UNIT_HIGHLIGHT" val="0"/>
  <p:tag name="KSO_WM_UNIT_COMPATIBLE" val="0"/>
  <p:tag name="KSO_WM_UNIT_CLEAR" val="0"/>
  <p:tag name="KSO_WM_BEAUTIFY_FLAG" val="#wm#"/>
  <p:tag name="KSO_WM_UNIT_PRESET_TEXT" val="添加SLOGAN或结束语"/>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689"/>
  <p:tag name="KSO_WM_UNIT_TYPE" val="a"/>
  <p:tag name="KSO_WM_UNIT_INDEX" val="1"/>
  <p:tag name="KSO_WM_UNIT_ID" val="custom20186689_1*a*1"/>
  <p:tag name="KSO_WM_UNIT_LAYERLEVEL" val="1"/>
  <p:tag name="KSO_WM_UNIT_VALUE" val="15"/>
  <p:tag name="KSO_WM_UNIT_ISCONTENTSTITLE" val="0"/>
  <p:tag name="KSO_WM_UNIT_HIGHLIGHT" val="0"/>
  <p:tag name="KSO_WM_UNIT_COMPATIBLE" val="0"/>
  <p:tag name="KSO_WM_UNIT_CLEAR" val="0"/>
  <p:tag name="KSO_WM_BEAUTIFY_FLAG" val="#wm#"/>
  <p:tag name="KSO_WM_UNIT_PRESET_TEXT" val="WPS™ 商业幻灯片"/>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689"/>
  <p:tag name="KSO_WM_UNIT_TYPE" val="b"/>
  <p:tag name="KSO_WM_UNIT_INDEX" val="1"/>
  <p:tag name="KSO_WM_UNIT_ID" val="custom20186689_1*b*1"/>
  <p:tag name="KSO_WM_UNIT_LAYERLEVEL" val="1"/>
  <p:tag name="KSO_WM_UNIT_VALUE" val="27"/>
  <p:tag name="KSO_WM_UNIT_ISCONTENTSTITLE" val="0"/>
  <p:tag name="KSO_WM_UNIT_HIGHLIGHT" val="0"/>
  <p:tag name="KSO_WM_UNIT_COMPATIBLE" val="0"/>
  <p:tag name="KSO_WM_UNIT_CLEAR" val="0"/>
  <p:tag name="KSO_WM_BEAUTIFY_FLAG" val="#wm#"/>
  <p:tag name="KSO_WM_UNIT_PRESET_TEXT" val="DESIGNED BY WPS™"/>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689"/>
  <p:tag name="KSO_WM_UNIT_TYPE" val="a"/>
  <p:tag name="KSO_WM_UNIT_INDEX" val="1"/>
  <p:tag name="KSO_WM_UNIT_ID" val="custom20186689_1*a*1"/>
  <p:tag name="KSO_WM_UNIT_LAYERLEVEL" val="1"/>
  <p:tag name="KSO_WM_UNIT_VALUE" val="15"/>
  <p:tag name="KSO_WM_UNIT_ISCONTENTSTITLE" val="0"/>
  <p:tag name="KSO_WM_UNIT_HIGHLIGHT" val="0"/>
  <p:tag name="KSO_WM_UNIT_COMPATIBLE" val="0"/>
  <p:tag name="KSO_WM_UNIT_CLEAR" val="0"/>
  <p:tag name="KSO_WM_BEAUTIFY_FLAG" val="#wm#"/>
  <p:tag name="KSO_WM_UNIT_PRESET_TEXT" val="WPS™ 商业幻灯片"/>
</p:tagLst>
</file>

<file path=ppt/theme/theme1.xml><?xml version="1.0" encoding="utf-8"?>
<a:theme xmlns:a="http://schemas.openxmlformats.org/drawingml/2006/main" name="Office 主题">
  <a:themeElements>
    <a:clrScheme name="自定义 2625">
      <a:dk1>
        <a:srgbClr val="7F7F7F"/>
      </a:dk1>
      <a:lt1>
        <a:sysClr val="window" lastClr="FFFFFF"/>
      </a:lt1>
      <a:dk2>
        <a:srgbClr val="3E5363"/>
      </a:dk2>
      <a:lt2>
        <a:srgbClr val="B4000F"/>
      </a:lt2>
      <a:accent1>
        <a:srgbClr val="5B9BD5"/>
      </a:accent1>
      <a:accent2>
        <a:srgbClr val="ED7D31"/>
      </a:accent2>
      <a:accent3>
        <a:srgbClr val="7F7F7F"/>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5">
  <a:themeElements>
    <a:clrScheme name="自定义 188">
      <a:dk1>
        <a:srgbClr val="000000"/>
      </a:dk1>
      <a:lt1>
        <a:srgbClr val="FFFFFF"/>
      </a:lt1>
      <a:dk2>
        <a:srgbClr val="434F5A"/>
      </a:dk2>
      <a:lt2>
        <a:srgbClr val="E84F5A"/>
      </a:lt2>
      <a:accent1>
        <a:srgbClr val="F34F56"/>
      </a:accent1>
      <a:accent2>
        <a:srgbClr val="F34F56"/>
      </a:accent2>
      <a:accent3>
        <a:srgbClr val="5A6C90"/>
      </a:accent3>
      <a:accent4>
        <a:srgbClr val="434F5A"/>
      </a:accent4>
      <a:accent5>
        <a:srgbClr val="EEEEEE"/>
      </a:accent5>
      <a:accent6>
        <a:srgbClr val="44546A"/>
      </a:accent6>
      <a:hlink>
        <a:srgbClr val="F34F56"/>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2280</Words>
  <Application>Microsoft Office PowerPoint</Application>
  <PresentationFormat>全屏显示(16:9)</PresentationFormat>
  <Paragraphs>322</Paragraphs>
  <Slides>24</Slides>
  <Notes>24</Notes>
  <HiddenSlides>0</HiddenSlides>
  <MMClips>0</MMClips>
  <ScaleCrop>false</ScaleCrop>
  <HeadingPairs>
    <vt:vector size="6" baseType="variant">
      <vt:variant>
        <vt:lpstr>已用的字体</vt:lpstr>
      </vt:variant>
      <vt:variant>
        <vt:i4>22</vt:i4>
      </vt:variant>
      <vt:variant>
        <vt:lpstr>主题</vt:lpstr>
      </vt:variant>
      <vt:variant>
        <vt:i4>3</vt:i4>
      </vt:variant>
      <vt:variant>
        <vt:lpstr>幻灯片标题</vt:lpstr>
      </vt:variant>
      <vt:variant>
        <vt:i4>24</vt:i4>
      </vt:variant>
    </vt:vector>
  </HeadingPairs>
  <TitlesOfParts>
    <vt:vector size="49" baseType="lpstr">
      <vt:lpstr>FontAwesome</vt:lpstr>
      <vt:lpstr>Gill Sans</vt:lpstr>
      <vt:lpstr>Lato</vt:lpstr>
      <vt:lpstr>Lato Light</vt:lpstr>
      <vt:lpstr>Neris Thin</vt:lpstr>
      <vt:lpstr>PT Sans</vt:lpstr>
      <vt:lpstr>Roboto Black</vt:lpstr>
      <vt:lpstr>Roboto Light</vt:lpstr>
      <vt:lpstr>Roboto Medium</vt:lpstr>
      <vt:lpstr>Signika Negative</vt:lpstr>
      <vt:lpstr>黑体</vt:lpstr>
      <vt:lpstr>思源黑体 CN Light</vt:lpstr>
      <vt:lpstr>思源黑体 CN Medium</vt:lpstr>
      <vt:lpstr>微软雅黑</vt:lpstr>
      <vt:lpstr>幼圆</vt:lpstr>
      <vt:lpstr>Arial</vt:lpstr>
      <vt:lpstr>Arial Black</vt:lpstr>
      <vt:lpstr>Calibri</vt:lpstr>
      <vt:lpstr>Calibri Light</vt:lpstr>
      <vt:lpstr>Helvetica</vt:lpstr>
      <vt:lpstr>Open Sans Semibold</vt:lpstr>
      <vt:lpstr>Raleway</vt:lpstr>
      <vt:lpstr>Office 主题</vt:lpstr>
      <vt:lpstr>主题5</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清新公司介绍</dc:title>
  <dc:creator>lenovo</dc:creator>
  <cp:lastModifiedBy>天 下</cp:lastModifiedBy>
  <cp:revision>236</cp:revision>
  <dcterms:created xsi:type="dcterms:W3CDTF">2014-07-15T12:53:00Z</dcterms:created>
  <dcterms:modified xsi:type="dcterms:W3CDTF">2021-01-05T22:47:40Z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